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5.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 id="2147483686" r:id="rId3"/>
    <p:sldMasterId id="2147483699" r:id="rId4"/>
    <p:sldMasterId id="2147483711" r:id="rId5"/>
    <p:sldMasterId id="2147483723" r:id="rId6"/>
  </p:sldMasterIdLst>
  <p:notesMasterIdLst>
    <p:notesMasterId r:id="rId37"/>
  </p:notesMasterIdLst>
  <p:sldIdLst>
    <p:sldId id="331" r:id="rId7"/>
    <p:sldId id="336" r:id="rId8"/>
    <p:sldId id="460" r:id="rId9"/>
    <p:sldId id="263" r:id="rId10"/>
    <p:sldId id="265" r:id="rId11"/>
    <p:sldId id="261" r:id="rId12"/>
    <p:sldId id="268" r:id="rId13"/>
    <p:sldId id="271" r:id="rId14"/>
    <p:sldId id="284" r:id="rId15"/>
    <p:sldId id="332" r:id="rId16"/>
    <p:sldId id="287" r:id="rId17"/>
    <p:sldId id="333" r:id="rId18"/>
    <p:sldId id="303" r:id="rId19"/>
    <p:sldId id="334" r:id="rId20"/>
    <p:sldId id="335" r:id="rId21"/>
    <p:sldId id="279" r:id="rId22"/>
    <p:sldId id="266" r:id="rId23"/>
    <p:sldId id="257" r:id="rId24"/>
    <p:sldId id="258" r:id="rId25"/>
    <p:sldId id="259" r:id="rId26"/>
    <p:sldId id="260" r:id="rId27"/>
    <p:sldId id="461" r:id="rId28"/>
    <p:sldId id="262" r:id="rId29"/>
    <p:sldId id="462" r:id="rId30"/>
    <p:sldId id="264" r:id="rId31"/>
    <p:sldId id="463" r:id="rId32"/>
    <p:sldId id="464" r:id="rId33"/>
    <p:sldId id="267" r:id="rId34"/>
    <p:sldId id="465" r:id="rId35"/>
    <p:sldId id="351"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1250"/>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viewProps" Target="viewProps.xml"/><Relationship Id="rId21" Type="http://schemas.openxmlformats.org/officeDocument/2006/relationships/slide" Target="slides/slide15.xml"/><Relationship Id="rId34" Type="http://schemas.openxmlformats.org/officeDocument/2006/relationships/slide" Target="slides/slide28.xml"/><Relationship Id="rId7" Type="http://schemas.openxmlformats.org/officeDocument/2006/relationships/slide" Target="slides/slide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8" Type="http://schemas.openxmlformats.org/officeDocument/2006/relationships/slide" Target="slides/slide2.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E21C65-0ED6-4D4F-8E58-3141B6BBC489}" type="datetimeFigureOut">
              <a:rPr lang="en-US" smtClean="0"/>
              <a:t>1/14/2021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EC4DDD-ED43-4AA9-9003-D40454A2E510}" type="slidenum">
              <a:rPr lang="en-US" smtClean="0"/>
              <a:t>‹#›</a:t>
            </a:fld>
            <a:endParaRPr lang="en-US"/>
          </a:p>
        </p:txBody>
      </p:sp>
    </p:spTree>
    <p:extLst>
      <p:ext uri="{BB962C8B-B14F-4D97-AF65-F5344CB8AC3E}">
        <p14:creationId xmlns:p14="http://schemas.microsoft.com/office/powerpoint/2010/main" val="1398800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4274" name="Google Shape;759;p18:notes"/>
          <p:cNvSpPr txBox="1">
            <a:spLocks noGrp="1"/>
          </p:cNvSpPr>
          <p:nvPr>
            <p:ph type="body" idx="1"/>
          </p:nvPr>
        </p:nvSpPr>
        <p:spPr/>
        <p:txBody>
          <a:bodyPr/>
          <a:lstStyle/>
          <a:p>
            <a:pPr marL="0" indent="0" eaLnBrk="1" hangingPunct="1">
              <a:buSzPts val="1100"/>
            </a:pPr>
            <a:endParaRPr lang="en-US" altLang="en-US" sz="1100">
              <a:latin typeface="Arial" panose="020B0604020202020204" pitchFamily="34" charset="0"/>
              <a:cs typeface="Arial" panose="020B0604020202020204" pitchFamily="34" charset="0"/>
            </a:endParaRPr>
          </a:p>
        </p:txBody>
      </p:sp>
      <p:sp>
        <p:nvSpPr>
          <p:cNvPr id="54275" name="Google Shape;760;p18:notes"/>
          <p:cNvSpPr>
            <a:spLocks noGrp="1" noRot="1" noChangeAspect="1" noTextEdit="1"/>
          </p:cNvSpPr>
          <p:nvPr>
            <p:ph type="sldImg" idx="2"/>
          </p:nvPr>
        </p:nvSpPr>
        <p:spPr>
          <a:xfrm>
            <a:off x="381000" y="685800"/>
            <a:ext cx="6096000" cy="3429000"/>
          </a:xfrm>
          <a:noFill/>
          <a:ln>
            <a:headEnd/>
            <a:tailEnd/>
          </a:ln>
        </p:spPr>
      </p:sp>
    </p:spTree>
    <p:extLst>
      <p:ext uri="{BB962C8B-B14F-4D97-AF65-F5344CB8AC3E}">
        <p14:creationId xmlns:p14="http://schemas.microsoft.com/office/powerpoint/2010/main" val="38558690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1506" name="Google Shape;361;p4:notes"/>
          <p:cNvSpPr txBox="1">
            <a:spLocks noGrp="1"/>
          </p:cNvSpPr>
          <p:nvPr>
            <p:ph type="body" idx="1"/>
          </p:nvPr>
        </p:nvSpPr>
        <p:spPr>
          <a:ln/>
        </p:spPr>
        <p:txBody>
          <a:bodyPr/>
          <a:lstStyle/>
          <a:p>
            <a:pPr marL="0" indent="0" eaLnBrk="1" hangingPunct="1">
              <a:buSzPts val="1100"/>
            </a:pPr>
            <a:endParaRPr lang="en-US" altLang="en-US" sz="1100">
              <a:latin typeface="Arial" panose="020B0604020202020204" pitchFamily="34" charset="0"/>
              <a:cs typeface="Arial" panose="020B0604020202020204" pitchFamily="34" charset="0"/>
            </a:endParaRPr>
          </a:p>
        </p:txBody>
      </p:sp>
      <p:sp>
        <p:nvSpPr>
          <p:cNvPr id="21507" name="Google Shape;362;p4:notes"/>
          <p:cNvSpPr>
            <a:spLocks noGrp="1" noRot="1" noChangeAspect="1" noTextEdit="1"/>
          </p:cNvSpPr>
          <p:nvPr>
            <p:ph type="sldImg" idx="2"/>
          </p:nvPr>
        </p:nvSpPr>
        <p:spPr>
          <a:xfrm>
            <a:off x="381000" y="685800"/>
            <a:ext cx="6096000" cy="3429000"/>
          </a:xfrm>
          <a:noFill/>
          <a:ln>
            <a:headEnd/>
            <a:tailEnd/>
          </a:ln>
        </p:spPr>
      </p:sp>
    </p:spTree>
    <p:extLst>
      <p:ext uri="{BB962C8B-B14F-4D97-AF65-F5344CB8AC3E}">
        <p14:creationId xmlns:p14="http://schemas.microsoft.com/office/powerpoint/2010/main" val="1064983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5842" name="Google Shape;631;p11:notes"/>
          <p:cNvSpPr txBox="1">
            <a:spLocks noGrp="1"/>
          </p:cNvSpPr>
          <p:nvPr>
            <p:ph type="body" idx="1"/>
          </p:nvPr>
        </p:nvSpPr>
        <p:spPr>
          <a:ln/>
        </p:spPr>
        <p:txBody>
          <a:bodyPr/>
          <a:lstStyle/>
          <a:p>
            <a:pPr marL="0" indent="0" eaLnBrk="1" hangingPunct="1">
              <a:buSzPts val="1100"/>
            </a:pPr>
            <a:endParaRPr lang="en-US" altLang="en-US" sz="1100">
              <a:latin typeface="Arial" panose="020B0604020202020204" pitchFamily="34" charset="0"/>
              <a:cs typeface="Arial" panose="020B0604020202020204" pitchFamily="34" charset="0"/>
            </a:endParaRPr>
          </a:p>
        </p:txBody>
      </p:sp>
      <p:sp>
        <p:nvSpPr>
          <p:cNvPr id="35843" name="Google Shape;632;p11:notes"/>
          <p:cNvSpPr>
            <a:spLocks noGrp="1" noRot="1" noChangeAspect="1" noTextEdit="1"/>
          </p:cNvSpPr>
          <p:nvPr>
            <p:ph type="sldImg" idx="2"/>
          </p:nvPr>
        </p:nvSpPr>
        <p:spPr>
          <a:xfrm>
            <a:off x="381000" y="685800"/>
            <a:ext cx="6096000" cy="3429000"/>
          </a:xfrm>
          <a:noFill/>
          <a:ln>
            <a:headEnd/>
            <a:tailEnd/>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1" name="Google Shape;23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02827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7" name="Google Shape;30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0" name="Google Shape;37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4" name="Google Shape;26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92" name="Google Shape;592;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5" name="Google Shape;585;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3"/>
        <p:cNvGrpSpPr/>
        <p:nvPr/>
      </p:nvGrpSpPr>
      <p:grpSpPr>
        <a:xfrm>
          <a:off x="0" y="0"/>
          <a:ext cx="0" cy="0"/>
          <a:chOff x="0" y="0"/>
          <a:chExt cx="0" cy="0"/>
        </a:xfrm>
      </p:grpSpPr>
      <p:sp>
        <p:nvSpPr>
          <p:cNvPr id="1044" name="Google Shape;1044;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5" name="Google Shape;1045;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Титульный слайд" type="title">
  <p:cSld name="Титульный слайд">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lstStyle>
            <a:lvl1pPr lvl="0" algn="ctr">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146208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Заголовок раздела" type="secHead">
  <p:cSld name="Заголовок раздела">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70" name="Google Shape;70;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382023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Заголовок и объект" type="obj">
  <p:cSld name="Заголовок и объект">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a:off x="838200" y="365125"/>
            <a:ext cx="10515600" cy="1325562"/>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76" name="Google Shape;76;p12"/>
          <p:cNvSpPr txBox="1">
            <a:spLocks noGrp="1"/>
          </p:cNvSpPr>
          <p:nvPr>
            <p:ph type="body" idx="1"/>
          </p:nvPr>
        </p:nvSpPr>
        <p:spPr>
          <a:xfrm>
            <a:off x="838200" y="1825625"/>
            <a:ext cx="10515600" cy="4351337"/>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870485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Титульный слайд" userDrawn="1">
  <p:cSld name="1_Титульный слайд">
    <p:spTree>
      <p:nvGrpSpPr>
        <p:cNvPr id="1" name="Shape 11"/>
        <p:cNvGrpSpPr/>
        <p:nvPr/>
      </p:nvGrpSpPr>
      <p:grpSpPr>
        <a:xfrm>
          <a:off x="0" y="0"/>
          <a:ext cx="0" cy="0"/>
          <a:chOff x="0" y="0"/>
          <a:chExt cx="0" cy="0"/>
        </a:xfrm>
      </p:grpSpPr>
    </p:spTree>
    <p:extLst>
      <p:ext uri="{BB962C8B-B14F-4D97-AF65-F5344CB8AC3E}">
        <p14:creationId xmlns:p14="http://schemas.microsoft.com/office/powerpoint/2010/main" val="1456648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8CB1C-0E10-43B8-9FAE-4DC654C65E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FF6F04A-0711-4409-9DB4-4A9B935C86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6F7EDC8-93FE-44EB-B684-EB47B4ED6960}"/>
              </a:ext>
            </a:extLst>
          </p:cNvPr>
          <p:cNvSpPr>
            <a:spLocks noGrp="1"/>
          </p:cNvSpPr>
          <p:nvPr>
            <p:ph type="dt" sz="half" idx="10"/>
          </p:nvPr>
        </p:nvSpPr>
        <p:spPr/>
        <p:txBody>
          <a:bodyPr/>
          <a:lstStyle/>
          <a:p>
            <a:fld id="{FDDB6E97-A816-48FF-986F-8F2F5F1967DF}" type="datetimeFigureOut">
              <a:rPr lang="en-US" smtClean="0"/>
              <a:t>1/14/2021</a:t>
            </a:fld>
            <a:endParaRPr lang="en-US"/>
          </a:p>
        </p:txBody>
      </p:sp>
      <p:sp>
        <p:nvSpPr>
          <p:cNvPr id="5" name="Footer Placeholder 4">
            <a:extLst>
              <a:ext uri="{FF2B5EF4-FFF2-40B4-BE49-F238E27FC236}">
                <a16:creationId xmlns:a16="http://schemas.microsoft.com/office/drawing/2014/main" id="{226BCAE1-B010-41E8-9532-284DF3A7CC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50AED2-13F4-4163-B873-169C97F1C7ED}"/>
              </a:ext>
            </a:extLst>
          </p:cNvPr>
          <p:cNvSpPr>
            <a:spLocks noGrp="1"/>
          </p:cNvSpPr>
          <p:nvPr>
            <p:ph type="sldNum" sz="quarter" idx="12"/>
          </p:nvPr>
        </p:nvSpPr>
        <p:spPr/>
        <p:txBody>
          <a:bodyPr/>
          <a:lstStyle/>
          <a:p>
            <a:fld id="{0A13A120-CDA1-4A41-9720-DC3E89CB783C}" type="slidenum">
              <a:rPr lang="en-US" smtClean="0"/>
              <a:t>‹#›</a:t>
            </a:fld>
            <a:endParaRPr lang="en-US"/>
          </a:p>
        </p:txBody>
      </p:sp>
    </p:spTree>
    <p:extLst>
      <p:ext uri="{BB962C8B-B14F-4D97-AF65-F5344CB8AC3E}">
        <p14:creationId xmlns:p14="http://schemas.microsoft.com/office/powerpoint/2010/main" val="13949514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4DD39-B7AA-4434-8311-A9316A6604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E9CEC8-7397-41FE-8168-66F6377B59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F617BE-B173-467D-9EB4-BD25C0A88064}"/>
              </a:ext>
            </a:extLst>
          </p:cNvPr>
          <p:cNvSpPr>
            <a:spLocks noGrp="1"/>
          </p:cNvSpPr>
          <p:nvPr>
            <p:ph type="dt" sz="half" idx="10"/>
          </p:nvPr>
        </p:nvSpPr>
        <p:spPr/>
        <p:txBody>
          <a:bodyPr/>
          <a:lstStyle/>
          <a:p>
            <a:fld id="{FDDB6E97-A816-48FF-986F-8F2F5F1967DF}" type="datetimeFigureOut">
              <a:rPr lang="en-US" smtClean="0"/>
              <a:t>1/14/2021</a:t>
            </a:fld>
            <a:endParaRPr lang="en-US"/>
          </a:p>
        </p:txBody>
      </p:sp>
      <p:sp>
        <p:nvSpPr>
          <p:cNvPr id="5" name="Footer Placeholder 4">
            <a:extLst>
              <a:ext uri="{FF2B5EF4-FFF2-40B4-BE49-F238E27FC236}">
                <a16:creationId xmlns:a16="http://schemas.microsoft.com/office/drawing/2014/main" id="{B11123F0-D63E-4FBD-A66B-34CDBEFAA4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A533FC-EAF5-439B-97E2-DD99EF9AD2D8}"/>
              </a:ext>
            </a:extLst>
          </p:cNvPr>
          <p:cNvSpPr>
            <a:spLocks noGrp="1"/>
          </p:cNvSpPr>
          <p:nvPr>
            <p:ph type="sldNum" sz="quarter" idx="12"/>
          </p:nvPr>
        </p:nvSpPr>
        <p:spPr/>
        <p:txBody>
          <a:bodyPr/>
          <a:lstStyle/>
          <a:p>
            <a:fld id="{0A13A120-CDA1-4A41-9720-DC3E89CB783C}" type="slidenum">
              <a:rPr lang="en-US" smtClean="0"/>
              <a:t>‹#›</a:t>
            </a:fld>
            <a:endParaRPr lang="en-US"/>
          </a:p>
        </p:txBody>
      </p:sp>
    </p:spTree>
    <p:extLst>
      <p:ext uri="{BB962C8B-B14F-4D97-AF65-F5344CB8AC3E}">
        <p14:creationId xmlns:p14="http://schemas.microsoft.com/office/powerpoint/2010/main" val="33862493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9FFED-562F-4797-9CDE-020BA1C4ED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9D69D2B-203A-4441-AB8E-3867BC8507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A2AD2A5-7EDC-46F1-9FF7-45DA81F17D63}"/>
              </a:ext>
            </a:extLst>
          </p:cNvPr>
          <p:cNvSpPr>
            <a:spLocks noGrp="1"/>
          </p:cNvSpPr>
          <p:nvPr>
            <p:ph type="dt" sz="half" idx="10"/>
          </p:nvPr>
        </p:nvSpPr>
        <p:spPr/>
        <p:txBody>
          <a:bodyPr/>
          <a:lstStyle/>
          <a:p>
            <a:fld id="{FDDB6E97-A816-48FF-986F-8F2F5F1967DF}" type="datetimeFigureOut">
              <a:rPr lang="en-US" smtClean="0"/>
              <a:t>1/14/2021</a:t>
            </a:fld>
            <a:endParaRPr lang="en-US"/>
          </a:p>
        </p:txBody>
      </p:sp>
      <p:sp>
        <p:nvSpPr>
          <p:cNvPr id="5" name="Footer Placeholder 4">
            <a:extLst>
              <a:ext uri="{FF2B5EF4-FFF2-40B4-BE49-F238E27FC236}">
                <a16:creationId xmlns:a16="http://schemas.microsoft.com/office/drawing/2014/main" id="{1CE21306-A29B-48C6-A7AD-85713CA070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DE3CC8-33DF-47BD-A8BC-A85619410649}"/>
              </a:ext>
            </a:extLst>
          </p:cNvPr>
          <p:cNvSpPr>
            <a:spLocks noGrp="1"/>
          </p:cNvSpPr>
          <p:nvPr>
            <p:ph type="sldNum" sz="quarter" idx="12"/>
          </p:nvPr>
        </p:nvSpPr>
        <p:spPr/>
        <p:txBody>
          <a:bodyPr/>
          <a:lstStyle/>
          <a:p>
            <a:fld id="{0A13A120-CDA1-4A41-9720-DC3E89CB783C}" type="slidenum">
              <a:rPr lang="en-US" smtClean="0"/>
              <a:t>‹#›</a:t>
            </a:fld>
            <a:endParaRPr lang="en-US"/>
          </a:p>
        </p:txBody>
      </p:sp>
    </p:spTree>
    <p:extLst>
      <p:ext uri="{BB962C8B-B14F-4D97-AF65-F5344CB8AC3E}">
        <p14:creationId xmlns:p14="http://schemas.microsoft.com/office/powerpoint/2010/main" val="9547836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63CA1-3E68-4FDD-AD1A-8B6B135672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5095F5-811E-4FE7-8943-721F54C4231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382BE97-EDBA-4996-A993-443C834013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044F9C9-3AFC-4A56-8114-166F51CA48AC}"/>
              </a:ext>
            </a:extLst>
          </p:cNvPr>
          <p:cNvSpPr>
            <a:spLocks noGrp="1"/>
          </p:cNvSpPr>
          <p:nvPr>
            <p:ph type="dt" sz="half" idx="10"/>
          </p:nvPr>
        </p:nvSpPr>
        <p:spPr/>
        <p:txBody>
          <a:bodyPr/>
          <a:lstStyle/>
          <a:p>
            <a:fld id="{FDDB6E97-A816-48FF-986F-8F2F5F1967DF}" type="datetimeFigureOut">
              <a:rPr lang="en-US" smtClean="0"/>
              <a:t>1/14/2021</a:t>
            </a:fld>
            <a:endParaRPr lang="en-US"/>
          </a:p>
        </p:txBody>
      </p:sp>
      <p:sp>
        <p:nvSpPr>
          <p:cNvPr id="6" name="Footer Placeholder 5">
            <a:extLst>
              <a:ext uri="{FF2B5EF4-FFF2-40B4-BE49-F238E27FC236}">
                <a16:creationId xmlns:a16="http://schemas.microsoft.com/office/drawing/2014/main" id="{0AC8BCF5-D1B2-41C4-9E22-78F1D55614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706650-FF73-43D8-AC8C-2B0B50BE8D2E}"/>
              </a:ext>
            </a:extLst>
          </p:cNvPr>
          <p:cNvSpPr>
            <a:spLocks noGrp="1"/>
          </p:cNvSpPr>
          <p:nvPr>
            <p:ph type="sldNum" sz="quarter" idx="12"/>
          </p:nvPr>
        </p:nvSpPr>
        <p:spPr/>
        <p:txBody>
          <a:bodyPr/>
          <a:lstStyle/>
          <a:p>
            <a:fld id="{0A13A120-CDA1-4A41-9720-DC3E89CB783C}" type="slidenum">
              <a:rPr lang="en-US" smtClean="0"/>
              <a:t>‹#›</a:t>
            </a:fld>
            <a:endParaRPr lang="en-US"/>
          </a:p>
        </p:txBody>
      </p:sp>
    </p:spTree>
    <p:extLst>
      <p:ext uri="{BB962C8B-B14F-4D97-AF65-F5344CB8AC3E}">
        <p14:creationId xmlns:p14="http://schemas.microsoft.com/office/powerpoint/2010/main" val="28929218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53B42-32DB-469D-9C1B-5C9C2C3D825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E3E2C4-5AF7-4381-9CB7-5BE31A2319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7BC8C89-4A5B-47D1-9128-C73B7BCB4D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70AFDD2-23FD-42A1-A9D2-F70DC65F9E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00DF136-AF4D-4C3E-B886-58936AF5B5E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6E3F29A-119F-4827-BD6C-CB0955EBB467}"/>
              </a:ext>
            </a:extLst>
          </p:cNvPr>
          <p:cNvSpPr>
            <a:spLocks noGrp="1"/>
          </p:cNvSpPr>
          <p:nvPr>
            <p:ph type="dt" sz="half" idx="10"/>
          </p:nvPr>
        </p:nvSpPr>
        <p:spPr/>
        <p:txBody>
          <a:bodyPr/>
          <a:lstStyle/>
          <a:p>
            <a:fld id="{FDDB6E97-A816-48FF-986F-8F2F5F1967DF}" type="datetimeFigureOut">
              <a:rPr lang="en-US" smtClean="0"/>
              <a:t>1/14/2021</a:t>
            </a:fld>
            <a:endParaRPr lang="en-US"/>
          </a:p>
        </p:txBody>
      </p:sp>
      <p:sp>
        <p:nvSpPr>
          <p:cNvPr id="8" name="Footer Placeholder 7">
            <a:extLst>
              <a:ext uri="{FF2B5EF4-FFF2-40B4-BE49-F238E27FC236}">
                <a16:creationId xmlns:a16="http://schemas.microsoft.com/office/drawing/2014/main" id="{58BBC877-1B7C-4BB4-BEDA-DB0BCD4AE9F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6747624-D53C-4193-AFB1-18B95BE2CE69}"/>
              </a:ext>
            </a:extLst>
          </p:cNvPr>
          <p:cNvSpPr>
            <a:spLocks noGrp="1"/>
          </p:cNvSpPr>
          <p:nvPr>
            <p:ph type="sldNum" sz="quarter" idx="12"/>
          </p:nvPr>
        </p:nvSpPr>
        <p:spPr/>
        <p:txBody>
          <a:bodyPr/>
          <a:lstStyle/>
          <a:p>
            <a:fld id="{0A13A120-CDA1-4A41-9720-DC3E89CB783C}" type="slidenum">
              <a:rPr lang="en-US" smtClean="0"/>
              <a:t>‹#›</a:t>
            </a:fld>
            <a:endParaRPr lang="en-US"/>
          </a:p>
        </p:txBody>
      </p:sp>
    </p:spTree>
    <p:extLst>
      <p:ext uri="{BB962C8B-B14F-4D97-AF65-F5344CB8AC3E}">
        <p14:creationId xmlns:p14="http://schemas.microsoft.com/office/powerpoint/2010/main" val="4824016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8029D-347E-44C0-A805-62B3C401254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6652607-B04A-4738-996C-267E1E9B1323}"/>
              </a:ext>
            </a:extLst>
          </p:cNvPr>
          <p:cNvSpPr>
            <a:spLocks noGrp="1"/>
          </p:cNvSpPr>
          <p:nvPr>
            <p:ph type="dt" sz="half" idx="10"/>
          </p:nvPr>
        </p:nvSpPr>
        <p:spPr/>
        <p:txBody>
          <a:bodyPr/>
          <a:lstStyle/>
          <a:p>
            <a:fld id="{FDDB6E97-A816-48FF-986F-8F2F5F1967DF}" type="datetimeFigureOut">
              <a:rPr lang="en-US" smtClean="0"/>
              <a:t>1/14/2021</a:t>
            </a:fld>
            <a:endParaRPr lang="en-US"/>
          </a:p>
        </p:txBody>
      </p:sp>
      <p:sp>
        <p:nvSpPr>
          <p:cNvPr id="4" name="Footer Placeholder 3">
            <a:extLst>
              <a:ext uri="{FF2B5EF4-FFF2-40B4-BE49-F238E27FC236}">
                <a16:creationId xmlns:a16="http://schemas.microsoft.com/office/drawing/2014/main" id="{312C3B23-4C30-457B-9358-F0451278651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B841243-E26A-4B7C-8066-9F991C1230F0}"/>
              </a:ext>
            </a:extLst>
          </p:cNvPr>
          <p:cNvSpPr>
            <a:spLocks noGrp="1"/>
          </p:cNvSpPr>
          <p:nvPr>
            <p:ph type="sldNum" sz="quarter" idx="12"/>
          </p:nvPr>
        </p:nvSpPr>
        <p:spPr/>
        <p:txBody>
          <a:bodyPr/>
          <a:lstStyle/>
          <a:p>
            <a:fld id="{0A13A120-CDA1-4A41-9720-DC3E89CB783C}" type="slidenum">
              <a:rPr lang="en-US" smtClean="0"/>
              <a:t>‹#›</a:t>
            </a:fld>
            <a:endParaRPr lang="en-US"/>
          </a:p>
        </p:txBody>
      </p:sp>
    </p:spTree>
    <p:extLst>
      <p:ext uri="{BB962C8B-B14F-4D97-AF65-F5344CB8AC3E}">
        <p14:creationId xmlns:p14="http://schemas.microsoft.com/office/powerpoint/2010/main" val="30210697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54A6C7-6554-4338-90D9-DC9AB4C8BF27}"/>
              </a:ext>
            </a:extLst>
          </p:cNvPr>
          <p:cNvSpPr>
            <a:spLocks noGrp="1"/>
          </p:cNvSpPr>
          <p:nvPr>
            <p:ph type="dt" sz="half" idx="10"/>
          </p:nvPr>
        </p:nvSpPr>
        <p:spPr/>
        <p:txBody>
          <a:bodyPr/>
          <a:lstStyle/>
          <a:p>
            <a:fld id="{FDDB6E97-A816-48FF-986F-8F2F5F1967DF}" type="datetimeFigureOut">
              <a:rPr lang="en-US" smtClean="0"/>
              <a:t>1/14/2021</a:t>
            </a:fld>
            <a:endParaRPr lang="en-US"/>
          </a:p>
        </p:txBody>
      </p:sp>
      <p:sp>
        <p:nvSpPr>
          <p:cNvPr id="3" name="Footer Placeholder 2">
            <a:extLst>
              <a:ext uri="{FF2B5EF4-FFF2-40B4-BE49-F238E27FC236}">
                <a16:creationId xmlns:a16="http://schemas.microsoft.com/office/drawing/2014/main" id="{146611F4-4876-48C1-B7D9-407416B339C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C6BE59D-9B58-47F7-AFDB-1FA528A825F2}"/>
              </a:ext>
            </a:extLst>
          </p:cNvPr>
          <p:cNvSpPr>
            <a:spLocks noGrp="1"/>
          </p:cNvSpPr>
          <p:nvPr>
            <p:ph type="sldNum" sz="quarter" idx="12"/>
          </p:nvPr>
        </p:nvSpPr>
        <p:spPr/>
        <p:txBody>
          <a:bodyPr/>
          <a:lstStyle/>
          <a:p>
            <a:fld id="{0A13A120-CDA1-4A41-9720-DC3E89CB783C}" type="slidenum">
              <a:rPr lang="en-US" smtClean="0"/>
              <a:t>‹#›</a:t>
            </a:fld>
            <a:endParaRPr lang="en-US"/>
          </a:p>
        </p:txBody>
      </p:sp>
    </p:spTree>
    <p:extLst>
      <p:ext uri="{BB962C8B-B14F-4D97-AF65-F5344CB8AC3E}">
        <p14:creationId xmlns:p14="http://schemas.microsoft.com/office/powerpoint/2010/main" val="2864421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Вертикальный заголовок и текст" type="vertTitleAndTx">
  <p:cSld name="Вертикальный заголовок и текст">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9" name="Google Shape;19;p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9744121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C39F2-9068-4C11-8665-008604D924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061070-25C4-43B3-9A6B-E090F2852D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8D9E76F-64DB-459A-A332-1DEADE79A6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B78BF7-60A8-4A03-8080-7A9D95E64A31}"/>
              </a:ext>
            </a:extLst>
          </p:cNvPr>
          <p:cNvSpPr>
            <a:spLocks noGrp="1"/>
          </p:cNvSpPr>
          <p:nvPr>
            <p:ph type="dt" sz="half" idx="10"/>
          </p:nvPr>
        </p:nvSpPr>
        <p:spPr/>
        <p:txBody>
          <a:bodyPr/>
          <a:lstStyle/>
          <a:p>
            <a:fld id="{FDDB6E97-A816-48FF-986F-8F2F5F1967DF}" type="datetimeFigureOut">
              <a:rPr lang="en-US" smtClean="0"/>
              <a:t>1/14/2021</a:t>
            </a:fld>
            <a:endParaRPr lang="en-US"/>
          </a:p>
        </p:txBody>
      </p:sp>
      <p:sp>
        <p:nvSpPr>
          <p:cNvPr id="6" name="Footer Placeholder 5">
            <a:extLst>
              <a:ext uri="{FF2B5EF4-FFF2-40B4-BE49-F238E27FC236}">
                <a16:creationId xmlns:a16="http://schemas.microsoft.com/office/drawing/2014/main" id="{ECB5B2BD-40E7-429F-9EA3-A9A93F6FBD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2C211A-1646-4EF7-9640-EF9A974004B7}"/>
              </a:ext>
            </a:extLst>
          </p:cNvPr>
          <p:cNvSpPr>
            <a:spLocks noGrp="1"/>
          </p:cNvSpPr>
          <p:nvPr>
            <p:ph type="sldNum" sz="quarter" idx="12"/>
          </p:nvPr>
        </p:nvSpPr>
        <p:spPr/>
        <p:txBody>
          <a:bodyPr/>
          <a:lstStyle/>
          <a:p>
            <a:fld id="{0A13A120-CDA1-4A41-9720-DC3E89CB783C}" type="slidenum">
              <a:rPr lang="en-US" smtClean="0"/>
              <a:t>‹#›</a:t>
            </a:fld>
            <a:endParaRPr lang="en-US"/>
          </a:p>
        </p:txBody>
      </p:sp>
    </p:spTree>
    <p:extLst>
      <p:ext uri="{BB962C8B-B14F-4D97-AF65-F5344CB8AC3E}">
        <p14:creationId xmlns:p14="http://schemas.microsoft.com/office/powerpoint/2010/main" val="4065722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E4C38-9D4C-4DB2-A442-05B97FE598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C18C7E9-695F-41BA-BCDF-BD7869A0F2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BC2FA6A-B093-4BB7-8AC3-F305B14375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141389-CB8A-451C-B224-70539F67A3EE}"/>
              </a:ext>
            </a:extLst>
          </p:cNvPr>
          <p:cNvSpPr>
            <a:spLocks noGrp="1"/>
          </p:cNvSpPr>
          <p:nvPr>
            <p:ph type="dt" sz="half" idx="10"/>
          </p:nvPr>
        </p:nvSpPr>
        <p:spPr/>
        <p:txBody>
          <a:bodyPr/>
          <a:lstStyle/>
          <a:p>
            <a:fld id="{FDDB6E97-A816-48FF-986F-8F2F5F1967DF}" type="datetimeFigureOut">
              <a:rPr lang="en-US" smtClean="0"/>
              <a:t>1/14/2021</a:t>
            </a:fld>
            <a:endParaRPr lang="en-US"/>
          </a:p>
        </p:txBody>
      </p:sp>
      <p:sp>
        <p:nvSpPr>
          <p:cNvPr id="6" name="Footer Placeholder 5">
            <a:extLst>
              <a:ext uri="{FF2B5EF4-FFF2-40B4-BE49-F238E27FC236}">
                <a16:creationId xmlns:a16="http://schemas.microsoft.com/office/drawing/2014/main" id="{9F3FB992-2062-4456-873C-5FD751218F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0F983E-A75D-4948-9383-CBFEAB1B3099}"/>
              </a:ext>
            </a:extLst>
          </p:cNvPr>
          <p:cNvSpPr>
            <a:spLocks noGrp="1"/>
          </p:cNvSpPr>
          <p:nvPr>
            <p:ph type="sldNum" sz="quarter" idx="12"/>
          </p:nvPr>
        </p:nvSpPr>
        <p:spPr/>
        <p:txBody>
          <a:bodyPr/>
          <a:lstStyle/>
          <a:p>
            <a:fld id="{0A13A120-CDA1-4A41-9720-DC3E89CB783C}" type="slidenum">
              <a:rPr lang="en-US" smtClean="0"/>
              <a:t>‹#›</a:t>
            </a:fld>
            <a:endParaRPr lang="en-US"/>
          </a:p>
        </p:txBody>
      </p:sp>
    </p:spTree>
    <p:extLst>
      <p:ext uri="{BB962C8B-B14F-4D97-AF65-F5344CB8AC3E}">
        <p14:creationId xmlns:p14="http://schemas.microsoft.com/office/powerpoint/2010/main" val="12731674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1156D-8D2B-42A1-87A3-7092001CC49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E7D9FA-59EE-4E63-8C3B-A7D2741AD6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02E50D-5D88-4B26-8ECA-F8B2A296B643}"/>
              </a:ext>
            </a:extLst>
          </p:cNvPr>
          <p:cNvSpPr>
            <a:spLocks noGrp="1"/>
          </p:cNvSpPr>
          <p:nvPr>
            <p:ph type="dt" sz="half" idx="10"/>
          </p:nvPr>
        </p:nvSpPr>
        <p:spPr/>
        <p:txBody>
          <a:bodyPr/>
          <a:lstStyle/>
          <a:p>
            <a:fld id="{FDDB6E97-A816-48FF-986F-8F2F5F1967DF}" type="datetimeFigureOut">
              <a:rPr lang="en-US" smtClean="0"/>
              <a:t>1/14/2021</a:t>
            </a:fld>
            <a:endParaRPr lang="en-US"/>
          </a:p>
        </p:txBody>
      </p:sp>
      <p:sp>
        <p:nvSpPr>
          <p:cNvPr id="5" name="Footer Placeholder 4">
            <a:extLst>
              <a:ext uri="{FF2B5EF4-FFF2-40B4-BE49-F238E27FC236}">
                <a16:creationId xmlns:a16="http://schemas.microsoft.com/office/drawing/2014/main" id="{DC35BC60-9314-460A-8B83-139BD2B2EB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B0556F-EDF8-422D-BA3D-31D300F37A4B}"/>
              </a:ext>
            </a:extLst>
          </p:cNvPr>
          <p:cNvSpPr>
            <a:spLocks noGrp="1"/>
          </p:cNvSpPr>
          <p:nvPr>
            <p:ph type="sldNum" sz="quarter" idx="12"/>
          </p:nvPr>
        </p:nvSpPr>
        <p:spPr/>
        <p:txBody>
          <a:bodyPr/>
          <a:lstStyle/>
          <a:p>
            <a:fld id="{0A13A120-CDA1-4A41-9720-DC3E89CB783C}" type="slidenum">
              <a:rPr lang="en-US" smtClean="0"/>
              <a:t>‹#›</a:t>
            </a:fld>
            <a:endParaRPr lang="en-US"/>
          </a:p>
        </p:txBody>
      </p:sp>
    </p:spTree>
    <p:extLst>
      <p:ext uri="{BB962C8B-B14F-4D97-AF65-F5344CB8AC3E}">
        <p14:creationId xmlns:p14="http://schemas.microsoft.com/office/powerpoint/2010/main" val="169804165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614F5C-879F-40B8-98CA-1991E73904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F1659B2-AF4E-44AF-A6A9-5DE6DDD6DAA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4FD16C-2612-49E5-87B4-B9AAC23FBF78}"/>
              </a:ext>
            </a:extLst>
          </p:cNvPr>
          <p:cNvSpPr>
            <a:spLocks noGrp="1"/>
          </p:cNvSpPr>
          <p:nvPr>
            <p:ph type="dt" sz="half" idx="10"/>
          </p:nvPr>
        </p:nvSpPr>
        <p:spPr/>
        <p:txBody>
          <a:bodyPr/>
          <a:lstStyle/>
          <a:p>
            <a:fld id="{FDDB6E97-A816-48FF-986F-8F2F5F1967DF}" type="datetimeFigureOut">
              <a:rPr lang="en-US" smtClean="0"/>
              <a:t>1/14/2021</a:t>
            </a:fld>
            <a:endParaRPr lang="en-US"/>
          </a:p>
        </p:txBody>
      </p:sp>
      <p:sp>
        <p:nvSpPr>
          <p:cNvPr id="5" name="Footer Placeholder 4">
            <a:extLst>
              <a:ext uri="{FF2B5EF4-FFF2-40B4-BE49-F238E27FC236}">
                <a16:creationId xmlns:a16="http://schemas.microsoft.com/office/drawing/2014/main" id="{9C5CFB5E-4383-4D5F-8E48-781F9532AE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5CC528-501D-4713-928D-0594E440374F}"/>
              </a:ext>
            </a:extLst>
          </p:cNvPr>
          <p:cNvSpPr>
            <a:spLocks noGrp="1"/>
          </p:cNvSpPr>
          <p:nvPr>
            <p:ph type="sldNum" sz="quarter" idx="12"/>
          </p:nvPr>
        </p:nvSpPr>
        <p:spPr/>
        <p:txBody>
          <a:bodyPr/>
          <a:lstStyle/>
          <a:p>
            <a:fld id="{0A13A120-CDA1-4A41-9720-DC3E89CB783C}" type="slidenum">
              <a:rPr lang="en-US" smtClean="0"/>
              <a:t>‹#›</a:t>
            </a:fld>
            <a:endParaRPr lang="en-US"/>
          </a:p>
        </p:txBody>
      </p:sp>
    </p:spTree>
    <p:extLst>
      <p:ext uri="{BB962C8B-B14F-4D97-AF65-F5344CB8AC3E}">
        <p14:creationId xmlns:p14="http://schemas.microsoft.com/office/powerpoint/2010/main" val="32002151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465554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p:cNvSpPr>
            <a:spLocks noGrp="1"/>
          </p:cNvSpPr>
          <p:nvPr>
            <p:ph type="dt" sz="half" idx="10"/>
          </p:nvPr>
        </p:nvSpPr>
        <p:spPr/>
        <p:txBody>
          <a:bodyPr/>
          <a:lstStyle>
            <a:lvl1pPr>
              <a:defRPr/>
            </a:lvl1pPr>
          </a:lstStyle>
          <a:p>
            <a:pPr>
              <a:defRPr/>
            </a:pPr>
            <a:fld id="{C2377642-152E-4BCE-A268-B2B1D6B6A883}" type="datetimeFigureOut">
              <a:rPr lang="ru-RU"/>
              <a:pPr>
                <a:defRPr/>
              </a:pPr>
              <a:t>14.01.2021</a:t>
            </a:fld>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fld id="{F0EED87E-5626-49C9-83D0-F0D35CA66235}" type="slidenum">
              <a:rPr lang="ru-RU"/>
              <a:pPr>
                <a:defRPr/>
              </a:pPr>
              <a:t>‹#›</a:t>
            </a:fld>
            <a:endParaRPr lang="ru-RU"/>
          </a:p>
        </p:txBody>
      </p:sp>
    </p:spTree>
    <p:extLst>
      <p:ext uri="{BB962C8B-B14F-4D97-AF65-F5344CB8AC3E}">
        <p14:creationId xmlns:p14="http://schemas.microsoft.com/office/powerpoint/2010/main" val="26398367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pPr>
              <a:defRPr/>
            </a:pPr>
            <a:fld id="{11E7EE3E-A10A-4A72-93E4-7A2529187213}" type="datetimeFigureOut">
              <a:rPr lang="ru-RU"/>
              <a:pPr>
                <a:defRPr/>
              </a:pPr>
              <a:t>14.01.2021</a:t>
            </a:fld>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fld id="{AF310861-70EA-484A-9999-E9A91B6F46EB}" type="slidenum">
              <a:rPr lang="ru-RU"/>
              <a:pPr>
                <a:defRPr/>
              </a:pPr>
              <a:t>‹#›</a:t>
            </a:fld>
            <a:endParaRPr lang="ru-RU"/>
          </a:p>
        </p:txBody>
      </p:sp>
    </p:spTree>
    <p:extLst>
      <p:ext uri="{BB962C8B-B14F-4D97-AF65-F5344CB8AC3E}">
        <p14:creationId xmlns:p14="http://schemas.microsoft.com/office/powerpoint/2010/main" val="288253861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lvl1pPr>
              <a:defRPr/>
            </a:lvl1pPr>
          </a:lstStyle>
          <a:p>
            <a:pPr>
              <a:defRPr/>
            </a:pPr>
            <a:fld id="{04229D1E-0925-4716-BDF4-4A9EF04C3D31}" type="datetimeFigureOut">
              <a:rPr lang="ru-RU"/>
              <a:pPr>
                <a:defRPr/>
              </a:pPr>
              <a:t>14.01.2021</a:t>
            </a:fld>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fld id="{D6D49BEA-7AAB-47B3-94F6-4214801C9618}" type="slidenum">
              <a:rPr lang="ru-RU"/>
              <a:pPr>
                <a:defRPr/>
              </a:pPr>
              <a:t>‹#›</a:t>
            </a:fld>
            <a:endParaRPr lang="ru-RU"/>
          </a:p>
        </p:txBody>
      </p:sp>
    </p:spTree>
    <p:extLst>
      <p:ext uri="{BB962C8B-B14F-4D97-AF65-F5344CB8AC3E}">
        <p14:creationId xmlns:p14="http://schemas.microsoft.com/office/powerpoint/2010/main" val="8428543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3"/>
          <p:cNvSpPr>
            <a:spLocks noGrp="1"/>
          </p:cNvSpPr>
          <p:nvPr>
            <p:ph type="dt" sz="half" idx="10"/>
          </p:nvPr>
        </p:nvSpPr>
        <p:spPr/>
        <p:txBody>
          <a:bodyPr/>
          <a:lstStyle>
            <a:lvl1pPr>
              <a:defRPr/>
            </a:lvl1pPr>
          </a:lstStyle>
          <a:p>
            <a:pPr>
              <a:defRPr/>
            </a:pPr>
            <a:fld id="{CE6A4445-B46B-48F9-A7BE-D7FF1DB2BB30}" type="datetimeFigureOut">
              <a:rPr lang="ru-RU"/>
              <a:pPr>
                <a:defRPr/>
              </a:pPr>
              <a:t>14.01.2021</a:t>
            </a:fld>
            <a:endParaRPr lang="ru-RU"/>
          </a:p>
        </p:txBody>
      </p:sp>
      <p:sp>
        <p:nvSpPr>
          <p:cNvPr id="6" name="Нижний колонтитул 4"/>
          <p:cNvSpPr>
            <a:spLocks noGrp="1"/>
          </p:cNvSpPr>
          <p:nvPr>
            <p:ph type="ftr" sz="quarter" idx="11"/>
          </p:nvPr>
        </p:nvSpPr>
        <p:spPr/>
        <p:txBody>
          <a:bodyPr/>
          <a:lstStyle>
            <a:lvl1pPr>
              <a:defRPr/>
            </a:lvl1pPr>
          </a:lstStyle>
          <a:p>
            <a:pPr>
              <a:defRPr/>
            </a:pPr>
            <a:endParaRPr lang="ru-RU"/>
          </a:p>
        </p:txBody>
      </p:sp>
      <p:sp>
        <p:nvSpPr>
          <p:cNvPr id="7" name="Номер слайда 5"/>
          <p:cNvSpPr>
            <a:spLocks noGrp="1"/>
          </p:cNvSpPr>
          <p:nvPr>
            <p:ph type="sldNum" sz="quarter" idx="12"/>
          </p:nvPr>
        </p:nvSpPr>
        <p:spPr/>
        <p:txBody>
          <a:bodyPr/>
          <a:lstStyle>
            <a:lvl1pPr>
              <a:defRPr/>
            </a:lvl1pPr>
          </a:lstStyle>
          <a:p>
            <a:pPr>
              <a:defRPr/>
            </a:pPr>
            <a:fld id="{1D39D9F2-3169-4AE4-9BEB-168C01DB3753}" type="slidenum">
              <a:rPr lang="ru-RU"/>
              <a:pPr>
                <a:defRPr/>
              </a:pPr>
              <a:t>‹#›</a:t>
            </a:fld>
            <a:endParaRPr lang="ru-RU"/>
          </a:p>
        </p:txBody>
      </p:sp>
    </p:spTree>
    <p:extLst>
      <p:ext uri="{BB962C8B-B14F-4D97-AF65-F5344CB8AC3E}">
        <p14:creationId xmlns:p14="http://schemas.microsoft.com/office/powerpoint/2010/main" val="372585741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3"/>
          <p:cNvSpPr>
            <a:spLocks noGrp="1"/>
          </p:cNvSpPr>
          <p:nvPr>
            <p:ph type="dt" sz="half" idx="10"/>
          </p:nvPr>
        </p:nvSpPr>
        <p:spPr/>
        <p:txBody>
          <a:bodyPr/>
          <a:lstStyle>
            <a:lvl1pPr>
              <a:defRPr/>
            </a:lvl1pPr>
          </a:lstStyle>
          <a:p>
            <a:pPr>
              <a:defRPr/>
            </a:pPr>
            <a:fld id="{9FBF9566-06BB-4CA0-BB82-3DE018CB5C4E}" type="datetimeFigureOut">
              <a:rPr lang="ru-RU"/>
              <a:pPr>
                <a:defRPr/>
              </a:pPr>
              <a:t>14.01.2021</a:t>
            </a:fld>
            <a:endParaRPr lang="ru-RU"/>
          </a:p>
        </p:txBody>
      </p:sp>
      <p:sp>
        <p:nvSpPr>
          <p:cNvPr id="8" name="Нижний колонтитул 4"/>
          <p:cNvSpPr>
            <a:spLocks noGrp="1"/>
          </p:cNvSpPr>
          <p:nvPr>
            <p:ph type="ftr" sz="quarter" idx="11"/>
          </p:nvPr>
        </p:nvSpPr>
        <p:spPr/>
        <p:txBody>
          <a:bodyPr/>
          <a:lstStyle>
            <a:lvl1pPr>
              <a:defRPr/>
            </a:lvl1pPr>
          </a:lstStyle>
          <a:p>
            <a:pPr>
              <a:defRPr/>
            </a:pPr>
            <a:endParaRPr lang="ru-RU"/>
          </a:p>
        </p:txBody>
      </p:sp>
      <p:sp>
        <p:nvSpPr>
          <p:cNvPr id="9" name="Номер слайда 5"/>
          <p:cNvSpPr>
            <a:spLocks noGrp="1"/>
          </p:cNvSpPr>
          <p:nvPr>
            <p:ph type="sldNum" sz="quarter" idx="12"/>
          </p:nvPr>
        </p:nvSpPr>
        <p:spPr/>
        <p:txBody>
          <a:bodyPr/>
          <a:lstStyle>
            <a:lvl1pPr>
              <a:defRPr/>
            </a:lvl1pPr>
          </a:lstStyle>
          <a:p>
            <a:pPr>
              <a:defRPr/>
            </a:pPr>
            <a:fld id="{0C29C8A4-89E2-43C6-B9D5-FE34AF1B51DE}" type="slidenum">
              <a:rPr lang="ru-RU"/>
              <a:pPr>
                <a:defRPr/>
              </a:pPr>
              <a:t>‹#›</a:t>
            </a:fld>
            <a:endParaRPr lang="ru-RU"/>
          </a:p>
        </p:txBody>
      </p:sp>
    </p:spTree>
    <p:extLst>
      <p:ext uri="{BB962C8B-B14F-4D97-AF65-F5344CB8AC3E}">
        <p14:creationId xmlns:p14="http://schemas.microsoft.com/office/powerpoint/2010/main" val="3367661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Заголовок и вертикальный текст" type="vertTx">
  <p:cSld name="Заголовок и вертикальный текст">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8200" y="365125"/>
            <a:ext cx="10515600" cy="1325562"/>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5" name="Google Shape;25;p4"/>
          <p:cNvSpPr txBox="1">
            <a:spLocks noGrp="1"/>
          </p:cNvSpPr>
          <p:nvPr>
            <p:ph type="body" idx="1"/>
          </p:nvPr>
        </p:nvSpPr>
        <p:spPr>
          <a:xfrm rot="5400000">
            <a:off x="3920332" y="-1256506"/>
            <a:ext cx="4351337" cy="105156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67221215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3"/>
          <p:cNvSpPr>
            <a:spLocks noGrp="1"/>
          </p:cNvSpPr>
          <p:nvPr>
            <p:ph type="dt" sz="half" idx="10"/>
          </p:nvPr>
        </p:nvSpPr>
        <p:spPr/>
        <p:txBody>
          <a:bodyPr/>
          <a:lstStyle>
            <a:lvl1pPr>
              <a:defRPr/>
            </a:lvl1pPr>
          </a:lstStyle>
          <a:p>
            <a:pPr>
              <a:defRPr/>
            </a:pPr>
            <a:fld id="{50928B50-C2BD-47C0-B12E-DED754E2F18B}" type="datetimeFigureOut">
              <a:rPr lang="ru-RU"/>
              <a:pPr>
                <a:defRPr/>
              </a:pPr>
              <a:t>14.01.2021</a:t>
            </a:fld>
            <a:endParaRPr lang="ru-RU"/>
          </a:p>
        </p:txBody>
      </p:sp>
      <p:sp>
        <p:nvSpPr>
          <p:cNvPr id="4" name="Нижний колонтитул 4"/>
          <p:cNvSpPr>
            <a:spLocks noGrp="1"/>
          </p:cNvSpPr>
          <p:nvPr>
            <p:ph type="ftr" sz="quarter" idx="11"/>
          </p:nvPr>
        </p:nvSpPr>
        <p:spPr/>
        <p:txBody>
          <a:bodyPr/>
          <a:lstStyle>
            <a:lvl1pPr>
              <a:defRPr/>
            </a:lvl1pPr>
          </a:lstStyle>
          <a:p>
            <a:pPr>
              <a:defRPr/>
            </a:pPr>
            <a:endParaRPr lang="ru-RU"/>
          </a:p>
        </p:txBody>
      </p:sp>
      <p:sp>
        <p:nvSpPr>
          <p:cNvPr id="5" name="Номер слайда 5"/>
          <p:cNvSpPr>
            <a:spLocks noGrp="1"/>
          </p:cNvSpPr>
          <p:nvPr>
            <p:ph type="sldNum" sz="quarter" idx="12"/>
          </p:nvPr>
        </p:nvSpPr>
        <p:spPr/>
        <p:txBody>
          <a:bodyPr/>
          <a:lstStyle>
            <a:lvl1pPr>
              <a:defRPr/>
            </a:lvl1pPr>
          </a:lstStyle>
          <a:p>
            <a:pPr>
              <a:defRPr/>
            </a:pPr>
            <a:fld id="{542E57FF-3043-49C6-BACB-FF5AB844D9E3}" type="slidenum">
              <a:rPr lang="ru-RU"/>
              <a:pPr>
                <a:defRPr/>
              </a:pPr>
              <a:t>‹#›</a:t>
            </a:fld>
            <a:endParaRPr lang="ru-RU"/>
          </a:p>
        </p:txBody>
      </p:sp>
    </p:spTree>
    <p:extLst>
      <p:ext uri="{BB962C8B-B14F-4D97-AF65-F5344CB8AC3E}">
        <p14:creationId xmlns:p14="http://schemas.microsoft.com/office/powerpoint/2010/main" val="362935981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3"/>
          <p:cNvSpPr>
            <a:spLocks noGrp="1"/>
          </p:cNvSpPr>
          <p:nvPr>
            <p:ph type="dt" sz="half" idx="10"/>
          </p:nvPr>
        </p:nvSpPr>
        <p:spPr/>
        <p:txBody>
          <a:bodyPr/>
          <a:lstStyle>
            <a:lvl1pPr>
              <a:defRPr/>
            </a:lvl1pPr>
          </a:lstStyle>
          <a:p>
            <a:pPr>
              <a:defRPr/>
            </a:pPr>
            <a:fld id="{BC546FB3-523A-40B5-8223-A7F9135C190E}" type="datetimeFigureOut">
              <a:rPr lang="ru-RU"/>
              <a:pPr>
                <a:defRPr/>
              </a:pPr>
              <a:t>14.01.2021</a:t>
            </a:fld>
            <a:endParaRPr lang="ru-RU"/>
          </a:p>
        </p:txBody>
      </p:sp>
      <p:sp>
        <p:nvSpPr>
          <p:cNvPr id="3" name="Нижний колонтитул 4"/>
          <p:cNvSpPr>
            <a:spLocks noGrp="1"/>
          </p:cNvSpPr>
          <p:nvPr>
            <p:ph type="ftr" sz="quarter" idx="11"/>
          </p:nvPr>
        </p:nvSpPr>
        <p:spPr/>
        <p:txBody>
          <a:bodyPr/>
          <a:lstStyle>
            <a:lvl1pPr>
              <a:defRPr/>
            </a:lvl1pPr>
          </a:lstStyle>
          <a:p>
            <a:pPr>
              <a:defRPr/>
            </a:pPr>
            <a:endParaRPr lang="ru-RU"/>
          </a:p>
        </p:txBody>
      </p:sp>
      <p:sp>
        <p:nvSpPr>
          <p:cNvPr id="4" name="Номер слайда 5"/>
          <p:cNvSpPr>
            <a:spLocks noGrp="1"/>
          </p:cNvSpPr>
          <p:nvPr>
            <p:ph type="sldNum" sz="quarter" idx="12"/>
          </p:nvPr>
        </p:nvSpPr>
        <p:spPr/>
        <p:txBody>
          <a:bodyPr/>
          <a:lstStyle>
            <a:lvl1pPr>
              <a:defRPr/>
            </a:lvl1pPr>
          </a:lstStyle>
          <a:p>
            <a:pPr>
              <a:defRPr/>
            </a:pPr>
            <a:fld id="{52B0FA09-AD36-4DAE-8E12-0B60256C76ED}" type="slidenum">
              <a:rPr lang="ru-RU"/>
              <a:pPr>
                <a:defRPr/>
              </a:pPr>
              <a:t>‹#›</a:t>
            </a:fld>
            <a:endParaRPr lang="ru-RU"/>
          </a:p>
        </p:txBody>
      </p:sp>
    </p:spTree>
    <p:extLst>
      <p:ext uri="{BB962C8B-B14F-4D97-AF65-F5344CB8AC3E}">
        <p14:creationId xmlns:p14="http://schemas.microsoft.com/office/powerpoint/2010/main" val="346959675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3"/>
          <p:cNvSpPr>
            <a:spLocks noGrp="1"/>
          </p:cNvSpPr>
          <p:nvPr>
            <p:ph type="dt" sz="half" idx="10"/>
          </p:nvPr>
        </p:nvSpPr>
        <p:spPr/>
        <p:txBody>
          <a:bodyPr/>
          <a:lstStyle>
            <a:lvl1pPr>
              <a:defRPr/>
            </a:lvl1pPr>
          </a:lstStyle>
          <a:p>
            <a:pPr>
              <a:defRPr/>
            </a:pPr>
            <a:fld id="{17CD6590-9435-48BE-B686-F231E1DEE882}" type="datetimeFigureOut">
              <a:rPr lang="ru-RU"/>
              <a:pPr>
                <a:defRPr/>
              </a:pPr>
              <a:t>14.01.2021</a:t>
            </a:fld>
            <a:endParaRPr lang="ru-RU"/>
          </a:p>
        </p:txBody>
      </p:sp>
      <p:sp>
        <p:nvSpPr>
          <p:cNvPr id="6" name="Нижний колонтитул 4"/>
          <p:cNvSpPr>
            <a:spLocks noGrp="1"/>
          </p:cNvSpPr>
          <p:nvPr>
            <p:ph type="ftr" sz="quarter" idx="11"/>
          </p:nvPr>
        </p:nvSpPr>
        <p:spPr/>
        <p:txBody>
          <a:bodyPr/>
          <a:lstStyle>
            <a:lvl1pPr>
              <a:defRPr/>
            </a:lvl1pPr>
          </a:lstStyle>
          <a:p>
            <a:pPr>
              <a:defRPr/>
            </a:pPr>
            <a:endParaRPr lang="ru-RU"/>
          </a:p>
        </p:txBody>
      </p:sp>
      <p:sp>
        <p:nvSpPr>
          <p:cNvPr id="7" name="Номер слайда 5"/>
          <p:cNvSpPr>
            <a:spLocks noGrp="1"/>
          </p:cNvSpPr>
          <p:nvPr>
            <p:ph type="sldNum" sz="quarter" idx="12"/>
          </p:nvPr>
        </p:nvSpPr>
        <p:spPr/>
        <p:txBody>
          <a:bodyPr/>
          <a:lstStyle>
            <a:lvl1pPr>
              <a:defRPr/>
            </a:lvl1pPr>
          </a:lstStyle>
          <a:p>
            <a:pPr>
              <a:defRPr/>
            </a:pPr>
            <a:fld id="{6163CEE1-B883-4903-AA44-894FEC1F246C}" type="slidenum">
              <a:rPr lang="ru-RU"/>
              <a:pPr>
                <a:defRPr/>
              </a:pPr>
              <a:t>‹#›</a:t>
            </a:fld>
            <a:endParaRPr lang="ru-RU"/>
          </a:p>
        </p:txBody>
      </p:sp>
    </p:spTree>
    <p:extLst>
      <p:ext uri="{BB962C8B-B14F-4D97-AF65-F5344CB8AC3E}">
        <p14:creationId xmlns:p14="http://schemas.microsoft.com/office/powerpoint/2010/main" val="57634525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3"/>
          <p:cNvSpPr>
            <a:spLocks noGrp="1"/>
          </p:cNvSpPr>
          <p:nvPr>
            <p:ph type="dt" sz="half" idx="10"/>
          </p:nvPr>
        </p:nvSpPr>
        <p:spPr/>
        <p:txBody>
          <a:bodyPr/>
          <a:lstStyle>
            <a:lvl1pPr>
              <a:defRPr/>
            </a:lvl1pPr>
          </a:lstStyle>
          <a:p>
            <a:pPr>
              <a:defRPr/>
            </a:pPr>
            <a:fld id="{E8B09B8B-478D-47B7-B2D8-0814E87DF522}" type="datetimeFigureOut">
              <a:rPr lang="ru-RU"/>
              <a:pPr>
                <a:defRPr/>
              </a:pPr>
              <a:t>14.01.2021</a:t>
            </a:fld>
            <a:endParaRPr lang="ru-RU"/>
          </a:p>
        </p:txBody>
      </p:sp>
      <p:sp>
        <p:nvSpPr>
          <p:cNvPr id="6" name="Нижний колонтитул 4"/>
          <p:cNvSpPr>
            <a:spLocks noGrp="1"/>
          </p:cNvSpPr>
          <p:nvPr>
            <p:ph type="ftr" sz="quarter" idx="11"/>
          </p:nvPr>
        </p:nvSpPr>
        <p:spPr/>
        <p:txBody>
          <a:bodyPr/>
          <a:lstStyle>
            <a:lvl1pPr>
              <a:defRPr/>
            </a:lvl1pPr>
          </a:lstStyle>
          <a:p>
            <a:pPr>
              <a:defRPr/>
            </a:pPr>
            <a:endParaRPr lang="ru-RU"/>
          </a:p>
        </p:txBody>
      </p:sp>
      <p:sp>
        <p:nvSpPr>
          <p:cNvPr id="7" name="Номер слайда 5"/>
          <p:cNvSpPr>
            <a:spLocks noGrp="1"/>
          </p:cNvSpPr>
          <p:nvPr>
            <p:ph type="sldNum" sz="quarter" idx="12"/>
          </p:nvPr>
        </p:nvSpPr>
        <p:spPr/>
        <p:txBody>
          <a:bodyPr/>
          <a:lstStyle>
            <a:lvl1pPr>
              <a:defRPr/>
            </a:lvl1pPr>
          </a:lstStyle>
          <a:p>
            <a:pPr>
              <a:defRPr/>
            </a:pPr>
            <a:fld id="{6058EFA2-F877-47D5-A2DE-89F9E40E69B8}" type="slidenum">
              <a:rPr lang="ru-RU"/>
              <a:pPr>
                <a:defRPr/>
              </a:pPr>
              <a:t>‹#›</a:t>
            </a:fld>
            <a:endParaRPr lang="ru-RU"/>
          </a:p>
        </p:txBody>
      </p:sp>
    </p:spTree>
    <p:extLst>
      <p:ext uri="{BB962C8B-B14F-4D97-AF65-F5344CB8AC3E}">
        <p14:creationId xmlns:p14="http://schemas.microsoft.com/office/powerpoint/2010/main" val="105887013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pPr>
              <a:defRPr/>
            </a:pPr>
            <a:fld id="{B9F07018-5941-4870-BB9E-89B6C51D563E}" type="datetimeFigureOut">
              <a:rPr lang="ru-RU"/>
              <a:pPr>
                <a:defRPr/>
              </a:pPr>
              <a:t>14.01.2021</a:t>
            </a:fld>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fld id="{6BCFBD6F-079D-4487-9731-FD7C1158AB25}" type="slidenum">
              <a:rPr lang="ru-RU"/>
              <a:pPr>
                <a:defRPr/>
              </a:pPr>
              <a:t>‹#›</a:t>
            </a:fld>
            <a:endParaRPr lang="ru-RU"/>
          </a:p>
        </p:txBody>
      </p:sp>
    </p:spTree>
    <p:extLst>
      <p:ext uri="{BB962C8B-B14F-4D97-AF65-F5344CB8AC3E}">
        <p14:creationId xmlns:p14="http://schemas.microsoft.com/office/powerpoint/2010/main" val="388433495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pPr>
              <a:defRPr/>
            </a:pPr>
            <a:fld id="{A099929D-8965-4FDC-93B4-85B60A27968E}" type="datetimeFigureOut">
              <a:rPr lang="ru-RU"/>
              <a:pPr>
                <a:defRPr/>
              </a:pPr>
              <a:t>14.01.2021</a:t>
            </a:fld>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fld id="{72CFA632-0329-49C6-9DD8-9DA49D8BF7FD}" type="slidenum">
              <a:rPr lang="ru-RU"/>
              <a:pPr>
                <a:defRPr/>
              </a:pPr>
              <a:t>‹#›</a:t>
            </a:fld>
            <a:endParaRPr lang="ru-RU"/>
          </a:p>
        </p:txBody>
      </p:sp>
    </p:spTree>
    <p:extLst>
      <p:ext uri="{BB962C8B-B14F-4D97-AF65-F5344CB8AC3E}">
        <p14:creationId xmlns:p14="http://schemas.microsoft.com/office/powerpoint/2010/main" val="1556064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Титульный слайд" userDrawn="1">
  <p:cSld name="1_Титульный слайд">
    <p:spTree>
      <p:nvGrpSpPr>
        <p:cNvPr id="1" name="Shape 11"/>
        <p:cNvGrpSpPr/>
        <p:nvPr/>
      </p:nvGrpSpPr>
      <p:grpSpPr>
        <a:xfrm>
          <a:off x="0" y="0"/>
          <a:ext cx="0" cy="0"/>
          <a:chOff x="0" y="0"/>
          <a:chExt cx="0" cy="0"/>
        </a:xfrm>
      </p:grpSpPr>
    </p:spTree>
    <p:extLst>
      <p:ext uri="{BB962C8B-B14F-4D97-AF65-F5344CB8AC3E}">
        <p14:creationId xmlns:p14="http://schemas.microsoft.com/office/powerpoint/2010/main" val="253610312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p:cNvSpPr>
            <a:spLocks noGrp="1"/>
          </p:cNvSpPr>
          <p:nvPr>
            <p:ph type="dt" sz="half" idx="10"/>
          </p:nvPr>
        </p:nvSpPr>
        <p:spPr/>
        <p:txBody>
          <a:bodyPr/>
          <a:lstStyle>
            <a:lvl1pPr>
              <a:defRPr/>
            </a:lvl1pPr>
          </a:lstStyle>
          <a:p>
            <a:pPr>
              <a:defRPr/>
            </a:pPr>
            <a:fld id="{8ECBA28C-F100-427F-B360-D3030F299027}" type="datetimeFigureOut">
              <a:rPr lang="ru-RU"/>
              <a:pPr>
                <a:defRPr/>
              </a:pPr>
              <a:t>14.01.2021</a:t>
            </a:fld>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fld id="{1D5302BA-042E-4FDF-AFF7-595840B5BDB0}" type="slidenum">
              <a:rPr lang="ru-RU"/>
              <a:pPr>
                <a:defRPr/>
              </a:pPr>
              <a:t>‹#›</a:t>
            </a:fld>
            <a:endParaRPr lang="ru-RU"/>
          </a:p>
        </p:txBody>
      </p:sp>
    </p:spTree>
    <p:extLst>
      <p:ext uri="{BB962C8B-B14F-4D97-AF65-F5344CB8AC3E}">
        <p14:creationId xmlns:p14="http://schemas.microsoft.com/office/powerpoint/2010/main" val="43797279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pPr>
              <a:defRPr/>
            </a:pPr>
            <a:fld id="{E91E98B9-F26B-4C47-B691-385D439ED305}" type="datetimeFigureOut">
              <a:rPr lang="ru-RU"/>
              <a:pPr>
                <a:defRPr/>
              </a:pPr>
              <a:t>14.01.2021</a:t>
            </a:fld>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fld id="{2C02CA00-A7E6-4AD9-9B8B-4FA011C910D7}" type="slidenum">
              <a:rPr lang="ru-RU"/>
              <a:pPr>
                <a:defRPr/>
              </a:pPr>
              <a:t>‹#›</a:t>
            </a:fld>
            <a:endParaRPr lang="ru-RU"/>
          </a:p>
        </p:txBody>
      </p:sp>
    </p:spTree>
    <p:extLst>
      <p:ext uri="{BB962C8B-B14F-4D97-AF65-F5344CB8AC3E}">
        <p14:creationId xmlns:p14="http://schemas.microsoft.com/office/powerpoint/2010/main" val="111258554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lvl1pPr>
              <a:defRPr/>
            </a:lvl1pPr>
          </a:lstStyle>
          <a:p>
            <a:pPr>
              <a:defRPr/>
            </a:pPr>
            <a:fld id="{AF435E5B-F4DC-46BA-BC59-1EA9C1D50249}" type="datetimeFigureOut">
              <a:rPr lang="ru-RU"/>
              <a:pPr>
                <a:defRPr/>
              </a:pPr>
              <a:t>14.01.2021</a:t>
            </a:fld>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fld id="{A8C3AB40-47EA-4516-94C5-C8FF3996B5BC}" type="slidenum">
              <a:rPr lang="ru-RU"/>
              <a:pPr>
                <a:defRPr/>
              </a:pPr>
              <a:t>‹#›</a:t>
            </a:fld>
            <a:endParaRPr lang="ru-RU"/>
          </a:p>
        </p:txBody>
      </p:sp>
    </p:spTree>
    <p:extLst>
      <p:ext uri="{BB962C8B-B14F-4D97-AF65-F5344CB8AC3E}">
        <p14:creationId xmlns:p14="http://schemas.microsoft.com/office/powerpoint/2010/main" val="849411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Рисунок с подписью" type="picTx">
  <p:cSld name="Рисунок с подписью">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1" name="Google Shape;31;p5"/>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32" name="Google Shape;32;p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07631296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3"/>
          <p:cNvSpPr>
            <a:spLocks noGrp="1"/>
          </p:cNvSpPr>
          <p:nvPr>
            <p:ph type="dt" sz="half" idx="10"/>
          </p:nvPr>
        </p:nvSpPr>
        <p:spPr/>
        <p:txBody>
          <a:bodyPr/>
          <a:lstStyle>
            <a:lvl1pPr>
              <a:defRPr/>
            </a:lvl1pPr>
          </a:lstStyle>
          <a:p>
            <a:pPr>
              <a:defRPr/>
            </a:pPr>
            <a:fld id="{AC78D3DC-B008-45BF-81F4-5A6BA6F7D2B1}" type="datetimeFigureOut">
              <a:rPr lang="ru-RU"/>
              <a:pPr>
                <a:defRPr/>
              </a:pPr>
              <a:t>14.01.2021</a:t>
            </a:fld>
            <a:endParaRPr lang="ru-RU"/>
          </a:p>
        </p:txBody>
      </p:sp>
      <p:sp>
        <p:nvSpPr>
          <p:cNvPr id="6" name="Нижний колонтитул 4"/>
          <p:cNvSpPr>
            <a:spLocks noGrp="1"/>
          </p:cNvSpPr>
          <p:nvPr>
            <p:ph type="ftr" sz="quarter" idx="11"/>
          </p:nvPr>
        </p:nvSpPr>
        <p:spPr/>
        <p:txBody>
          <a:bodyPr/>
          <a:lstStyle>
            <a:lvl1pPr>
              <a:defRPr/>
            </a:lvl1pPr>
          </a:lstStyle>
          <a:p>
            <a:pPr>
              <a:defRPr/>
            </a:pPr>
            <a:endParaRPr lang="ru-RU"/>
          </a:p>
        </p:txBody>
      </p:sp>
      <p:sp>
        <p:nvSpPr>
          <p:cNvPr id="7" name="Номер слайда 5"/>
          <p:cNvSpPr>
            <a:spLocks noGrp="1"/>
          </p:cNvSpPr>
          <p:nvPr>
            <p:ph type="sldNum" sz="quarter" idx="12"/>
          </p:nvPr>
        </p:nvSpPr>
        <p:spPr/>
        <p:txBody>
          <a:bodyPr/>
          <a:lstStyle>
            <a:lvl1pPr>
              <a:defRPr/>
            </a:lvl1pPr>
          </a:lstStyle>
          <a:p>
            <a:pPr>
              <a:defRPr/>
            </a:pPr>
            <a:fld id="{66629051-A5B5-43FF-A0DF-6F553E937CAA}" type="slidenum">
              <a:rPr lang="ru-RU"/>
              <a:pPr>
                <a:defRPr/>
              </a:pPr>
              <a:t>‹#›</a:t>
            </a:fld>
            <a:endParaRPr lang="ru-RU"/>
          </a:p>
        </p:txBody>
      </p:sp>
    </p:spTree>
    <p:extLst>
      <p:ext uri="{BB962C8B-B14F-4D97-AF65-F5344CB8AC3E}">
        <p14:creationId xmlns:p14="http://schemas.microsoft.com/office/powerpoint/2010/main" val="421816292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3"/>
          <p:cNvSpPr>
            <a:spLocks noGrp="1"/>
          </p:cNvSpPr>
          <p:nvPr>
            <p:ph type="dt" sz="half" idx="10"/>
          </p:nvPr>
        </p:nvSpPr>
        <p:spPr/>
        <p:txBody>
          <a:bodyPr/>
          <a:lstStyle>
            <a:lvl1pPr>
              <a:defRPr/>
            </a:lvl1pPr>
          </a:lstStyle>
          <a:p>
            <a:pPr>
              <a:defRPr/>
            </a:pPr>
            <a:fld id="{F520170F-79AF-49FB-91C5-A25C346F6DBD}" type="datetimeFigureOut">
              <a:rPr lang="ru-RU"/>
              <a:pPr>
                <a:defRPr/>
              </a:pPr>
              <a:t>14.01.2021</a:t>
            </a:fld>
            <a:endParaRPr lang="ru-RU"/>
          </a:p>
        </p:txBody>
      </p:sp>
      <p:sp>
        <p:nvSpPr>
          <p:cNvPr id="8" name="Нижний колонтитул 4"/>
          <p:cNvSpPr>
            <a:spLocks noGrp="1"/>
          </p:cNvSpPr>
          <p:nvPr>
            <p:ph type="ftr" sz="quarter" idx="11"/>
          </p:nvPr>
        </p:nvSpPr>
        <p:spPr/>
        <p:txBody>
          <a:bodyPr/>
          <a:lstStyle>
            <a:lvl1pPr>
              <a:defRPr/>
            </a:lvl1pPr>
          </a:lstStyle>
          <a:p>
            <a:pPr>
              <a:defRPr/>
            </a:pPr>
            <a:endParaRPr lang="ru-RU"/>
          </a:p>
        </p:txBody>
      </p:sp>
      <p:sp>
        <p:nvSpPr>
          <p:cNvPr id="9" name="Номер слайда 5"/>
          <p:cNvSpPr>
            <a:spLocks noGrp="1"/>
          </p:cNvSpPr>
          <p:nvPr>
            <p:ph type="sldNum" sz="quarter" idx="12"/>
          </p:nvPr>
        </p:nvSpPr>
        <p:spPr/>
        <p:txBody>
          <a:bodyPr/>
          <a:lstStyle>
            <a:lvl1pPr>
              <a:defRPr/>
            </a:lvl1pPr>
          </a:lstStyle>
          <a:p>
            <a:pPr>
              <a:defRPr/>
            </a:pPr>
            <a:fld id="{01251072-4AF2-4778-8858-77C5770D282C}" type="slidenum">
              <a:rPr lang="ru-RU"/>
              <a:pPr>
                <a:defRPr/>
              </a:pPr>
              <a:t>‹#›</a:t>
            </a:fld>
            <a:endParaRPr lang="ru-RU"/>
          </a:p>
        </p:txBody>
      </p:sp>
    </p:spTree>
    <p:extLst>
      <p:ext uri="{BB962C8B-B14F-4D97-AF65-F5344CB8AC3E}">
        <p14:creationId xmlns:p14="http://schemas.microsoft.com/office/powerpoint/2010/main" val="404296746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3"/>
          <p:cNvSpPr>
            <a:spLocks noGrp="1"/>
          </p:cNvSpPr>
          <p:nvPr>
            <p:ph type="dt" sz="half" idx="10"/>
          </p:nvPr>
        </p:nvSpPr>
        <p:spPr/>
        <p:txBody>
          <a:bodyPr/>
          <a:lstStyle>
            <a:lvl1pPr>
              <a:defRPr/>
            </a:lvl1pPr>
          </a:lstStyle>
          <a:p>
            <a:pPr>
              <a:defRPr/>
            </a:pPr>
            <a:fld id="{FE484B87-19D1-48D0-B9F2-CCAC862CCA43}" type="datetimeFigureOut">
              <a:rPr lang="ru-RU"/>
              <a:pPr>
                <a:defRPr/>
              </a:pPr>
              <a:t>14.01.2021</a:t>
            </a:fld>
            <a:endParaRPr lang="ru-RU"/>
          </a:p>
        </p:txBody>
      </p:sp>
      <p:sp>
        <p:nvSpPr>
          <p:cNvPr id="4" name="Нижний колонтитул 4"/>
          <p:cNvSpPr>
            <a:spLocks noGrp="1"/>
          </p:cNvSpPr>
          <p:nvPr>
            <p:ph type="ftr" sz="quarter" idx="11"/>
          </p:nvPr>
        </p:nvSpPr>
        <p:spPr/>
        <p:txBody>
          <a:bodyPr/>
          <a:lstStyle>
            <a:lvl1pPr>
              <a:defRPr/>
            </a:lvl1pPr>
          </a:lstStyle>
          <a:p>
            <a:pPr>
              <a:defRPr/>
            </a:pPr>
            <a:endParaRPr lang="ru-RU"/>
          </a:p>
        </p:txBody>
      </p:sp>
      <p:sp>
        <p:nvSpPr>
          <p:cNvPr id="5" name="Номер слайда 5"/>
          <p:cNvSpPr>
            <a:spLocks noGrp="1"/>
          </p:cNvSpPr>
          <p:nvPr>
            <p:ph type="sldNum" sz="quarter" idx="12"/>
          </p:nvPr>
        </p:nvSpPr>
        <p:spPr/>
        <p:txBody>
          <a:bodyPr/>
          <a:lstStyle>
            <a:lvl1pPr>
              <a:defRPr/>
            </a:lvl1pPr>
          </a:lstStyle>
          <a:p>
            <a:pPr>
              <a:defRPr/>
            </a:pPr>
            <a:fld id="{7D4FC326-33CA-4707-A634-28DA06810CEE}" type="slidenum">
              <a:rPr lang="ru-RU"/>
              <a:pPr>
                <a:defRPr/>
              </a:pPr>
              <a:t>‹#›</a:t>
            </a:fld>
            <a:endParaRPr lang="ru-RU"/>
          </a:p>
        </p:txBody>
      </p:sp>
    </p:spTree>
    <p:extLst>
      <p:ext uri="{BB962C8B-B14F-4D97-AF65-F5344CB8AC3E}">
        <p14:creationId xmlns:p14="http://schemas.microsoft.com/office/powerpoint/2010/main" val="239843053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3"/>
          <p:cNvSpPr>
            <a:spLocks noGrp="1"/>
          </p:cNvSpPr>
          <p:nvPr>
            <p:ph type="dt" sz="half" idx="10"/>
          </p:nvPr>
        </p:nvSpPr>
        <p:spPr/>
        <p:txBody>
          <a:bodyPr/>
          <a:lstStyle>
            <a:lvl1pPr>
              <a:defRPr/>
            </a:lvl1pPr>
          </a:lstStyle>
          <a:p>
            <a:pPr>
              <a:defRPr/>
            </a:pPr>
            <a:fld id="{F6E31F94-5142-4499-B6A7-D806500A896F}" type="datetimeFigureOut">
              <a:rPr lang="ru-RU"/>
              <a:pPr>
                <a:defRPr/>
              </a:pPr>
              <a:t>14.01.2021</a:t>
            </a:fld>
            <a:endParaRPr lang="ru-RU"/>
          </a:p>
        </p:txBody>
      </p:sp>
      <p:sp>
        <p:nvSpPr>
          <p:cNvPr id="3" name="Нижний колонтитул 4"/>
          <p:cNvSpPr>
            <a:spLocks noGrp="1"/>
          </p:cNvSpPr>
          <p:nvPr>
            <p:ph type="ftr" sz="quarter" idx="11"/>
          </p:nvPr>
        </p:nvSpPr>
        <p:spPr/>
        <p:txBody>
          <a:bodyPr/>
          <a:lstStyle>
            <a:lvl1pPr>
              <a:defRPr/>
            </a:lvl1pPr>
          </a:lstStyle>
          <a:p>
            <a:pPr>
              <a:defRPr/>
            </a:pPr>
            <a:endParaRPr lang="ru-RU"/>
          </a:p>
        </p:txBody>
      </p:sp>
      <p:sp>
        <p:nvSpPr>
          <p:cNvPr id="4" name="Номер слайда 5"/>
          <p:cNvSpPr>
            <a:spLocks noGrp="1"/>
          </p:cNvSpPr>
          <p:nvPr>
            <p:ph type="sldNum" sz="quarter" idx="12"/>
          </p:nvPr>
        </p:nvSpPr>
        <p:spPr/>
        <p:txBody>
          <a:bodyPr/>
          <a:lstStyle>
            <a:lvl1pPr>
              <a:defRPr/>
            </a:lvl1pPr>
          </a:lstStyle>
          <a:p>
            <a:pPr>
              <a:defRPr/>
            </a:pPr>
            <a:fld id="{06D31998-8EEF-4FA2-8DDD-A8E89E9AF6AD}" type="slidenum">
              <a:rPr lang="ru-RU"/>
              <a:pPr>
                <a:defRPr/>
              </a:pPr>
              <a:t>‹#›</a:t>
            </a:fld>
            <a:endParaRPr lang="ru-RU"/>
          </a:p>
        </p:txBody>
      </p:sp>
    </p:spTree>
    <p:extLst>
      <p:ext uri="{BB962C8B-B14F-4D97-AF65-F5344CB8AC3E}">
        <p14:creationId xmlns:p14="http://schemas.microsoft.com/office/powerpoint/2010/main" val="243287560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3"/>
          <p:cNvSpPr>
            <a:spLocks noGrp="1"/>
          </p:cNvSpPr>
          <p:nvPr>
            <p:ph type="dt" sz="half" idx="10"/>
          </p:nvPr>
        </p:nvSpPr>
        <p:spPr/>
        <p:txBody>
          <a:bodyPr/>
          <a:lstStyle>
            <a:lvl1pPr>
              <a:defRPr/>
            </a:lvl1pPr>
          </a:lstStyle>
          <a:p>
            <a:pPr>
              <a:defRPr/>
            </a:pPr>
            <a:fld id="{E92923FC-738F-4FF5-8780-4594B248ED90}" type="datetimeFigureOut">
              <a:rPr lang="ru-RU"/>
              <a:pPr>
                <a:defRPr/>
              </a:pPr>
              <a:t>14.01.2021</a:t>
            </a:fld>
            <a:endParaRPr lang="ru-RU"/>
          </a:p>
        </p:txBody>
      </p:sp>
      <p:sp>
        <p:nvSpPr>
          <p:cNvPr id="6" name="Нижний колонтитул 4"/>
          <p:cNvSpPr>
            <a:spLocks noGrp="1"/>
          </p:cNvSpPr>
          <p:nvPr>
            <p:ph type="ftr" sz="quarter" idx="11"/>
          </p:nvPr>
        </p:nvSpPr>
        <p:spPr/>
        <p:txBody>
          <a:bodyPr/>
          <a:lstStyle>
            <a:lvl1pPr>
              <a:defRPr/>
            </a:lvl1pPr>
          </a:lstStyle>
          <a:p>
            <a:pPr>
              <a:defRPr/>
            </a:pPr>
            <a:endParaRPr lang="ru-RU"/>
          </a:p>
        </p:txBody>
      </p:sp>
      <p:sp>
        <p:nvSpPr>
          <p:cNvPr id="7" name="Номер слайда 5"/>
          <p:cNvSpPr>
            <a:spLocks noGrp="1"/>
          </p:cNvSpPr>
          <p:nvPr>
            <p:ph type="sldNum" sz="quarter" idx="12"/>
          </p:nvPr>
        </p:nvSpPr>
        <p:spPr/>
        <p:txBody>
          <a:bodyPr/>
          <a:lstStyle>
            <a:lvl1pPr>
              <a:defRPr/>
            </a:lvl1pPr>
          </a:lstStyle>
          <a:p>
            <a:pPr>
              <a:defRPr/>
            </a:pPr>
            <a:fld id="{A08C23E2-1C38-4DAC-9785-62742C792A21}" type="slidenum">
              <a:rPr lang="ru-RU"/>
              <a:pPr>
                <a:defRPr/>
              </a:pPr>
              <a:t>‹#›</a:t>
            </a:fld>
            <a:endParaRPr lang="ru-RU"/>
          </a:p>
        </p:txBody>
      </p:sp>
    </p:spTree>
    <p:extLst>
      <p:ext uri="{BB962C8B-B14F-4D97-AF65-F5344CB8AC3E}">
        <p14:creationId xmlns:p14="http://schemas.microsoft.com/office/powerpoint/2010/main" val="364463012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3"/>
          <p:cNvSpPr>
            <a:spLocks noGrp="1"/>
          </p:cNvSpPr>
          <p:nvPr>
            <p:ph type="dt" sz="half" idx="10"/>
          </p:nvPr>
        </p:nvSpPr>
        <p:spPr/>
        <p:txBody>
          <a:bodyPr/>
          <a:lstStyle>
            <a:lvl1pPr>
              <a:defRPr/>
            </a:lvl1pPr>
          </a:lstStyle>
          <a:p>
            <a:pPr>
              <a:defRPr/>
            </a:pPr>
            <a:fld id="{0551811A-C6A1-422F-80D8-E02E74F2A97D}" type="datetimeFigureOut">
              <a:rPr lang="ru-RU"/>
              <a:pPr>
                <a:defRPr/>
              </a:pPr>
              <a:t>14.01.2021</a:t>
            </a:fld>
            <a:endParaRPr lang="ru-RU"/>
          </a:p>
        </p:txBody>
      </p:sp>
      <p:sp>
        <p:nvSpPr>
          <p:cNvPr id="6" name="Нижний колонтитул 4"/>
          <p:cNvSpPr>
            <a:spLocks noGrp="1"/>
          </p:cNvSpPr>
          <p:nvPr>
            <p:ph type="ftr" sz="quarter" idx="11"/>
          </p:nvPr>
        </p:nvSpPr>
        <p:spPr/>
        <p:txBody>
          <a:bodyPr/>
          <a:lstStyle>
            <a:lvl1pPr>
              <a:defRPr/>
            </a:lvl1pPr>
          </a:lstStyle>
          <a:p>
            <a:pPr>
              <a:defRPr/>
            </a:pPr>
            <a:endParaRPr lang="ru-RU"/>
          </a:p>
        </p:txBody>
      </p:sp>
      <p:sp>
        <p:nvSpPr>
          <p:cNvPr id="7" name="Номер слайда 5"/>
          <p:cNvSpPr>
            <a:spLocks noGrp="1"/>
          </p:cNvSpPr>
          <p:nvPr>
            <p:ph type="sldNum" sz="quarter" idx="12"/>
          </p:nvPr>
        </p:nvSpPr>
        <p:spPr/>
        <p:txBody>
          <a:bodyPr/>
          <a:lstStyle>
            <a:lvl1pPr>
              <a:defRPr/>
            </a:lvl1pPr>
          </a:lstStyle>
          <a:p>
            <a:pPr>
              <a:defRPr/>
            </a:pPr>
            <a:fld id="{818BFEB9-96B6-46F1-9B12-5702B0DFCC02}" type="slidenum">
              <a:rPr lang="ru-RU"/>
              <a:pPr>
                <a:defRPr/>
              </a:pPr>
              <a:t>‹#›</a:t>
            </a:fld>
            <a:endParaRPr lang="ru-RU"/>
          </a:p>
        </p:txBody>
      </p:sp>
    </p:spTree>
    <p:extLst>
      <p:ext uri="{BB962C8B-B14F-4D97-AF65-F5344CB8AC3E}">
        <p14:creationId xmlns:p14="http://schemas.microsoft.com/office/powerpoint/2010/main" val="157202529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pPr>
              <a:defRPr/>
            </a:pPr>
            <a:fld id="{DB1A3E4E-36BB-472B-A77F-8BFF312C9E3D}" type="datetimeFigureOut">
              <a:rPr lang="ru-RU"/>
              <a:pPr>
                <a:defRPr/>
              </a:pPr>
              <a:t>14.01.2021</a:t>
            </a:fld>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fld id="{D68863B2-619C-46E5-AEA5-B5D99F385230}" type="slidenum">
              <a:rPr lang="ru-RU"/>
              <a:pPr>
                <a:defRPr/>
              </a:pPr>
              <a:t>‹#›</a:t>
            </a:fld>
            <a:endParaRPr lang="ru-RU"/>
          </a:p>
        </p:txBody>
      </p:sp>
    </p:spTree>
    <p:extLst>
      <p:ext uri="{BB962C8B-B14F-4D97-AF65-F5344CB8AC3E}">
        <p14:creationId xmlns:p14="http://schemas.microsoft.com/office/powerpoint/2010/main" val="427246478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pPr>
              <a:defRPr/>
            </a:pPr>
            <a:fld id="{EE9B2808-B24F-46AA-AF80-6A41BE209655}" type="datetimeFigureOut">
              <a:rPr lang="ru-RU"/>
              <a:pPr>
                <a:defRPr/>
              </a:pPr>
              <a:t>14.01.2021</a:t>
            </a:fld>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fld id="{9EE9BA08-3138-46F8-BE33-1E733292F1F7}" type="slidenum">
              <a:rPr lang="ru-RU"/>
              <a:pPr>
                <a:defRPr/>
              </a:pPr>
              <a:t>‹#›</a:t>
            </a:fld>
            <a:endParaRPr lang="ru-RU"/>
          </a:p>
        </p:txBody>
      </p:sp>
    </p:spTree>
    <p:extLst>
      <p:ext uri="{BB962C8B-B14F-4D97-AF65-F5344CB8AC3E}">
        <p14:creationId xmlns:p14="http://schemas.microsoft.com/office/powerpoint/2010/main" val="305172361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Титульный слайд" type="title">
  <p:cSld name="Титульный слайд">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anchor="b"/>
          <a:lstStyle>
            <a:lvl1pPr lvl="0" algn="ctr">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4" name="Google Shape;14;p2"/>
          <p:cNvSpPr txBox="1">
            <a:spLocks noGrp="1"/>
          </p:cNvSpPr>
          <p:nvPr>
            <p:ph type="dt" idx="10"/>
          </p:nvPr>
        </p:nvSpPr>
        <p:spPr/>
        <p:txBody>
          <a:bodyPr/>
          <a:lstStyle>
            <a:lvl1pPr>
              <a:defRPr/>
            </a:lvl1pPr>
          </a:lstStyle>
          <a:p>
            <a:endParaRPr lang="en-US" altLang="en-US"/>
          </a:p>
        </p:txBody>
      </p:sp>
      <p:sp>
        <p:nvSpPr>
          <p:cNvPr id="5" name="Google Shape;15;p2"/>
          <p:cNvSpPr txBox="1">
            <a:spLocks noGrp="1"/>
          </p:cNvSpPr>
          <p:nvPr>
            <p:ph type="ftr" idx="11"/>
          </p:nvPr>
        </p:nvSpPr>
        <p:spPr/>
        <p:txBody>
          <a:bodyPr/>
          <a:lstStyle>
            <a:lvl1pPr>
              <a:defRPr/>
            </a:lvl1pPr>
          </a:lstStyle>
          <a:p>
            <a:endParaRPr lang="en-US" altLang="en-US"/>
          </a:p>
        </p:txBody>
      </p:sp>
      <p:sp>
        <p:nvSpPr>
          <p:cNvPr id="6" name="Google Shape;16;p2"/>
          <p:cNvSpPr txBox="1">
            <a:spLocks noGrp="1"/>
          </p:cNvSpPr>
          <p:nvPr>
            <p:ph type="sldNum" idx="12"/>
          </p:nvPr>
        </p:nvSpPr>
        <p:spPr/>
        <p:txBody>
          <a:bodyPr/>
          <a:lstStyle>
            <a:lvl1pPr>
              <a:defRPr/>
            </a:lvl1pPr>
          </a:lstStyle>
          <a:p>
            <a:fld id="{73D70051-9B8C-4B20-BB6E-47A368572C69}" type="slidenum">
              <a:rPr lang="en-US" altLang="en-US"/>
              <a:pPr/>
              <a:t>‹#›</a:t>
            </a:fld>
            <a:endParaRPr lang="en-US" altLang="en-US"/>
          </a:p>
        </p:txBody>
      </p:sp>
    </p:spTree>
    <p:extLst>
      <p:ext uri="{BB962C8B-B14F-4D97-AF65-F5344CB8AC3E}">
        <p14:creationId xmlns:p14="http://schemas.microsoft.com/office/powerpoint/2010/main" val="364094701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Вертикальный заголовок и текст" type="vertTitleAndTx">
  <p:cSld name="Вертикальный заголовок и текст">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rot="5400000">
            <a:off x="7133431" y="1956594"/>
            <a:ext cx="5811838" cy="2628900"/>
          </a:xfrm>
          <a:prstGeom prst="rect">
            <a:avLst/>
          </a:prstGeom>
          <a:noFill/>
          <a:ln>
            <a:noFill/>
          </a:ln>
        </p:spPr>
        <p:txBody>
          <a:bodyPr spcFirstLastPara="1"/>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9" name="Google Shape;19;p3"/>
          <p:cNvSpPr txBox="1">
            <a:spLocks noGrp="1"/>
          </p:cNvSpPr>
          <p:nvPr>
            <p:ph type="body" idx="1"/>
          </p:nvPr>
        </p:nvSpPr>
        <p:spPr>
          <a:xfrm rot="5400000">
            <a:off x="1799431" y="-596106"/>
            <a:ext cx="5811838" cy="7734300"/>
          </a:xfrm>
          <a:prstGeom prst="rect">
            <a:avLst/>
          </a:prstGeom>
          <a:noFill/>
          <a:ln>
            <a:noFill/>
          </a:ln>
        </p:spPr>
        <p:txBody>
          <a:bodyPr spcFirstLastPara="1"/>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 name="Google Shape;20;p3"/>
          <p:cNvSpPr txBox="1">
            <a:spLocks noGrp="1"/>
          </p:cNvSpPr>
          <p:nvPr>
            <p:ph type="dt" idx="10"/>
          </p:nvPr>
        </p:nvSpPr>
        <p:spPr/>
        <p:txBody>
          <a:bodyPr/>
          <a:lstStyle>
            <a:lvl1pPr>
              <a:defRPr/>
            </a:lvl1pPr>
          </a:lstStyle>
          <a:p>
            <a:endParaRPr lang="en-US" altLang="en-US"/>
          </a:p>
        </p:txBody>
      </p:sp>
      <p:sp>
        <p:nvSpPr>
          <p:cNvPr id="5" name="Google Shape;21;p3"/>
          <p:cNvSpPr txBox="1">
            <a:spLocks noGrp="1"/>
          </p:cNvSpPr>
          <p:nvPr>
            <p:ph type="ftr" idx="11"/>
          </p:nvPr>
        </p:nvSpPr>
        <p:spPr/>
        <p:txBody>
          <a:bodyPr/>
          <a:lstStyle>
            <a:lvl1pPr>
              <a:defRPr/>
            </a:lvl1pPr>
          </a:lstStyle>
          <a:p>
            <a:endParaRPr lang="en-US" altLang="en-US"/>
          </a:p>
        </p:txBody>
      </p:sp>
      <p:sp>
        <p:nvSpPr>
          <p:cNvPr id="6" name="Google Shape;22;p3"/>
          <p:cNvSpPr txBox="1">
            <a:spLocks noGrp="1"/>
          </p:cNvSpPr>
          <p:nvPr>
            <p:ph type="sldNum" idx="12"/>
          </p:nvPr>
        </p:nvSpPr>
        <p:spPr/>
        <p:txBody>
          <a:bodyPr/>
          <a:lstStyle>
            <a:lvl1pPr>
              <a:defRPr/>
            </a:lvl1pPr>
          </a:lstStyle>
          <a:p>
            <a:fld id="{E3670E8E-124D-4C18-9421-8E9408991904}" type="slidenum">
              <a:rPr lang="en-US" altLang="en-US"/>
              <a:pPr/>
              <a:t>‹#›</a:t>
            </a:fld>
            <a:endParaRPr lang="en-US" altLang="en-US"/>
          </a:p>
        </p:txBody>
      </p:sp>
    </p:spTree>
    <p:extLst>
      <p:ext uri="{BB962C8B-B14F-4D97-AF65-F5344CB8AC3E}">
        <p14:creationId xmlns:p14="http://schemas.microsoft.com/office/powerpoint/2010/main" val="3925822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Объект с подписью" type="objTx">
  <p:cSld name="Объект с подписью">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39" name="Google Shape;39;p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0" name="Google Shape;40;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78168961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Заголовок и вертикальный текст" type="vertTx">
  <p:cSld name="Заголовок и вертикальный текст">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8200" y="365125"/>
            <a:ext cx="10515600" cy="1325562"/>
          </a:xfrm>
          <a:prstGeom prst="rect">
            <a:avLst/>
          </a:prstGeom>
          <a:noFill/>
          <a:ln>
            <a:noFill/>
          </a:ln>
        </p:spPr>
        <p:txBody>
          <a:bodyPr spcFirstLastPara="1"/>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5" name="Google Shape;25;p4"/>
          <p:cNvSpPr txBox="1">
            <a:spLocks noGrp="1"/>
          </p:cNvSpPr>
          <p:nvPr>
            <p:ph type="body" idx="1"/>
          </p:nvPr>
        </p:nvSpPr>
        <p:spPr>
          <a:xfrm rot="5400000">
            <a:off x="3920332" y="-1256506"/>
            <a:ext cx="4351337" cy="10515600"/>
          </a:xfrm>
          <a:prstGeom prst="rect">
            <a:avLst/>
          </a:prstGeom>
          <a:noFill/>
          <a:ln>
            <a:noFill/>
          </a:ln>
        </p:spPr>
        <p:txBody>
          <a:bodyPr spcFirstLastPara="1"/>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 name="Google Shape;26;p4"/>
          <p:cNvSpPr txBox="1">
            <a:spLocks noGrp="1"/>
          </p:cNvSpPr>
          <p:nvPr>
            <p:ph type="dt" idx="10"/>
          </p:nvPr>
        </p:nvSpPr>
        <p:spPr/>
        <p:txBody>
          <a:bodyPr/>
          <a:lstStyle>
            <a:lvl1pPr>
              <a:defRPr/>
            </a:lvl1pPr>
          </a:lstStyle>
          <a:p>
            <a:endParaRPr lang="en-US" altLang="en-US"/>
          </a:p>
        </p:txBody>
      </p:sp>
      <p:sp>
        <p:nvSpPr>
          <p:cNvPr id="5" name="Google Shape;27;p4"/>
          <p:cNvSpPr txBox="1">
            <a:spLocks noGrp="1"/>
          </p:cNvSpPr>
          <p:nvPr>
            <p:ph type="ftr" idx="11"/>
          </p:nvPr>
        </p:nvSpPr>
        <p:spPr/>
        <p:txBody>
          <a:bodyPr/>
          <a:lstStyle>
            <a:lvl1pPr>
              <a:defRPr/>
            </a:lvl1pPr>
          </a:lstStyle>
          <a:p>
            <a:endParaRPr lang="en-US" altLang="en-US"/>
          </a:p>
        </p:txBody>
      </p:sp>
      <p:sp>
        <p:nvSpPr>
          <p:cNvPr id="6" name="Google Shape;28;p4"/>
          <p:cNvSpPr txBox="1">
            <a:spLocks noGrp="1"/>
          </p:cNvSpPr>
          <p:nvPr>
            <p:ph type="sldNum" idx="12"/>
          </p:nvPr>
        </p:nvSpPr>
        <p:spPr/>
        <p:txBody>
          <a:bodyPr/>
          <a:lstStyle>
            <a:lvl1pPr>
              <a:defRPr/>
            </a:lvl1pPr>
          </a:lstStyle>
          <a:p>
            <a:fld id="{A5D46893-D742-4D8B-B23D-6108E70ED59A}" type="slidenum">
              <a:rPr lang="en-US" altLang="en-US"/>
              <a:pPr/>
              <a:t>‹#›</a:t>
            </a:fld>
            <a:endParaRPr lang="en-US" altLang="en-US"/>
          </a:p>
        </p:txBody>
      </p:sp>
    </p:spTree>
    <p:extLst>
      <p:ext uri="{BB962C8B-B14F-4D97-AF65-F5344CB8AC3E}">
        <p14:creationId xmlns:p14="http://schemas.microsoft.com/office/powerpoint/2010/main" val="377567157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Рисунок с подписью" type="picTx">
  <p:cSld name="Рисунок с подписью">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9788" y="457200"/>
            <a:ext cx="3932237" cy="1600200"/>
          </a:xfrm>
          <a:prstGeom prst="rect">
            <a:avLst/>
          </a:prstGeom>
          <a:noFill/>
          <a:ln>
            <a:noFill/>
          </a:ln>
        </p:spPr>
        <p:txBody>
          <a:bodyPr spcFirstLastPara="1" anchor="b"/>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1" name="Google Shape;31;p5"/>
          <p:cNvSpPr>
            <a:spLocks noGrp="1"/>
          </p:cNvSpPr>
          <p:nvPr>
            <p:ph type="pic" idx="2"/>
          </p:nvPr>
        </p:nvSpPr>
        <p:spPr>
          <a:xfrm>
            <a:off x="5183188" y="987425"/>
            <a:ext cx="6172200" cy="4873625"/>
          </a:xfrm>
          <a:prstGeom prst="rect">
            <a:avLst/>
          </a:prstGeom>
          <a:noFill/>
          <a:ln>
            <a:noFill/>
          </a:ln>
        </p:spPr>
        <p:txBody>
          <a:bodyPr spcFirstLastPara="1"/>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pPr lvl="0"/>
            <a:endParaRPr noProof="0">
              <a:sym typeface="Calibri"/>
            </a:endParaRPr>
          </a:p>
        </p:txBody>
      </p:sp>
      <p:sp>
        <p:nvSpPr>
          <p:cNvPr id="32" name="Google Shape;32;p5"/>
          <p:cNvSpPr txBox="1">
            <a:spLocks noGrp="1"/>
          </p:cNvSpPr>
          <p:nvPr>
            <p:ph type="body" idx="1"/>
          </p:nvPr>
        </p:nvSpPr>
        <p:spPr>
          <a:xfrm>
            <a:off x="839788" y="2057400"/>
            <a:ext cx="3932237" cy="3811588"/>
          </a:xfrm>
          <a:prstGeom prst="rect">
            <a:avLst/>
          </a:prstGeom>
          <a:noFill/>
          <a:ln>
            <a:noFill/>
          </a:ln>
        </p:spPr>
        <p:txBody>
          <a:bodyPr spcFirstLastPara="1"/>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 name="Google Shape;33;p5"/>
          <p:cNvSpPr txBox="1">
            <a:spLocks noGrp="1"/>
          </p:cNvSpPr>
          <p:nvPr>
            <p:ph type="dt" idx="10"/>
          </p:nvPr>
        </p:nvSpPr>
        <p:spPr/>
        <p:txBody>
          <a:bodyPr/>
          <a:lstStyle>
            <a:lvl1pPr>
              <a:defRPr/>
            </a:lvl1pPr>
          </a:lstStyle>
          <a:p>
            <a:endParaRPr lang="en-US" altLang="en-US"/>
          </a:p>
        </p:txBody>
      </p:sp>
      <p:sp>
        <p:nvSpPr>
          <p:cNvPr id="6" name="Google Shape;34;p5"/>
          <p:cNvSpPr txBox="1">
            <a:spLocks noGrp="1"/>
          </p:cNvSpPr>
          <p:nvPr>
            <p:ph type="ftr" idx="11"/>
          </p:nvPr>
        </p:nvSpPr>
        <p:spPr/>
        <p:txBody>
          <a:bodyPr/>
          <a:lstStyle>
            <a:lvl1pPr>
              <a:defRPr/>
            </a:lvl1pPr>
          </a:lstStyle>
          <a:p>
            <a:endParaRPr lang="en-US" altLang="en-US"/>
          </a:p>
        </p:txBody>
      </p:sp>
      <p:sp>
        <p:nvSpPr>
          <p:cNvPr id="7" name="Google Shape;35;p5"/>
          <p:cNvSpPr txBox="1">
            <a:spLocks noGrp="1"/>
          </p:cNvSpPr>
          <p:nvPr>
            <p:ph type="sldNum" idx="12"/>
          </p:nvPr>
        </p:nvSpPr>
        <p:spPr/>
        <p:txBody>
          <a:bodyPr/>
          <a:lstStyle>
            <a:lvl1pPr>
              <a:defRPr/>
            </a:lvl1pPr>
          </a:lstStyle>
          <a:p>
            <a:fld id="{6C59E740-DD08-4A42-BE16-6427BCBDAE92}" type="slidenum">
              <a:rPr lang="en-US" altLang="en-US"/>
              <a:pPr/>
              <a:t>‹#›</a:t>
            </a:fld>
            <a:endParaRPr lang="en-US" altLang="en-US"/>
          </a:p>
        </p:txBody>
      </p:sp>
    </p:spTree>
    <p:extLst>
      <p:ext uri="{BB962C8B-B14F-4D97-AF65-F5344CB8AC3E}">
        <p14:creationId xmlns:p14="http://schemas.microsoft.com/office/powerpoint/2010/main" val="3659499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Объект с подписью" type="objTx">
  <p:cSld name="Объект с подписью">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457200"/>
            <a:ext cx="3932237" cy="1600200"/>
          </a:xfrm>
          <a:prstGeom prst="rect">
            <a:avLst/>
          </a:prstGeom>
          <a:noFill/>
          <a:ln>
            <a:noFill/>
          </a:ln>
        </p:spPr>
        <p:txBody>
          <a:bodyPr spcFirstLastPara="1" anchor="b"/>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5183188" y="987425"/>
            <a:ext cx="6172200" cy="4873625"/>
          </a:xfrm>
          <a:prstGeom prst="rect">
            <a:avLst/>
          </a:prstGeom>
          <a:noFill/>
          <a:ln>
            <a:noFill/>
          </a:ln>
        </p:spPr>
        <p:txBody>
          <a:bodyPr spcFirstLastPara="1"/>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39" name="Google Shape;39;p6"/>
          <p:cNvSpPr txBox="1">
            <a:spLocks noGrp="1"/>
          </p:cNvSpPr>
          <p:nvPr>
            <p:ph type="body" idx="2"/>
          </p:nvPr>
        </p:nvSpPr>
        <p:spPr>
          <a:xfrm>
            <a:off x="839788" y="2057400"/>
            <a:ext cx="3932237" cy="3811588"/>
          </a:xfrm>
          <a:prstGeom prst="rect">
            <a:avLst/>
          </a:prstGeom>
          <a:noFill/>
          <a:ln>
            <a:noFill/>
          </a:ln>
        </p:spPr>
        <p:txBody>
          <a:bodyPr spcFirstLastPara="1"/>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 name="Google Shape;40;p6"/>
          <p:cNvSpPr txBox="1">
            <a:spLocks noGrp="1"/>
          </p:cNvSpPr>
          <p:nvPr>
            <p:ph type="dt" idx="10"/>
          </p:nvPr>
        </p:nvSpPr>
        <p:spPr/>
        <p:txBody>
          <a:bodyPr/>
          <a:lstStyle>
            <a:lvl1pPr>
              <a:defRPr/>
            </a:lvl1pPr>
          </a:lstStyle>
          <a:p>
            <a:endParaRPr lang="en-US" altLang="en-US"/>
          </a:p>
        </p:txBody>
      </p:sp>
      <p:sp>
        <p:nvSpPr>
          <p:cNvPr id="6" name="Google Shape;41;p6"/>
          <p:cNvSpPr txBox="1">
            <a:spLocks noGrp="1"/>
          </p:cNvSpPr>
          <p:nvPr>
            <p:ph type="ftr" idx="11"/>
          </p:nvPr>
        </p:nvSpPr>
        <p:spPr/>
        <p:txBody>
          <a:bodyPr/>
          <a:lstStyle>
            <a:lvl1pPr>
              <a:defRPr/>
            </a:lvl1pPr>
          </a:lstStyle>
          <a:p>
            <a:endParaRPr lang="en-US" altLang="en-US"/>
          </a:p>
        </p:txBody>
      </p:sp>
      <p:sp>
        <p:nvSpPr>
          <p:cNvPr id="7" name="Google Shape;42;p6"/>
          <p:cNvSpPr txBox="1">
            <a:spLocks noGrp="1"/>
          </p:cNvSpPr>
          <p:nvPr>
            <p:ph type="sldNum" idx="12"/>
          </p:nvPr>
        </p:nvSpPr>
        <p:spPr/>
        <p:txBody>
          <a:bodyPr/>
          <a:lstStyle>
            <a:lvl1pPr>
              <a:defRPr/>
            </a:lvl1pPr>
          </a:lstStyle>
          <a:p>
            <a:fld id="{E040D768-8F18-45A0-828F-0E709F092B18}" type="slidenum">
              <a:rPr lang="en-US" altLang="en-US"/>
              <a:pPr/>
              <a:t>‹#›</a:t>
            </a:fld>
            <a:endParaRPr lang="en-US" altLang="en-US"/>
          </a:p>
        </p:txBody>
      </p:sp>
    </p:spTree>
    <p:extLst>
      <p:ext uri="{BB962C8B-B14F-4D97-AF65-F5344CB8AC3E}">
        <p14:creationId xmlns:p14="http://schemas.microsoft.com/office/powerpoint/2010/main" val="363460954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Пустой слайд" type="blank">
  <p:cSld name="Пустой слайд">
    <p:spTree>
      <p:nvGrpSpPr>
        <p:cNvPr id="1" name="Shape 43"/>
        <p:cNvGrpSpPr/>
        <p:nvPr/>
      </p:nvGrpSpPr>
      <p:grpSpPr>
        <a:xfrm>
          <a:off x="0" y="0"/>
          <a:ext cx="0" cy="0"/>
          <a:chOff x="0" y="0"/>
          <a:chExt cx="0" cy="0"/>
        </a:xfrm>
      </p:grpSpPr>
      <p:sp>
        <p:nvSpPr>
          <p:cNvPr id="2" name="Google Shape;44;p7"/>
          <p:cNvSpPr txBox="1">
            <a:spLocks noGrp="1"/>
          </p:cNvSpPr>
          <p:nvPr>
            <p:ph type="dt" idx="10"/>
          </p:nvPr>
        </p:nvSpPr>
        <p:spPr/>
        <p:txBody>
          <a:bodyPr/>
          <a:lstStyle>
            <a:lvl1pPr>
              <a:defRPr/>
            </a:lvl1pPr>
          </a:lstStyle>
          <a:p>
            <a:endParaRPr lang="en-US" altLang="en-US"/>
          </a:p>
        </p:txBody>
      </p:sp>
      <p:sp>
        <p:nvSpPr>
          <p:cNvPr id="3" name="Google Shape;45;p7"/>
          <p:cNvSpPr txBox="1">
            <a:spLocks noGrp="1"/>
          </p:cNvSpPr>
          <p:nvPr>
            <p:ph type="ftr" idx="11"/>
          </p:nvPr>
        </p:nvSpPr>
        <p:spPr/>
        <p:txBody>
          <a:bodyPr/>
          <a:lstStyle>
            <a:lvl1pPr>
              <a:defRPr/>
            </a:lvl1pPr>
          </a:lstStyle>
          <a:p>
            <a:endParaRPr lang="en-US" altLang="en-US"/>
          </a:p>
        </p:txBody>
      </p:sp>
      <p:sp>
        <p:nvSpPr>
          <p:cNvPr id="4" name="Google Shape;46;p7"/>
          <p:cNvSpPr txBox="1">
            <a:spLocks noGrp="1"/>
          </p:cNvSpPr>
          <p:nvPr>
            <p:ph type="sldNum" idx="12"/>
          </p:nvPr>
        </p:nvSpPr>
        <p:spPr/>
        <p:txBody>
          <a:bodyPr/>
          <a:lstStyle>
            <a:lvl1pPr>
              <a:defRPr/>
            </a:lvl1pPr>
          </a:lstStyle>
          <a:p>
            <a:fld id="{ABCED06E-F683-4447-B2CA-E07BD31039AA}" type="slidenum">
              <a:rPr lang="en-US" altLang="en-US"/>
              <a:pPr/>
              <a:t>‹#›</a:t>
            </a:fld>
            <a:endParaRPr lang="en-US" altLang="en-US"/>
          </a:p>
        </p:txBody>
      </p:sp>
    </p:spTree>
    <p:extLst>
      <p:ext uri="{BB962C8B-B14F-4D97-AF65-F5344CB8AC3E}">
        <p14:creationId xmlns:p14="http://schemas.microsoft.com/office/powerpoint/2010/main" val="135988832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Только заголовок" type="titleOnly">
  <p:cSld name="Только заголовок">
    <p:spTree>
      <p:nvGrpSpPr>
        <p:cNvPr id="1" name="Shape 47"/>
        <p:cNvGrpSpPr/>
        <p:nvPr/>
      </p:nvGrpSpPr>
      <p:grpSpPr>
        <a:xfrm>
          <a:off x="0" y="0"/>
          <a:ext cx="0" cy="0"/>
          <a:chOff x="0" y="0"/>
          <a:chExt cx="0" cy="0"/>
        </a:xfrm>
      </p:grpSpPr>
      <p:sp>
        <p:nvSpPr>
          <p:cNvPr id="48" name="Google Shape;48;p8"/>
          <p:cNvSpPr txBox="1">
            <a:spLocks noGrp="1"/>
          </p:cNvSpPr>
          <p:nvPr>
            <p:ph type="title"/>
          </p:nvPr>
        </p:nvSpPr>
        <p:spPr>
          <a:xfrm>
            <a:off x="838200" y="365125"/>
            <a:ext cx="10515600" cy="1325562"/>
          </a:xfrm>
          <a:prstGeom prst="rect">
            <a:avLst/>
          </a:prstGeom>
          <a:noFill/>
          <a:ln>
            <a:noFill/>
          </a:ln>
        </p:spPr>
        <p:txBody>
          <a:bodyPr spcFirstLastPara="1"/>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 name="Google Shape;49;p8"/>
          <p:cNvSpPr txBox="1">
            <a:spLocks noGrp="1"/>
          </p:cNvSpPr>
          <p:nvPr>
            <p:ph type="dt" idx="10"/>
          </p:nvPr>
        </p:nvSpPr>
        <p:spPr/>
        <p:txBody>
          <a:bodyPr/>
          <a:lstStyle>
            <a:lvl1pPr>
              <a:defRPr/>
            </a:lvl1pPr>
          </a:lstStyle>
          <a:p>
            <a:endParaRPr lang="en-US" altLang="en-US"/>
          </a:p>
        </p:txBody>
      </p:sp>
      <p:sp>
        <p:nvSpPr>
          <p:cNvPr id="4" name="Google Shape;50;p8"/>
          <p:cNvSpPr txBox="1">
            <a:spLocks noGrp="1"/>
          </p:cNvSpPr>
          <p:nvPr>
            <p:ph type="ftr" idx="11"/>
          </p:nvPr>
        </p:nvSpPr>
        <p:spPr/>
        <p:txBody>
          <a:bodyPr/>
          <a:lstStyle>
            <a:lvl1pPr>
              <a:defRPr/>
            </a:lvl1pPr>
          </a:lstStyle>
          <a:p>
            <a:endParaRPr lang="en-US" altLang="en-US"/>
          </a:p>
        </p:txBody>
      </p:sp>
      <p:sp>
        <p:nvSpPr>
          <p:cNvPr id="5" name="Google Shape;51;p8"/>
          <p:cNvSpPr txBox="1">
            <a:spLocks noGrp="1"/>
          </p:cNvSpPr>
          <p:nvPr>
            <p:ph type="sldNum" idx="12"/>
          </p:nvPr>
        </p:nvSpPr>
        <p:spPr/>
        <p:txBody>
          <a:bodyPr/>
          <a:lstStyle>
            <a:lvl1pPr>
              <a:defRPr/>
            </a:lvl1pPr>
          </a:lstStyle>
          <a:p>
            <a:fld id="{4909D758-D863-431F-86E2-325D8909F2B3}" type="slidenum">
              <a:rPr lang="en-US" altLang="en-US"/>
              <a:pPr/>
              <a:t>‹#›</a:t>
            </a:fld>
            <a:endParaRPr lang="en-US" altLang="en-US"/>
          </a:p>
        </p:txBody>
      </p:sp>
    </p:spTree>
    <p:extLst>
      <p:ext uri="{BB962C8B-B14F-4D97-AF65-F5344CB8AC3E}">
        <p14:creationId xmlns:p14="http://schemas.microsoft.com/office/powerpoint/2010/main" val="217726870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Сравнение" type="twoTxTwoObj">
  <p:cSld name="Сравнение">
    <p:spTree>
      <p:nvGrpSpPr>
        <p:cNvPr id="1" name="Shape 52"/>
        <p:cNvGrpSpPr/>
        <p:nvPr/>
      </p:nvGrpSpPr>
      <p:grpSpPr>
        <a:xfrm>
          <a:off x="0" y="0"/>
          <a:ext cx="0" cy="0"/>
          <a:chOff x="0" y="0"/>
          <a:chExt cx="0" cy="0"/>
        </a:xfrm>
      </p:grpSpPr>
      <p:sp>
        <p:nvSpPr>
          <p:cNvPr id="53" name="Google Shape;53;p9"/>
          <p:cNvSpPr txBox="1">
            <a:spLocks noGrp="1"/>
          </p:cNvSpPr>
          <p:nvPr>
            <p:ph type="title"/>
          </p:nvPr>
        </p:nvSpPr>
        <p:spPr>
          <a:xfrm>
            <a:off x="839788" y="365125"/>
            <a:ext cx="10515600" cy="1325563"/>
          </a:xfrm>
          <a:prstGeom prst="rect">
            <a:avLst/>
          </a:prstGeom>
          <a:noFill/>
          <a:ln>
            <a:noFill/>
          </a:ln>
        </p:spPr>
        <p:txBody>
          <a:bodyPr spcFirstLastPara="1"/>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54" name="Google Shape;54;p9"/>
          <p:cNvSpPr txBox="1">
            <a:spLocks noGrp="1"/>
          </p:cNvSpPr>
          <p:nvPr>
            <p:ph type="body" idx="1"/>
          </p:nvPr>
        </p:nvSpPr>
        <p:spPr>
          <a:xfrm>
            <a:off x="839788" y="1681163"/>
            <a:ext cx="5157787" cy="823912"/>
          </a:xfrm>
          <a:prstGeom prst="rect">
            <a:avLst/>
          </a:prstGeom>
          <a:noFill/>
          <a:ln>
            <a:noFill/>
          </a:ln>
        </p:spPr>
        <p:txBody>
          <a:bodyPr spcFirstLastPara="1" anchor="b"/>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5" name="Google Shape;55;p9"/>
          <p:cNvSpPr txBox="1">
            <a:spLocks noGrp="1"/>
          </p:cNvSpPr>
          <p:nvPr>
            <p:ph type="body" idx="2"/>
          </p:nvPr>
        </p:nvSpPr>
        <p:spPr>
          <a:xfrm>
            <a:off x="839788" y="2505075"/>
            <a:ext cx="5157787" cy="3684588"/>
          </a:xfrm>
          <a:prstGeom prst="rect">
            <a:avLst/>
          </a:prstGeom>
          <a:noFill/>
          <a:ln>
            <a:noFill/>
          </a:ln>
        </p:spPr>
        <p:txBody>
          <a:bodyPr spcFirstLastPara="1"/>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6" name="Google Shape;56;p9"/>
          <p:cNvSpPr txBox="1">
            <a:spLocks noGrp="1"/>
          </p:cNvSpPr>
          <p:nvPr>
            <p:ph type="body" idx="3"/>
          </p:nvPr>
        </p:nvSpPr>
        <p:spPr>
          <a:xfrm>
            <a:off x="6172200" y="1681163"/>
            <a:ext cx="5183188" cy="823912"/>
          </a:xfrm>
          <a:prstGeom prst="rect">
            <a:avLst/>
          </a:prstGeom>
          <a:noFill/>
          <a:ln>
            <a:noFill/>
          </a:ln>
        </p:spPr>
        <p:txBody>
          <a:bodyPr spcFirstLastPara="1" anchor="b"/>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7" name="Google Shape;57;p9"/>
          <p:cNvSpPr txBox="1">
            <a:spLocks noGrp="1"/>
          </p:cNvSpPr>
          <p:nvPr>
            <p:ph type="body" idx="4"/>
          </p:nvPr>
        </p:nvSpPr>
        <p:spPr>
          <a:xfrm>
            <a:off x="6172200" y="2505075"/>
            <a:ext cx="5183188" cy="3684588"/>
          </a:xfrm>
          <a:prstGeom prst="rect">
            <a:avLst/>
          </a:prstGeom>
          <a:noFill/>
          <a:ln>
            <a:noFill/>
          </a:ln>
        </p:spPr>
        <p:txBody>
          <a:bodyPr spcFirstLastPara="1"/>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 name="Google Shape;58;p9"/>
          <p:cNvSpPr txBox="1">
            <a:spLocks noGrp="1"/>
          </p:cNvSpPr>
          <p:nvPr>
            <p:ph type="dt" idx="10"/>
          </p:nvPr>
        </p:nvSpPr>
        <p:spPr/>
        <p:txBody>
          <a:bodyPr/>
          <a:lstStyle>
            <a:lvl1pPr>
              <a:defRPr/>
            </a:lvl1pPr>
          </a:lstStyle>
          <a:p>
            <a:endParaRPr lang="en-US" altLang="en-US"/>
          </a:p>
        </p:txBody>
      </p:sp>
      <p:sp>
        <p:nvSpPr>
          <p:cNvPr id="8" name="Google Shape;59;p9"/>
          <p:cNvSpPr txBox="1">
            <a:spLocks noGrp="1"/>
          </p:cNvSpPr>
          <p:nvPr>
            <p:ph type="ftr" idx="11"/>
          </p:nvPr>
        </p:nvSpPr>
        <p:spPr/>
        <p:txBody>
          <a:bodyPr/>
          <a:lstStyle>
            <a:lvl1pPr>
              <a:defRPr/>
            </a:lvl1pPr>
          </a:lstStyle>
          <a:p>
            <a:endParaRPr lang="en-US" altLang="en-US"/>
          </a:p>
        </p:txBody>
      </p:sp>
      <p:sp>
        <p:nvSpPr>
          <p:cNvPr id="9" name="Google Shape;60;p9"/>
          <p:cNvSpPr txBox="1">
            <a:spLocks noGrp="1"/>
          </p:cNvSpPr>
          <p:nvPr>
            <p:ph type="sldNum" idx="12"/>
          </p:nvPr>
        </p:nvSpPr>
        <p:spPr/>
        <p:txBody>
          <a:bodyPr/>
          <a:lstStyle>
            <a:lvl1pPr>
              <a:defRPr/>
            </a:lvl1pPr>
          </a:lstStyle>
          <a:p>
            <a:fld id="{54EE90A9-F267-4571-9EED-D580F7A6DEDB}" type="slidenum">
              <a:rPr lang="en-US" altLang="en-US"/>
              <a:pPr/>
              <a:t>‹#›</a:t>
            </a:fld>
            <a:endParaRPr lang="en-US" altLang="en-US"/>
          </a:p>
        </p:txBody>
      </p:sp>
    </p:spTree>
    <p:extLst>
      <p:ext uri="{BB962C8B-B14F-4D97-AF65-F5344CB8AC3E}">
        <p14:creationId xmlns:p14="http://schemas.microsoft.com/office/powerpoint/2010/main" val="289714545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Два объекта" type="twoObj">
  <p:cSld name="Два объекта">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8200" y="365125"/>
            <a:ext cx="10515600" cy="1325562"/>
          </a:xfrm>
          <a:prstGeom prst="rect">
            <a:avLst/>
          </a:prstGeom>
          <a:noFill/>
          <a:ln>
            <a:noFill/>
          </a:ln>
        </p:spPr>
        <p:txBody>
          <a:bodyPr spcFirstLastPara="1"/>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63" name="Google Shape;63;p10"/>
          <p:cNvSpPr txBox="1">
            <a:spLocks noGrp="1"/>
          </p:cNvSpPr>
          <p:nvPr>
            <p:ph type="body" idx="1"/>
          </p:nvPr>
        </p:nvSpPr>
        <p:spPr>
          <a:xfrm>
            <a:off x="838200" y="1825625"/>
            <a:ext cx="5181600" cy="4351338"/>
          </a:xfrm>
          <a:prstGeom prst="rect">
            <a:avLst/>
          </a:prstGeom>
          <a:noFill/>
          <a:ln>
            <a:noFill/>
          </a:ln>
        </p:spPr>
        <p:txBody>
          <a:bodyPr spcFirstLastPara="1"/>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10"/>
          <p:cNvSpPr txBox="1">
            <a:spLocks noGrp="1"/>
          </p:cNvSpPr>
          <p:nvPr>
            <p:ph type="body" idx="2"/>
          </p:nvPr>
        </p:nvSpPr>
        <p:spPr>
          <a:xfrm>
            <a:off x="6172200" y="1825625"/>
            <a:ext cx="5181600" cy="4351338"/>
          </a:xfrm>
          <a:prstGeom prst="rect">
            <a:avLst/>
          </a:prstGeom>
          <a:noFill/>
          <a:ln>
            <a:noFill/>
          </a:ln>
        </p:spPr>
        <p:txBody>
          <a:bodyPr spcFirstLastPara="1"/>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 name="Google Shape;65;p10"/>
          <p:cNvSpPr txBox="1">
            <a:spLocks noGrp="1"/>
          </p:cNvSpPr>
          <p:nvPr>
            <p:ph type="dt" idx="10"/>
          </p:nvPr>
        </p:nvSpPr>
        <p:spPr/>
        <p:txBody>
          <a:bodyPr/>
          <a:lstStyle>
            <a:lvl1pPr>
              <a:defRPr/>
            </a:lvl1pPr>
          </a:lstStyle>
          <a:p>
            <a:endParaRPr lang="en-US" altLang="en-US"/>
          </a:p>
        </p:txBody>
      </p:sp>
      <p:sp>
        <p:nvSpPr>
          <p:cNvPr id="6" name="Google Shape;66;p10"/>
          <p:cNvSpPr txBox="1">
            <a:spLocks noGrp="1"/>
          </p:cNvSpPr>
          <p:nvPr>
            <p:ph type="ftr" idx="11"/>
          </p:nvPr>
        </p:nvSpPr>
        <p:spPr/>
        <p:txBody>
          <a:bodyPr/>
          <a:lstStyle>
            <a:lvl1pPr>
              <a:defRPr/>
            </a:lvl1pPr>
          </a:lstStyle>
          <a:p>
            <a:endParaRPr lang="en-US" altLang="en-US"/>
          </a:p>
        </p:txBody>
      </p:sp>
      <p:sp>
        <p:nvSpPr>
          <p:cNvPr id="7" name="Google Shape;67;p10"/>
          <p:cNvSpPr txBox="1">
            <a:spLocks noGrp="1"/>
          </p:cNvSpPr>
          <p:nvPr>
            <p:ph type="sldNum" idx="12"/>
          </p:nvPr>
        </p:nvSpPr>
        <p:spPr/>
        <p:txBody>
          <a:bodyPr/>
          <a:lstStyle>
            <a:lvl1pPr>
              <a:defRPr/>
            </a:lvl1pPr>
          </a:lstStyle>
          <a:p>
            <a:fld id="{CCBA7C75-1588-4818-9AF6-D8C14C8050BF}" type="slidenum">
              <a:rPr lang="en-US" altLang="en-US"/>
              <a:pPr/>
              <a:t>‹#›</a:t>
            </a:fld>
            <a:endParaRPr lang="en-US" altLang="en-US"/>
          </a:p>
        </p:txBody>
      </p:sp>
    </p:spTree>
    <p:extLst>
      <p:ext uri="{BB962C8B-B14F-4D97-AF65-F5344CB8AC3E}">
        <p14:creationId xmlns:p14="http://schemas.microsoft.com/office/powerpoint/2010/main" val="417585570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Заголовок раздела" type="secHead">
  <p:cSld name="Заголовок раздела">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1850" y="1709738"/>
            <a:ext cx="10515600" cy="2852737"/>
          </a:xfrm>
          <a:prstGeom prst="rect">
            <a:avLst/>
          </a:prstGeom>
          <a:noFill/>
          <a:ln>
            <a:noFill/>
          </a:ln>
        </p:spPr>
        <p:txBody>
          <a:bodyPr spcFirstLastPara="1" anchor="b"/>
          <a:lstStyle>
            <a:lvl1pPr lvl="0" algn="l">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70" name="Google Shape;70;p11"/>
          <p:cNvSpPr txBox="1">
            <a:spLocks noGrp="1"/>
          </p:cNvSpPr>
          <p:nvPr>
            <p:ph type="body" idx="1"/>
          </p:nvPr>
        </p:nvSpPr>
        <p:spPr>
          <a:xfrm>
            <a:off x="831850" y="4589463"/>
            <a:ext cx="10515600" cy="1500187"/>
          </a:xfrm>
          <a:prstGeom prst="rect">
            <a:avLst/>
          </a:prstGeom>
          <a:noFill/>
          <a:ln>
            <a:noFill/>
          </a:ln>
        </p:spPr>
        <p:txBody>
          <a:bodyPr spcFirstLastPara="1"/>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 name="Google Shape;71;p11"/>
          <p:cNvSpPr txBox="1">
            <a:spLocks noGrp="1"/>
          </p:cNvSpPr>
          <p:nvPr>
            <p:ph type="dt" idx="10"/>
          </p:nvPr>
        </p:nvSpPr>
        <p:spPr/>
        <p:txBody>
          <a:bodyPr/>
          <a:lstStyle>
            <a:lvl1pPr>
              <a:defRPr/>
            </a:lvl1pPr>
          </a:lstStyle>
          <a:p>
            <a:endParaRPr lang="en-US" altLang="en-US"/>
          </a:p>
        </p:txBody>
      </p:sp>
      <p:sp>
        <p:nvSpPr>
          <p:cNvPr id="5" name="Google Shape;72;p11"/>
          <p:cNvSpPr txBox="1">
            <a:spLocks noGrp="1"/>
          </p:cNvSpPr>
          <p:nvPr>
            <p:ph type="ftr" idx="11"/>
          </p:nvPr>
        </p:nvSpPr>
        <p:spPr/>
        <p:txBody>
          <a:bodyPr/>
          <a:lstStyle>
            <a:lvl1pPr>
              <a:defRPr/>
            </a:lvl1pPr>
          </a:lstStyle>
          <a:p>
            <a:endParaRPr lang="en-US" altLang="en-US"/>
          </a:p>
        </p:txBody>
      </p:sp>
      <p:sp>
        <p:nvSpPr>
          <p:cNvPr id="6" name="Google Shape;73;p11"/>
          <p:cNvSpPr txBox="1">
            <a:spLocks noGrp="1"/>
          </p:cNvSpPr>
          <p:nvPr>
            <p:ph type="sldNum" idx="12"/>
          </p:nvPr>
        </p:nvSpPr>
        <p:spPr/>
        <p:txBody>
          <a:bodyPr/>
          <a:lstStyle>
            <a:lvl1pPr>
              <a:defRPr/>
            </a:lvl1pPr>
          </a:lstStyle>
          <a:p>
            <a:fld id="{6CDB2AB0-7350-44F4-B3AB-01317DC35083}" type="slidenum">
              <a:rPr lang="en-US" altLang="en-US"/>
              <a:pPr/>
              <a:t>‹#›</a:t>
            </a:fld>
            <a:endParaRPr lang="en-US" altLang="en-US"/>
          </a:p>
        </p:txBody>
      </p:sp>
    </p:spTree>
    <p:extLst>
      <p:ext uri="{BB962C8B-B14F-4D97-AF65-F5344CB8AC3E}">
        <p14:creationId xmlns:p14="http://schemas.microsoft.com/office/powerpoint/2010/main" val="283989673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Заголовок и объект" type="obj">
  <p:cSld name="Заголовок и объект">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a:off x="838200" y="365125"/>
            <a:ext cx="10515600" cy="1325562"/>
          </a:xfrm>
          <a:prstGeom prst="rect">
            <a:avLst/>
          </a:prstGeom>
          <a:noFill/>
          <a:ln>
            <a:noFill/>
          </a:ln>
        </p:spPr>
        <p:txBody>
          <a:bodyPr spcFirstLastPara="1"/>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76" name="Google Shape;76;p12"/>
          <p:cNvSpPr txBox="1">
            <a:spLocks noGrp="1"/>
          </p:cNvSpPr>
          <p:nvPr>
            <p:ph type="body" idx="1"/>
          </p:nvPr>
        </p:nvSpPr>
        <p:spPr>
          <a:xfrm>
            <a:off x="838200" y="1825625"/>
            <a:ext cx="10515600" cy="4351337"/>
          </a:xfrm>
          <a:prstGeom prst="rect">
            <a:avLst/>
          </a:prstGeom>
          <a:noFill/>
          <a:ln>
            <a:noFill/>
          </a:ln>
        </p:spPr>
        <p:txBody>
          <a:bodyPr spcFirstLastPara="1"/>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 name="Google Shape;77;p12"/>
          <p:cNvSpPr txBox="1">
            <a:spLocks noGrp="1"/>
          </p:cNvSpPr>
          <p:nvPr>
            <p:ph type="dt" idx="10"/>
          </p:nvPr>
        </p:nvSpPr>
        <p:spPr/>
        <p:txBody>
          <a:bodyPr/>
          <a:lstStyle>
            <a:lvl1pPr>
              <a:defRPr/>
            </a:lvl1pPr>
          </a:lstStyle>
          <a:p>
            <a:endParaRPr lang="en-US" altLang="en-US"/>
          </a:p>
        </p:txBody>
      </p:sp>
      <p:sp>
        <p:nvSpPr>
          <p:cNvPr id="5" name="Google Shape;78;p12"/>
          <p:cNvSpPr txBox="1">
            <a:spLocks noGrp="1"/>
          </p:cNvSpPr>
          <p:nvPr>
            <p:ph type="ftr" idx="11"/>
          </p:nvPr>
        </p:nvSpPr>
        <p:spPr/>
        <p:txBody>
          <a:bodyPr/>
          <a:lstStyle>
            <a:lvl1pPr>
              <a:defRPr/>
            </a:lvl1pPr>
          </a:lstStyle>
          <a:p>
            <a:endParaRPr lang="en-US" altLang="en-US"/>
          </a:p>
        </p:txBody>
      </p:sp>
      <p:sp>
        <p:nvSpPr>
          <p:cNvPr id="6" name="Google Shape;79;p12"/>
          <p:cNvSpPr txBox="1">
            <a:spLocks noGrp="1"/>
          </p:cNvSpPr>
          <p:nvPr>
            <p:ph type="sldNum" idx="12"/>
          </p:nvPr>
        </p:nvSpPr>
        <p:spPr/>
        <p:txBody>
          <a:bodyPr/>
          <a:lstStyle>
            <a:lvl1pPr>
              <a:defRPr/>
            </a:lvl1pPr>
          </a:lstStyle>
          <a:p>
            <a:fld id="{7568F119-4E70-4757-808C-20737A9F962C}" type="slidenum">
              <a:rPr lang="en-US" altLang="en-US"/>
              <a:pPr/>
              <a:t>‹#›</a:t>
            </a:fld>
            <a:endParaRPr lang="en-US" altLang="en-US"/>
          </a:p>
        </p:txBody>
      </p:sp>
    </p:spTree>
    <p:extLst>
      <p:ext uri="{BB962C8B-B14F-4D97-AF65-F5344CB8AC3E}">
        <p14:creationId xmlns:p14="http://schemas.microsoft.com/office/powerpoint/2010/main" val="325086266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E57D9-99ED-1A40-A7A3-40A5AA2777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4306F10-97F4-D540-B2EA-84F71398B3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BB6AFB2-A930-7742-8436-6DCF71C6101F}"/>
              </a:ext>
            </a:extLst>
          </p:cNvPr>
          <p:cNvSpPr>
            <a:spLocks noGrp="1"/>
          </p:cNvSpPr>
          <p:nvPr>
            <p:ph type="dt" sz="half" idx="10"/>
          </p:nvPr>
        </p:nvSpPr>
        <p:spPr/>
        <p:txBody>
          <a:bodyPr/>
          <a:lstStyle/>
          <a:p>
            <a:fld id="{C2AF5FA8-569C-F642-A839-C6408FF53543}" type="datetimeFigureOut">
              <a:rPr lang="en-US" smtClean="0"/>
              <a:t>1/13/2021</a:t>
            </a:fld>
            <a:endParaRPr lang="en-US"/>
          </a:p>
        </p:txBody>
      </p:sp>
      <p:sp>
        <p:nvSpPr>
          <p:cNvPr id="5" name="Footer Placeholder 4">
            <a:extLst>
              <a:ext uri="{FF2B5EF4-FFF2-40B4-BE49-F238E27FC236}">
                <a16:creationId xmlns:a16="http://schemas.microsoft.com/office/drawing/2014/main" id="{9F6AFF11-4C2B-294C-802E-C0F447C955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615280-5BDB-A94A-9DF5-E19FA00DC583}"/>
              </a:ext>
            </a:extLst>
          </p:cNvPr>
          <p:cNvSpPr>
            <a:spLocks noGrp="1"/>
          </p:cNvSpPr>
          <p:nvPr>
            <p:ph type="sldNum" sz="quarter" idx="12"/>
          </p:nvPr>
        </p:nvSpPr>
        <p:spPr/>
        <p:txBody>
          <a:bodyPr/>
          <a:lstStyle/>
          <a:p>
            <a:fld id="{CEDEF9C1-0071-4D4A-89AA-0CC05A8019E4}" type="slidenum">
              <a:rPr lang="en-US" smtClean="0"/>
              <a:t>‹#›</a:t>
            </a:fld>
            <a:endParaRPr lang="en-US"/>
          </a:p>
        </p:txBody>
      </p:sp>
    </p:spTree>
    <p:extLst>
      <p:ext uri="{BB962C8B-B14F-4D97-AF65-F5344CB8AC3E}">
        <p14:creationId xmlns:p14="http://schemas.microsoft.com/office/powerpoint/2010/main" val="1855770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Пустой слайд" type="blank">
  <p:cSld name="Пустой слайд">
    <p:spTree>
      <p:nvGrpSpPr>
        <p:cNvPr id="1" name="Shape 43"/>
        <p:cNvGrpSpPr/>
        <p:nvPr/>
      </p:nvGrpSpPr>
      <p:grpSpPr>
        <a:xfrm>
          <a:off x="0" y="0"/>
          <a:ext cx="0" cy="0"/>
          <a:chOff x="0" y="0"/>
          <a:chExt cx="0" cy="0"/>
        </a:xfrm>
      </p:grpSpPr>
      <p:sp>
        <p:nvSpPr>
          <p:cNvPr id="44" name="Google Shape;44;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10843552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ACCA2-AD31-244C-9B54-57EE3E53E1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81446A-44EE-D742-B12E-FF5C2F6A66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461EBF-A8F9-5048-8B59-00A16168329E}"/>
              </a:ext>
            </a:extLst>
          </p:cNvPr>
          <p:cNvSpPr>
            <a:spLocks noGrp="1"/>
          </p:cNvSpPr>
          <p:nvPr>
            <p:ph type="dt" sz="half" idx="10"/>
          </p:nvPr>
        </p:nvSpPr>
        <p:spPr/>
        <p:txBody>
          <a:bodyPr/>
          <a:lstStyle/>
          <a:p>
            <a:fld id="{C2AF5FA8-569C-F642-A839-C6408FF53543}" type="datetimeFigureOut">
              <a:rPr lang="en-US" smtClean="0"/>
              <a:t>1/13/2021</a:t>
            </a:fld>
            <a:endParaRPr lang="en-US"/>
          </a:p>
        </p:txBody>
      </p:sp>
      <p:sp>
        <p:nvSpPr>
          <p:cNvPr id="5" name="Footer Placeholder 4">
            <a:extLst>
              <a:ext uri="{FF2B5EF4-FFF2-40B4-BE49-F238E27FC236}">
                <a16:creationId xmlns:a16="http://schemas.microsoft.com/office/drawing/2014/main" id="{F76C1A9F-8782-7542-BE0A-431D72EC59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768DE6-A2CD-BB45-A2A2-8C6B4FE179EE}"/>
              </a:ext>
            </a:extLst>
          </p:cNvPr>
          <p:cNvSpPr>
            <a:spLocks noGrp="1"/>
          </p:cNvSpPr>
          <p:nvPr>
            <p:ph type="sldNum" sz="quarter" idx="12"/>
          </p:nvPr>
        </p:nvSpPr>
        <p:spPr/>
        <p:txBody>
          <a:bodyPr/>
          <a:lstStyle/>
          <a:p>
            <a:fld id="{CEDEF9C1-0071-4D4A-89AA-0CC05A8019E4}" type="slidenum">
              <a:rPr lang="en-US" smtClean="0"/>
              <a:t>‹#›</a:t>
            </a:fld>
            <a:endParaRPr lang="en-US"/>
          </a:p>
        </p:txBody>
      </p:sp>
    </p:spTree>
    <p:extLst>
      <p:ext uri="{BB962C8B-B14F-4D97-AF65-F5344CB8AC3E}">
        <p14:creationId xmlns:p14="http://schemas.microsoft.com/office/powerpoint/2010/main" val="313127092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37C56-842A-D141-93C0-145759779A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D07B2F1-A101-4A4B-814F-2B2A006CAB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C0DE33-5248-B044-B8CD-C8A8BD253962}"/>
              </a:ext>
            </a:extLst>
          </p:cNvPr>
          <p:cNvSpPr>
            <a:spLocks noGrp="1"/>
          </p:cNvSpPr>
          <p:nvPr>
            <p:ph type="dt" sz="half" idx="10"/>
          </p:nvPr>
        </p:nvSpPr>
        <p:spPr/>
        <p:txBody>
          <a:bodyPr/>
          <a:lstStyle/>
          <a:p>
            <a:fld id="{C2AF5FA8-569C-F642-A839-C6408FF53543}" type="datetimeFigureOut">
              <a:rPr lang="en-US" smtClean="0"/>
              <a:t>1/13/2021</a:t>
            </a:fld>
            <a:endParaRPr lang="en-US"/>
          </a:p>
        </p:txBody>
      </p:sp>
      <p:sp>
        <p:nvSpPr>
          <p:cNvPr id="5" name="Footer Placeholder 4">
            <a:extLst>
              <a:ext uri="{FF2B5EF4-FFF2-40B4-BE49-F238E27FC236}">
                <a16:creationId xmlns:a16="http://schemas.microsoft.com/office/drawing/2014/main" id="{3B3DC924-E96B-B949-A371-F442A15EC2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6A7E24-A5C0-C84B-A770-BACC88C5BDD9}"/>
              </a:ext>
            </a:extLst>
          </p:cNvPr>
          <p:cNvSpPr>
            <a:spLocks noGrp="1"/>
          </p:cNvSpPr>
          <p:nvPr>
            <p:ph type="sldNum" sz="quarter" idx="12"/>
          </p:nvPr>
        </p:nvSpPr>
        <p:spPr/>
        <p:txBody>
          <a:bodyPr/>
          <a:lstStyle/>
          <a:p>
            <a:fld id="{CEDEF9C1-0071-4D4A-89AA-0CC05A8019E4}" type="slidenum">
              <a:rPr lang="en-US" smtClean="0"/>
              <a:t>‹#›</a:t>
            </a:fld>
            <a:endParaRPr lang="en-US"/>
          </a:p>
        </p:txBody>
      </p:sp>
    </p:spTree>
    <p:extLst>
      <p:ext uri="{BB962C8B-B14F-4D97-AF65-F5344CB8AC3E}">
        <p14:creationId xmlns:p14="http://schemas.microsoft.com/office/powerpoint/2010/main" val="3133839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2CCA2-D615-1944-90DD-2506E112EA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08C41A-D70B-2745-9F90-5FFF510207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DE23CE2-E3C8-B744-9BAE-6FC87E55C8E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CABA3AD-D18F-5945-9F21-7874E97B59AA}"/>
              </a:ext>
            </a:extLst>
          </p:cNvPr>
          <p:cNvSpPr>
            <a:spLocks noGrp="1"/>
          </p:cNvSpPr>
          <p:nvPr>
            <p:ph type="dt" sz="half" idx="10"/>
          </p:nvPr>
        </p:nvSpPr>
        <p:spPr/>
        <p:txBody>
          <a:bodyPr/>
          <a:lstStyle/>
          <a:p>
            <a:fld id="{C2AF5FA8-569C-F642-A839-C6408FF53543}" type="datetimeFigureOut">
              <a:rPr lang="en-US" smtClean="0"/>
              <a:t>1/13/2021</a:t>
            </a:fld>
            <a:endParaRPr lang="en-US"/>
          </a:p>
        </p:txBody>
      </p:sp>
      <p:sp>
        <p:nvSpPr>
          <p:cNvPr id="6" name="Footer Placeholder 5">
            <a:extLst>
              <a:ext uri="{FF2B5EF4-FFF2-40B4-BE49-F238E27FC236}">
                <a16:creationId xmlns:a16="http://schemas.microsoft.com/office/drawing/2014/main" id="{6422924E-3633-E44E-A55A-8275A4CB86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139D93-728D-8344-9456-FDD6684DAA75}"/>
              </a:ext>
            </a:extLst>
          </p:cNvPr>
          <p:cNvSpPr>
            <a:spLocks noGrp="1"/>
          </p:cNvSpPr>
          <p:nvPr>
            <p:ph type="sldNum" sz="quarter" idx="12"/>
          </p:nvPr>
        </p:nvSpPr>
        <p:spPr/>
        <p:txBody>
          <a:bodyPr/>
          <a:lstStyle/>
          <a:p>
            <a:fld id="{CEDEF9C1-0071-4D4A-89AA-0CC05A8019E4}" type="slidenum">
              <a:rPr lang="en-US" smtClean="0"/>
              <a:t>‹#›</a:t>
            </a:fld>
            <a:endParaRPr lang="en-US"/>
          </a:p>
        </p:txBody>
      </p:sp>
    </p:spTree>
    <p:extLst>
      <p:ext uri="{BB962C8B-B14F-4D97-AF65-F5344CB8AC3E}">
        <p14:creationId xmlns:p14="http://schemas.microsoft.com/office/powerpoint/2010/main" val="372928135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84788-C4AE-7B48-891E-F3FCF273E34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8817718-4155-F640-AA21-F5A0026CB3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0DF77D-4101-2248-B8CF-7ED7BA5DFE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1C5145D-3D1A-E245-ACB9-DC84D56C4C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C7CCF87-929D-1D4F-A595-424DBECDCA0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6E825A-A6A4-A542-8D57-6F540E77477F}"/>
              </a:ext>
            </a:extLst>
          </p:cNvPr>
          <p:cNvSpPr>
            <a:spLocks noGrp="1"/>
          </p:cNvSpPr>
          <p:nvPr>
            <p:ph type="dt" sz="half" idx="10"/>
          </p:nvPr>
        </p:nvSpPr>
        <p:spPr/>
        <p:txBody>
          <a:bodyPr/>
          <a:lstStyle/>
          <a:p>
            <a:fld id="{C2AF5FA8-569C-F642-A839-C6408FF53543}" type="datetimeFigureOut">
              <a:rPr lang="en-US" smtClean="0"/>
              <a:t>1/13/2021</a:t>
            </a:fld>
            <a:endParaRPr lang="en-US"/>
          </a:p>
        </p:txBody>
      </p:sp>
      <p:sp>
        <p:nvSpPr>
          <p:cNvPr id="8" name="Footer Placeholder 7">
            <a:extLst>
              <a:ext uri="{FF2B5EF4-FFF2-40B4-BE49-F238E27FC236}">
                <a16:creationId xmlns:a16="http://schemas.microsoft.com/office/drawing/2014/main" id="{ED16062F-840A-1544-9F6E-31D35FD1C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0A7834F-8B60-4A49-94C1-7F125C4E8C1C}"/>
              </a:ext>
            </a:extLst>
          </p:cNvPr>
          <p:cNvSpPr>
            <a:spLocks noGrp="1"/>
          </p:cNvSpPr>
          <p:nvPr>
            <p:ph type="sldNum" sz="quarter" idx="12"/>
          </p:nvPr>
        </p:nvSpPr>
        <p:spPr/>
        <p:txBody>
          <a:bodyPr/>
          <a:lstStyle/>
          <a:p>
            <a:fld id="{CEDEF9C1-0071-4D4A-89AA-0CC05A8019E4}" type="slidenum">
              <a:rPr lang="en-US" smtClean="0"/>
              <a:t>‹#›</a:t>
            </a:fld>
            <a:endParaRPr lang="en-US"/>
          </a:p>
        </p:txBody>
      </p:sp>
    </p:spTree>
    <p:extLst>
      <p:ext uri="{BB962C8B-B14F-4D97-AF65-F5344CB8AC3E}">
        <p14:creationId xmlns:p14="http://schemas.microsoft.com/office/powerpoint/2010/main" val="402054380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7B37F-6BE6-6044-BE57-5B7E6CA8BD6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31A27C-64B1-944E-92CE-057209640A85}"/>
              </a:ext>
            </a:extLst>
          </p:cNvPr>
          <p:cNvSpPr>
            <a:spLocks noGrp="1"/>
          </p:cNvSpPr>
          <p:nvPr>
            <p:ph type="dt" sz="half" idx="10"/>
          </p:nvPr>
        </p:nvSpPr>
        <p:spPr/>
        <p:txBody>
          <a:bodyPr/>
          <a:lstStyle/>
          <a:p>
            <a:fld id="{C2AF5FA8-569C-F642-A839-C6408FF53543}" type="datetimeFigureOut">
              <a:rPr lang="en-US" smtClean="0"/>
              <a:t>1/13/2021</a:t>
            </a:fld>
            <a:endParaRPr lang="en-US"/>
          </a:p>
        </p:txBody>
      </p:sp>
      <p:sp>
        <p:nvSpPr>
          <p:cNvPr id="4" name="Footer Placeholder 3">
            <a:extLst>
              <a:ext uri="{FF2B5EF4-FFF2-40B4-BE49-F238E27FC236}">
                <a16:creationId xmlns:a16="http://schemas.microsoft.com/office/drawing/2014/main" id="{FF4C7AD3-4EF3-6545-85D1-C807388786F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209C497-03F8-634D-8B41-09D7A1300E8F}"/>
              </a:ext>
            </a:extLst>
          </p:cNvPr>
          <p:cNvSpPr>
            <a:spLocks noGrp="1"/>
          </p:cNvSpPr>
          <p:nvPr>
            <p:ph type="sldNum" sz="quarter" idx="12"/>
          </p:nvPr>
        </p:nvSpPr>
        <p:spPr/>
        <p:txBody>
          <a:bodyPr/>
          <a:lstStyle/>
          <a:p>
            <a:fld id="{CEDEF9C1-0071-4D4A-89AA-0CC05A8019E4}" type="slidenum">
              <a:rPr lang="en-US" smtClean="0"/>
              <a:t>‹#›</a:t>
            </a:fld>
            <a:endParaRPr lang="en-US"/>
          </a:p>
        </p:txBody>
      </p:sp>
    </p:spTree>
    <p:extLst>
      <p:ext uri="{BB962C8B-B14F-4D97-AF65-F5344CB8AC3E}">
        <p14:creationId xmlns:p14="http://schemas.microsoft.com/office/powerpoint/2010/main" val="207098172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2DC836-6369-2448-9882-94E658B4E85A}"/>
              </a:ext>
            </a:extLst>
          </p:cNvPr>
          <p:cNvSpPr>
            <a:spLocks noGrp="1"/>
          </p:cNvSpPr>
          <p:nvPr>
            <p:ph type="dt" sz="half" idx="10"/>
          </p:nvPr>
        </p:nvSpPr>
        <p:spPr/>
        <p:txBody>
          <a:bodyPr/>
          <a:lstStyle/>
          <a:p>
            <a:fld id="{C2AF5FA8-569C-F642-A839-C6408FF53543}" type="datetimeFigureOut">
              <a:rPr lang="en-US" smtClean="0"/>
              <a:t>1/13/2021</a:t>
            </a:fld>
            <a:endParaRPr lang="en-US"/>
          </a:p>
        </p:txBody>
      </p:sp>
      <p:sp>
        <p:nvSpPr>
          <p:cNvPr id="3" name="Footer Placeholder 2">
            <a:extLst>
              <a:ext uri="{FF2B5EF4-FFF2-40B4-BE49-F238E27FC236}">
                <a16:creationId xmlns:a16="http://schemas.microsoft.com/office/drawing/2014/main" id="{EAA2AF1A-B432-4F47-9449-315D37648C8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F14A86B-12F9-DF44-B8C9-71BF989E7482}"/>
              </a:ext>
            </a:extLst>
          </p:cNvPr>
          <p:cNvSpPr>
            <a:spLocks noGrp="1"/>
          </p:cNvSpPr>
          <p:nvPr>
            <p:ph type="sldNum" sz="quarter" idx="12"/>
          </p:nvPr>
        </p:nvSpPr>
        <p:spPr/>
        <p:txBody>
          <a:bodyPr/>
          <a:lstStyle/>
          <a:p>
            <a:fld id="{CEDEF9C1-0071-4D4A-89AA-0CC05A8019E4}" type="slidenum">
              <a:rPr lang="en-US" smtClean="0"/>
              <a:t>‹#›</a:t>
            </a:fld>
            <a:endParaRPr lang="en-US"/>
          </a:p>
        </p:txBody>
      </p:sp>
    </p:spTree>
    <p:extLst>
      <p:ext uri="{BB962C8B-B14F-4D97-AF65-F5344CB8AC3E}">
        <p14:creationId xmlns:p14="http://schemas.microsoft.com/office/powerpoint/2010/main" val="242137574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5CA11-F5F2-7942-91FA-66526E94E4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2E7AFB6-0789-464D-8AF6-83A43497DB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0CA69B5-246F-EC43-A546-7FD5A0119E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58FCFF-EFF6-4741-813A-EAD0C0CF6D00}"/>
              </a:ext>
            </a:extLst>
          </p:cNvPr>
          <p:cNvSpPr>
            <a:spLocks noGrp="1"/>
          </p:cNvSpPr>
          <p:nvPr>
            <p:ph type="dt" sz="half" idx="10"/>
          </p:nvPr>
        </p:nvSpPr>
        <p:spPr/>
        <p:txBody>
          <a:bodyPr/>
          <a:lstStyle/>
          <a:p>
            <a:fld id="{C2AF5FA8-569C-F642-A839-C6408FF53543}" type="datetimeFigureOut">
              <a:rPr lang="en-US" smtClean="0"/>
              <a:t>1/13/2021</a:t>
            </a:fld>
            <a:endParaRPr lang="en-US"/>
          </a:p>
        </p:txBody>
      </p:sp>
      <p:sp>
        <p:nvSpPr>
          <p:cNvPr id="6" name="Footer Placeholder 5">
            <a:extLst>
              <a:ext uri="{FF2B5EF4-FFF2-40B4-BE49-F238E27FC236}">
                <a16:creationId xmlns:a16="http://schemas.microsoft.com/office/drawing/2014/main" id="{30A6CF35-1F43-F346-8F61-96AE46E324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0436BE-B746-F849-8162-CC9077D69480}"/>
              </a:ext>
            </a:extLst>
          </p:cNvPr>
          <p:cNvSpPr>
            <a:spLocks noGrp="1"/>
          </p:cNvSpPr>
          <p:nvPr>
            <p:ph type="sldNum" sz="quarter" idx="12"/>
          </p:nvPr>
        </p:nvSpPr>
        <p:spPr/>
        <p:txBody>
          <a:bodyPr/>
          <a:lstStyle/>
          <a:p>
            <a:fld id="{CEDEF9C1-0071-4D4A-89AA-0CC05A8019E4}" type="slidenum">
              <a:rPr lang="en-US" smtClean="0"/>
              <a:t>‹#›</a:t>
            </a:fld>
            <a:endParaRPr lang="en-US"/>
          </a:p>
        </p:txBody>
      </p:sp>
    </p:spTree>
    <p:extLst>
      <p:ext uri="{BB962C8B-B14F-4D97-AF65-F5344CB8AC3E}">
        <p14:creationId xmlns:p14="http://schemas.microsoft.com/office/powerpoint/2010/main" val="121477478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7878F-FEC7-2A42-8A24-383458FE02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D8A84D0-6791-5D46-84B6-8050018ABA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3F62AF4E-780C-1042-BA6A-8FEE78EBDD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09DDE4-64B8-E74E-AB82-4CA3291138E8}"/>
              </a:ext>
            </a:extLst>
          </p:cNvPr>
          <p:cNvSpPr>
            <a:spLocks noGrp="1"/>
          </p:cNvSpPr>
          <p:nvPr>
            <p:ph type="dt" sz="half" idx="10"/>
          </p:nvPr>
        </p:nvSpPr>
        <p:spPr/>
        <p:txBody>
          <a:bodyPr/>
          <a:lstStyle/>
          <a:p>
            <a:fld id="{C2AF5FA8-569C-F642-A839-C6408FF53543}" type="datetimeFigureOut">
              <a:rPr lang="en-US" smtClean="0"/>
              <a:t>1/13/2021</a:t>
            </a:fld>
            <a:endParaRPr lang="en-US"/>
          </a:p>
        </p:txBody>
      </p:sp>
      <p:sp>
        <p:nvSpPr>
          <p:cNvPr id="6" name="Footer Placeholder 5">
            <a:extLst>
              <a:ext uri="{FF2B5EF4-FFF2-40B4-BE49-F238E27FC236}">
                <a16:creationId xmlns:a16="http://schemas.microsoft.com/office/drawing/2014/main" id="{01BC4C5B-C060-8149-8D51-C8A2BFF2D5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13A8A3-A3A0-9041-A894-8CC99A88E4B1}"/>
              </a:ext>
            </a:extLst>
          </p:cNvPr>
          <p:cNvSpPr>
            <a:spLocks noGrp="1"/>
          </p:cNvSpPr>
          <p:nvPr>
            <p:ph type="sldNum" sz="quarter" idx="12"/>
          </p:nvPr>
        </p:nvSpPr>
        <p:spPr/>
        <p:txBody>
          <a:bodyPr/>
          <a:lstStyle/>
          <a:p>
            <a:fld id="{CEDEF9C1-0071-4D4A-89AA-0CC05A8019E4}" type="slidenum">
              <a:rPr lang="en-US" smtClean="0"/>
              <a:t>‹#›</a:t>
            </a:fld>
            <a:endParaRPr lang="en-US"/>
          </a:p>
        </p:txBody>
      </p:sp>
    </p:spTree>
    <p:extLst>
      <p:ext uri="{BB962C8B-B14F-4D97-AF65-F5344CB8AC3E}">
        <p14:creationId xmlns:p14="http://schemas.microsoft.com/office/powerpoint/2010/main" val="139992952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76CFA-A26F-AF40-BF69-162335AAC37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402461B-5602-5449-AE09-D5B7182A11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5F0DBE-B642-E043-BD9B-3F21EE12520C}"/>
              </a:ext>
            </a:extLst>
          </p:cNvPr>
          <p:cNvSpPr>
            <a:spLocks noGrp="1"/>
          </p:cNvSpPr>
          <p:nvPr>
            <p:ph type="dt" sz="half" idx="10"/>
          </p:nvPr>
        </p:nvSpPr>
        <p:spPr/>
        <p:txBody>
          <a:bodyPr/>
          <a:lstStyle/>
          <a:p>
            <a:fld id="{C2AF5FA8-569C-F642-A839-C6408FF53543}" type="datetimeFigureOut">
              <a:rPr lang="en-US" smtClean="0"/>
              <a:t>1/13/2021</a:t>
            </a:fld>
            <a:endParaRPr lang="en-US"/>
          </a:p>
        </p:txBody>
      </p:sp>
      <p:sp>
        <p:nvSpPr>
          <p:cNvPr id="5" name="Footer Placeholder 4">
            <a:extLst>
              <a:ext uri="{FF2B5EF4-FFF2-40B4-BE49-F238E27FC236}">
                <a16:creationId xmlns:a16="http://schemas.microsoft.com/office/drawing/2014/main" id="{932531FB-7305-304D-AE14-8C2985B1FD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324DC4-60A6-4E49-862A-545DD4BB52E4}"/>
              </a:ext>
            </a:extLst>
          </p:cNvPr>
          <p:cNvSpPr>
            <a:spLocks noGrp="1"/>
          </p:cNvSpPr>
          <p:nvPr>
            <p:ph type="sldNum" sz="quarter" idx="12"/>
          </p:nvPr>
        </p:nvSpPr>
        <p:spPr/>
        <p:txBody>
          <a:bodyPr/>
          <a:lstStyle/>
          <a:p>
            <a:fld id="{CEDEF9C1-0071-4D4A-89AA-0CC05A8019E4}" type="slidenum">
              <a:rPr lang="en-US" smtClean="0"/>
              <a:t>‹#›</a:t>
            </a:fld>
            <a:endParaRPr lang="en-US"/>
          </a:p>
        </p:txBody>
      </p:sp>
    </p:spTree>
    <p:extLst>
      <p:ext uri="{BB962C8B-B14F-4D97-AF65-F5344CB8AC3E}">
        <p14:creationId xmlns:p14="http://schemas.microsoft.com/office/powerpoint/2010/main" val="118543240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281915-E72F-7E49-B895-A1A7DB6870B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40D89F0-29FD-174F-84B1-D02F6390C05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82376B-4AC4-2A44-9594-8A5CE5CDC428}"/>
              </a:ext>
            </a:extLst>
          </p:cNvPr>
          <p:cNvSpPr>
            <a:spLocks noGrp="1"/>
          </p:cNvSpPr>
          <p:nvPr>
            <p:ph type="dt" sz="half" idx="10"/>
          </p:nvPr>
        </p:nvSpPr>
        <p:spPr/>
        <p:txBody>
          <a:bodyPr/>
          <a:lstStyle/>
          <a:p>
            <a:fld id="{C2AF5FA8-569C-F642-A839-C6408FF53543}" type="datetimeFigureOut">
              <a:rPr lang="en-US" smtClean="0"/>
              <a:t>1/13/2021</a:t>
            </a:fld>
            <a:endParaRPr lang="en-US"/>
          </a:p>
        </p:txBody>
      </p:sp>
      <p:sp>
        <p:nvSpPr>
          <p:cNvPr id="5" name="Footer Placeholder 4">
            <a:extLst>
              <a:ext uri="{FF2B5EF4-FFF2-40B4-BE49-F238E27FC236}">
                <a16:creationId xmlns:a16="http://schemas.microsoft.com/office/drawing/2014/main" id="{96CE4BE4-84B8-7F4E-830F-ED5ADDFB9F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6EEE5E-8BD7-0341-8DAF-016D674E009A}"/>
              </a:ext>
            </a:extLst>
          </p:cNvPr>
          <p:cNvSpPr>
            <a:spLocks noGrp="1"/>
          </p:cNvSpPr>
          <p:nvPr>
            <p:ph type="sldNum" sz="quarter" idx="12"/>
          </p:nvPr>
        </p:nvSpPr>
        <p:spPr/>
        <p:txBody>
          <a:bodyPr/>
          <a:lstStyle/>
          <a:p>
            <a:fld id="{CEDEF9C1-0071-4D4A-89AA-0CC05A8019E4}" type="slidenum">
              <a:rPr lang="en-US" smtClean="0"/>
              <a:t>‹#›</a:t>
            </a:fld>
            <a:endParaRPr lang="en-US"/>
          </a:p>
        </p:txBody>
      </p:sp>
    </p:spTree>
    <p:extLst>
      <p:ext uri="{BB962C8B-B14F-4D97-AF65-F5344CB8AC3E}">
        <p14:creationId xmlns:p14="http://schemas.microsoft.com/office/powerpoint/2010/main" val="3193507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Только заголовок" type="titleOnly">
  <p:cSld name="Только заголовок">
    <p:spTree>
      <p:nvGrpSpPr>
        <p:cNvPr id="1" name="Shape 47"/>
        <p:cNvGrpSpPr/>
        <p:nvPr/>
      </p:nvGrpSpPr>
      <p:grpSpPr>
        <a:xfrm>
          <a:off x="0" y="0"/>
          <a:ext cx="0" cy="0"/>
          <a:chOff x="0" y="0"/>
          <a:chExt cx="0" cy="0"/>
        </a:xfrm>
      </p:grpSpPr>
      <p:sp>
        <p:nvSpPr>
          <p:cNvPr id="48" name="Google Shape;48;p8"/>
          <p:cNvSpPr txBox="1">
            <a:spLocks noGrp="1"/>
          </p:cNvSpPr>
          <p:nvPr>
            <p:ph type="title"/>
          </p:nvPr>
        </p:nvSpPr>
        <p:spPr>
          <a:xfrm>
            <a:off x="838200" y="365125"/>
            <a:ext cx="10515600" cy="1325562"/>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49" name="Google Shape;49;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29121120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cSld name="Bullet_Title only">
    <p:spTree>
      <p:nvGrpSpPr>
        <p:cNvPr id="1" name=""/>
        <p:cNvGrpSpPr/>
        <p:nvPr/>
      </p:nvGrpSpPr>
      <p:grpSpPr>
        <a:xfrm>
          <a:off x="0" y="0"/>
          <a:ext cx="0" cy="0"/>
          <a:chOff x="0" y="0"/>
          <a:chExt cx="0" cy="0"/>
        </a:xfrm>
      </p:grpSpPr>
      <p:sp>
        <p:nvSpPr>
          <p:cNvPr id="3" name="Title Placeholder 5"/>
          <p:cNvSpPr>
            <a:spLocks noGrp="1"/>
          </p:cNvSpPr>
          <p:nvPr>
            <p:ph type="title"/>
          </p:nvPr>
        </p:nvSpPr>
        <p:spPr bwMode="auto">
          <a:xfrm>
            <a:off x="583688" y="455085"/>
            <a:ext cx="11127317" cy="97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defRPr sz="3733">
                <a:solidFill>
                  <a:schemeClr val="tx2"/>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73784360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1_Bullet_Title only">
    <p:spTree>
      <p:nvGrpSpPr>
        <p:cNvPr id="1" name=""/>
        <p:cNvGrpSpPr/>
        <p:nvPr/>
      </p:nvGrpSpPr>
      <p:grpSpPr>
        <a:xfrm>
          <a:off x="0" y="0"/>
          <a:ext cx="0" cy="0"/>
          <a:chOff x="0" y="0"/>
          <a:chExt cx="0" cy="0"/>
        </a:xfrm>
      </p:grpSpPr>
      <p:sp>
        <p:nvSpPr>
          <p:cNvPr id="3" name="Title Placeholder 5"/>
          <p:cNvSpPr>
            <a:spLocks noGrp="1"/>
          </p:cNvSpPr>
          <p:nvPr>
            <p:ph type="title"/>
          </p:nvPr>
        </p:nvSpPr>
        <p:spPr bwMode="auto">
          <a:xfrm>
            <a:off x="583688" y="455085"/>
            <a:ext cx="11127317" cy="97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24" tIns="45712" rIns="91424" bIns="45712" numCol="1" anchor="ctr" anchorCtr="0" compatLnSpc="1">
            <a:prstTxWarp prst="textNoShape">
              <a:avLst/>
            </a:prstTxWarp>
          </a:bodyPr>
          <a:lstStyle>
            <a:lvl1pPr>
              <a:defRPr sz="3733">
                <a:solidFill>
                  <a:schemeClr val="tx2"/>
                </a:solidFill>
              </a:defRPr>
            </a:lvl1pPr>
          </a:lstStyle>
          <a:p>
            <a:pPr lvl="0"/>
            <a:r>
              <a:rPr lang="en-GB" dirty="0"/>
              <a:t>Click to edit Master title style</a:t>
            </a:r>
          </a:p>
        </p:txBody>
      </p:sp>
    </p:spTree>
    <p:extLst>
      <p:ext uri="{BB962C8B-B14F-4D97-AF65-F5344CB8AC3E}">
        <p14:creationId xmlns:p14="http://schemas.microsoft.com/office/powerpoint/2010/main" val="3770327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Сравнение" type="twoTxTwoObj">
  <p:cSld name="Сравнение">
    <p:spTree>
      <p:nvGrpSpPr>
        <p:cNvPr id="1" name="Shape 52"/>
        <p:cNvGrpSpPr/>
        <p:nvPr/>
      </p:nvGrpSpPr>
      <p:grpSpPr>
        <a:xfrm>
          <a:off x="0" y="0"/>
          <a:ext cx="0" cy="0"/>
          <a:chOff x="0" y="0"/>
          <a:chExt cx="0" cy="0"/>
        </a:xfrm>
      </p:grpSpPr>
      <p:sp>
        <p:nvSpPr>
          <p:cNvPr id="53" name="Google Shape;53;p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54" name="Google Shape;54;p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5" name="Google Shape;55;p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6" name="Google Shape;56;p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7" name="Google Shape;57;p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245687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Два объекта" type="twoObj">
  <p:cSld name="Два объекта">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8200" y="365125"/>
            <a:ext cx="10515600" cy="1325562"/>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63" name="Google Shape;63;p1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1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39862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theme" Target="../theme/theme4.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theme" Target="../theme/theme5.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6.xml"/><Relationship Id="rId13" Type="http://schemas.openxmlformats.org/officeDocument/2006/relationships/slideLayout" Target="../slideLayouts/slideLayout71.xml"/><Relationship Id="rId3" Type="http://schemas.openxmlformats.org/officeDocument/2006/relationships/slideLayout" Target="../slideLayouts/slideLayout61.xml"/><Relationship Id="rId7" Type="http://schemas.openxmlformats.org/officeDocument/2006/relationships/slideLayout" Target="../slideLayouts/slideLayout65.xml"/><Relationship Id="rId12" Type="http://schemas.openxmlformats.org/officeDocument/2006/relationships/slideLayout" Target="../slideLayouts/slideLayout70.xml"/><Relationship Id="rId2" Type="http://schemas.openxmlformats.org/officeDocument/2006/relationships/slideLayout" Target="../slideLayouts/slideLayout60.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5" Type="http://schemas.openxmlformats.org/officeDocument/2006/relationships/slideLayout" Target="../slideLayouts/slideLayout63.xml"/><Relationship Id="rId10" Type="http://schemas.openxmlformats.org/officeDocument/2006/relationships/slideLayout" Target="../slideLayouts/slideLayout68.xml"/><Relationship Id="rId4" Type="http://schemas.openxmlformats.org/officeDocument/2006/relationships/slideLayout" Target="../slideLayouts/slideLayout62.xml"/><Relationship Id="rId9" Type="http://schemas.openxmlformats.org/officeDocument/2006/relationships/slideLayout" Target="../slideLayouts/slideLayout67.xml"/><Relationship Id="rId14"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2"/>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7" name="Google Shape;7;p1"/>
          <p:cNvSpPr txBox="1">
            <a:spLocks noGrp="1"/>
          </p:cNvSpPr>
          <p:nvPr>
            <p:ph type="body" idx="1"/>
          </p:nvPr>
        </p:nvSpPr>
        <p:spPr>
          <a:xfrm>
            <a:off x="838200" y="1825625"/>
            <a:ext cx="10515600" cy="4351337"/>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3618873328"/>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629A0A-3242-4058-9919-121AD18B0D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AC83D12-15A7-49B6-96D9-DF8E7BF086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21D156-4CB9-44AD-B682-DDD3213312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DB6E97-A816-48FF-986F-8F2F5F1967DF}" type="datetimeFigureOut">
              <a:rPr lang="en-US" smtClean="0"/>
              <a:t>1/14/2021</a:t>
            </a:fld>
            <a:endParaRPr lang="en-US"/>
          </a:p>
        </p:txBody>
      </p:sp>
      <p:sp>
        <p:nvSpPr>
          <p:cNvPr id="5" name="Footer Placeholder 4">
            <a:extLst>
              <a:ext uri="{FF2B5EF4-FFF2-40B4-BE49-F238E27FC236}">
                <a16:creationId xmlns:a16="http://schemas.microsoft.com/office/drawing/2014/main" id="{6C4085FC-656C-4747-855F-C774B86677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45E74C9-F66E-47FD-8887-830C2C523A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13A120-CDA1-4A41-9720-DC3E89CB783C}" type="slidenum">
              <a:rPr lang="en-US" smtClean="0"/>
              <a:t>‹#›</a:t>
            </a:fld>
            <a:endParaRPr lang="en-US"/>
          </a:p>
        </p:txBody>
      </p:sp>
    </p:spTree>
    <p:extLst>
      <p:ext uri="{BB962C8B-B14F-4D97-AF65-F5344CB8AC3E}">
        <p14:creationId xmlns:p14="http://schemas.microsoft.com/office/powerpoint/2010/main" val="193327993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Заголовок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ru-RU" altLang="ru-RU"/>
              <a:t>Образец заголовка</a:t>
            </a:r>
          </a:p>
        </p:txBody>
      </p:sp>
      <p:sp>
        <p:nvSpPr>
          <p:cNvPr id="1027" name="Текст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ru-RU" altLang="ru-RU"/>
              <a:t>Образец текста</a:t>
            </a:r>
          </a:p>
          <a:p>
            <a:pPr lvl="1"/>
            <a:r>
              <a:rPr lang="ru-RU" altLang="ru-RU"/>
              <a:t>Второй уровень</a:t>
            </a:r>
          </a:p>
          <a:p>
            <a:pPr lvl="2"/>
            <a:r>
              <a:rPr lang="ru-RU" altLang="ru-RU"/>
              <a:t>Третий уровень</a:t>
            </a:r>
          </a:p>
          <a:p>
            <a:pPr lvl="3"/>
            <a:r>
              <a:rPr lang="ru-RU" altLang="ru-RU"/>
              <a:t>Четвертый уровень</a:t>
            </a:r>
          </a:p>
          <a:p>
            <a:pPr lvl="4"/>
            <a:r>
              <a:rPr lang="ru-RU" altLang="ru-RU"/>
              <a:t>Пятый уровень</a:t>
            </a:r>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ABD95555-FDCD-4D00-B2F8-D66A976CBEC9}" type="datetimeFigureOut">
              <a:rPr lang="ru-RU"/>
              <a:pPr>
                <a:defRPr/>
              </a:pPr>
              <a:t>14.01.2021</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defRPr>
            </a:lvl1pPr>
          </a:lstStyle>
          <a:p>
            <a:pPr>
              <a:defRPr/>
            </a:pPr>
            <a:fld id="{67541D93-D270-4D42-B5BC-06CFCEF56523}" type="slidenum">
              <a:rPr lang="ru-RU"/>
              <a:pPr>
                <a:defRPr/>
              </a:pPr>
              <a:t>‹#›</a:t>
            </a:fld>
            <a:endParaRPr lang="ru-RU"/>
          </a:p>
        </p:txBody>
      </p:sp>
    </p:spTree>
    <p:extLst>
      <p:ext uri="{BB962C8B-B14F-4D97-AF65-F5344CB8AC3E}">
        <p14:creationId xmlns:p14="http://schemas.microsoft.com/office/powerpoint/2010/main" val="2822085041"/>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Заголовок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ru-RU" altLang="ru-RU"/>
              <a:t>Образец заголовка</a:t>
            </a:r>
          </a:p>
        </p:txBody>
      </p:sp>
      <p:sp>
        <p:nvSpPr>
          <p:cNvPr id="1027" name="Текст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ru-RU" altLang="ru-RU"/>
              <a:t>Образец текста</a:t>
            </a:r>
          </a:p>
          <a:p>
            <a:pPr lvl="1"/>
            <a:r>
              <a:rPr lang="ru-RU" altLang="ru-RU"/>
              <a:t>Второй уровень</a:t>
            </a:r>
          </a:p>
          <a:p>
            <a:pPr lvl="2"/>
            <a:r>
              <a:rPr lang="ru-RU" altLang="ru-RU"/>
              <a:t>Третий уровень</a:t>
            </a:r>
          </a:p>
          <a:p>
            <a:pPr lvl="3"/>
            <a:r>
              <a:rPr lang="ru-RU" altLang="ru-RU"/>
              <a:t>Четвертый уровень</a:t>
            </a:r>
          </a:p>
          <a:p>
            <a:pPr lvl="4"/>
            <a:r>
              <a:rPr lang="ru-RU" altLang="ru-RU"/>
              <a:t>Пятый уровень</a:t>
            </a:r>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858084FB-8AF3-4C3F-8E0C-10EA8E2837A1}" type="datetimeFigureOut">
              <a:rPr lang="ru-RU"/>
              <a:pPr>
                <a:defRPr/>
              </a:pPr>
              <a:t>14.01.2021</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defRPr>
            </a:lvl1pPr>
          </a:lstStyle>
          <a:p>
            <a:pPr>
              <a:defRPr/>
            </a:pPr>
            <a:fld id="{80A51389-88FD-4EA1-A4D4-6AB12CB9ED22}" type="slidenum">
              <a:rPr lang="ru-RU"/>
              <a:pPr>
                <a:defRPr/>
              </a:pPr>
              <a:t>‹#›</a:t>
            </a:fld>
            <a:endParaRPr lang="ru-RU"/>
          </a:p>
        </p:txBody>
      </p:sp>
    </p:spTree>
    <p:extLst>
      <p:ext uri="{BB962C8B-B14F-4D97-AF65-F5344CB8AC3E}">
        <p14:creationId xmlns:p14="http://schemas.microsoft.com/office/powerpoint/2010/main" val="1601384217"/>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Google Shape;6;p1"/>
          <p:cNvSpPr txBox="1">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p>
            <a:pPr lvl="0"/>
            <a:endParaRPr lang="en-US" altLang="en-US">
              <a:sym typeface="Arial" panose="020B0604020202020204" pitchFamily="34" charset="0"/>
            </a:endParaRPr>
          </a:p>
        </p:txBody>
      </p:sp>
      <p:sp>
        <p:nvSpPr>
          <p:cNvPr id="1027" name="Google Shape;7;p1"/>
          <p:cNvSpPr txBox="1">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t" anchorCtr="0" compatLnSpc="1">
            <a:prstTxWarp prst="textNoShape">
              <a:avLst/>
            </a:prstTxWarp>
          </a:bodyPr>
          <a:lstStyle/>
          <a:p>
            <a:pPr lvl="0"/>
            <a:endParaRPr lang="en-US" altLang="en-US">
              <a:sym typeface="Arial" panose="020B0604020202020204" pitchFamily="34" charset="0"/>
            </a:endParaRPr>
          </a:p>
        </p:txBody>
      </p:sp>
      <p:sp>
        <p:nvSpPr>
          <p:cNvPr id="1028" name="Google Shape;8;p1"/>
          <p:cNvSpPr txBox="1">
            <a:spLocks noGrp="1"/>
          </p:cNvSpPr>
          <p:nvPr>
            <p:ph type="dt" idx="10"/>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lvl1pPr eaLnBrk="1" hangingPunct="1">
              <a:buClr>
                <a:srgbClr val="000000"/>
              </a:buClr>
              <a:buSzPts val="1400"/>
              <a:buFont typeface="Arial" panose="020B0604020202020204" pitchFamily="34" charset="0"/>
              <a:buNone/>
              <a:defRPr sz="1200">
                <a:solidFill>
                  <a:srgbClr val="898989"/>
                </a:solidFill>
                <a:latin typeface="Calibri" panose="020F0502020204030204" pitchFamily="34" charset="0"/>
                <a:cs typeface="Calibri" panose="020F0502020204030204" pitchFamily="34" charset="0"/>
                <a:sym typeface="Calibri" panose="020F0502020204030204" pitchFamily="34" charset="0"/>
              </a:defRPr>
            </a:lvl1pPr>
          </a:lstStyle>
          <a:p>
            <a:endParaRPr lang="en-US" altLang="en-US"/>
          </a:p>
        </p:txBody>
      </p:sp>
      <p:sp>
        <p:nvSpPr>
          <p:cNvPr id="1029" name="Google Shape;9;p1"/>
          <p:cNvSpPr txBox="1">
            <a:spLocks noGrp="1"/>
          </p:cNvSpPr>
          <p:nvPr>
            <p:ph type="ftr" idx="11"/>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lvl1pPr eaLnBrk="1" hangingPunct="1">
              <a:buClr>
                <a:srgbClr val="000000"/>
              </a:buClr>
              <a:buSzPts val="1400"/>
              <a:buFont typeface="Arial" panose="020B0604020202020204" pitchFamily="34" charset="0"/>
              <a:buNone/>
              <a:defRPr sz="1800">
                <a:latin typeface="Calibri" panose="020F0502020204030204" pitchFamily="34" charset="0"/>
                <a:cs typeface="Calibri" panose="020F0502020204030204" pitchFamily="34" charset="0"/>
                <a:sym typeface="Calibri" panose="020F0502020204030204" pitchFamily="34" charset="0"/>
              </a:defRPr>
            </a:lvl1pPr>
          </a:lstStyle>
          <a:p>
            <a:endParaRPr lang="en-US" altLang="en-US"/>
          </a:p>
        </p:txBody>
      </p:sp>
      <p:sp>
        <p:nvSpPr>
          <p:cNvPr id="1030" name="Google Shape;10;p1"/>
          <p:cNvSpPr txBox="1">
            <a:spLocks noGrp="1"/>
          </p:cNvSpPr>
          <p:nvPr>
            <p:ph type="sldNum" idx="12"/>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lvl1pPr algn="r" eaLnBrk="1" hangingPunct="1">
              <a:buClr>
                <a:srgbClr val="898989"/>
              </a:buClr>
              <a:buSzPts val="1200"/>
              <a:buFont typeface="Calibri" panose="020F0502020204030204" pitchFamily="34" charset="0"/>
              <a:buNone/>
              <a:defRPr sz="1200">
                <a:solidFill>
                  <a:srgbClr val="898989"/>
                </a:solidFill>
                <a:latin typeface="Calibri" panose="020F0502020204030204" pitchFamily="34" charset="0"/>
                <a:cs typeface="Calibri" panose="020F0502020204030204" pitchFamily="34" charset="0"/>
                <a:sym typeface="Calibri" panose="020F0502020204030204" pitchFamily="34" charset="0"/>
              </a:defRPr>
            </a:lvl1pPr>
          </a:lstStyle>
          <a:p>
            <a:fld id="{599079CE-F572-4B6A-8284-A2BA78D01DFA}" type="slidenum">
              <a:rPr lang="en-US" altLang="en-US"/>
              <a:pPr/>
              <a:t>‹#›</a:t>
            </a:fld>
            <a:endParaRPr lang="en-US" altLang="en-US" sz="140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169596979"/>
      </p:ext>
    </p:extLst>
  </p:cSld>
  <p:clrMap bg1="lt1" tx1="dk1" bg2="dk2" tx2="lt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hf sldNum="0" hdr="0" ftr="0" dt="0"/>
  <p:txStyles>
    <p:titleStyle>
      <a:defPPr marR="0" lvl="0" algn="l" rtl="0">
        <a:lnSpc>
          <a:spcPct val="100000"/>
        </a:lnSpc>
        <a:spcBef>
          <a:spcPts val="0"/>
        </a:spcBef>
        <a:spcAft>
          <a:spcPts val="0"/>
        </a:spcAft>
      </a:defPPr>
      <a:lvl1pPr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C28769-45FB-E142-85BE-78A90F01A2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5AD6F86-3029-AC49-A73A-EBC46781F1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4826D6-59CC-2543-8830-1093377243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AF5FA8-569C-F642-A839-C6408FF53543}" type="datetimeFigureOut">
              <a:rPr lang="en-US" smtClean="0"/>
              <a:t>1/13/2021</a:t>
            </a:fld>
            <a:endParaRPr lang="en-US"/>
          </a:p>
        </p:txBody>
      </p:sp>
      <p:sp>
        <p:nvSpPr>
          <p:cNvPr id="5" name="Footer Placeholder 4">
            <a:extLst>
              <a:ext uri="{FF2B5EF4-FFF2-40B4-BE49-F238E27FC236}">
                <a16:creationId xmlns:a16="http://schemas.microsoft.com/office/drawing/2014/main" id="{198F3B64-875C-0547-AF55-2F0FBA9E63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D2F143E-F795-074D-9108-3025C3CDFD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DEF9C1-0071-4D4A-89AA-0CC05A8019E4}" type="slidenum">
              <a:rPr lang="en-US" smtClean="0"/>
              <a:t>‹#›</a:t>
            </a:fld>
            <a:endParaRPr lang="en-US"/>
          </a:p>
        </p:txBody>
      </p:sp>
    </p:spTree>
    <p:extLst>
      <p:ext uri="{BB962C8B-B14F-4D97-AF65-F5344CB8AC3E}">
        <p14:creationId xmlns:p14="http://schemas.microsoft.com/office/powerpoint/2010/main" val="700308869"/>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simpleslides.co/" TargetMode="External"/><Relationship Id="rId1" Type="http://schemas.openxmlformats.org/officeDocument/2006/relationships/slideLayout" Target="../slideLayouts/slideLayout1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2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Layout" Target="../slideLayouts/slideLayout59.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 Id="rId9" Type="http://schemas.openxmlformats.org/officeDocument/2006/relationships/image" Target="../media/image17.sv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27.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5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01A90D2-6525-4638-BB0D-F4A179C6D952}"/>
              </a:ext>
            </a:extLst>
          </p:cNvPr>
          <p:cNvSpPr>
            <a:spLocks noGrp="1"/>
          </p:cNvSpPr>
          <p:nvPr>
            <p:ph type="title"/>
          </p:nvPr>
        </p:nvSpPr>
        <p:spPr>
          <a:xfrm>
            <a:off x="839570" y="248509"/>
            <a:ext cx="10512862" cy="1325218"/>
          </a:xfrm>
        </p:spPr>
        <p:txBody>
          <a:bodyPr/>
          <a:lstStyle/>
          <a:p>
            <a:pPr algn="ctr"/>
            <a:r>
              <a:rPr lang="en-US" b="1" dirty="0"/>
              <a:t>Here’s Your FREE Sample</a:t>
            </a:r>
          </a:p>
        </p:txBody>
      </p:sp>
      <p:sp>
        <p:nvSpPr>
          <p:cNvPr id="9" name="Subtitle 2">
            <a:extLst>
              <a:ext uri="{FF2B5EF4-FFF2-40B4-BE49-F238E27FC236}">
                <a16:creationId xmlns:a16="http://schemas.microsoft.com/office/drawing/2014/main" id="{5ADB9219-FA72-4E62-9106-F87897BDCE5F}"/>
              </a:ext>
            </a:extLst>
          </p:cNvPr>
          <p:cNvSpPr txBox="1">
            <a:spLocks/>
          </p:cNvSpPr>
          <p:nvPr/>
        </p:nvSpPr>
        <p:spPr>
          <a:xfrm>
            <a:off x="839569" y="2100878"/>
            <a:ext cx="5256431" cy="4119144"/>
          </a:xfrm>
          <a:prstGeom prst="rect">
            <a:avLst/>
          </a:prstGeom>
        </p:spPr>
        <p:txBody>
          <a:bodyPr vert="horz" lIns="91416" tIns="45708" rIns="91416" bIns="45708"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457086"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1" i="0" u="none" strike="noStrike" kern="1200" cap="none" spc="0" normalizeH="0" baseline="0" noProof="0" dirty="0">
                <a:ln>
                  <a:noFill/>
                </a:ln>
                <a:solidFill>
                  <a:srgbClr val="000000"/>
                </a:solidFill>
                <a:effectLst/>
                <a:uLnTx/>
                <a:uFillTx/>
                <a:latin typeface="Tw Cen MT" panose="020B0602020104020603" pitchFamily="34" charset="0"/>
                <a:ea typeface="+mn-ea"/>
                <a:cs typeface="Helvetica"/>
                <a:sym typeface="Calibri"/>
              </a:rPr>
              <a:t>Unlock Full Access to Simple Slides:</a:t>
            </a:r>
          </a:p>
          <a:p>
            <a:pPr marL="685800" marR="0" lvl="1" indent="-228600" algn="l" defTabSz="914400" rtl="0" eaLnBrk="1" fontAlgn="auto" latinLnBrk="0" hangingPunct="1">
              <a:lnSpc>
                <a:spcPct val="90000"/>
              </a:lnSpc>
              <a:spcBef>
                <a:spcPts val="500"/>
              </a:spcBef>
              <a:spcAft>
                <a:spcPts val="0"/>
              </a:spcAft>
              <a:buClr>
                <a:prstClr val="black"/>
              </a:buClr>
              <a:buSzPts val="1600"/>
              <a:buFont typeface="Arial"/>
              <a:buChar char="•"/>
              <a:tabLst/>
              <a:defRPr/>
            </a:pPr>
            <a:r>
              <a:rPr kumimoji="0" lang="en-US" sz="1600" b="0" i="0" u="none" strike="noStrike" kern="1200" cap="none" spc="0" normalizeH="0" baseline="0" noProof="0" dirty="0">
                <a:ln>
                  <a:noFill/>
                </a:ln>
                <a:solidFill>
                  <a:prstClr val="black"/>
                </a:solidFill>
                <a:effectLst/>
                <a:uLnTx/>
                <a:uFillTx/>
                <a:latin typeface="Twentieth Century"/>
                <a:ea typeface="Twentieth Century"/>
                <a:cs typeface="Twentieth Century"/>
                <a:sym typeface="Twentieth Century"/>
              </a:rPr>
              <a:t>10,000+ Slides &amp; Infographics</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685800" marR="0" lvl="1" indent="-228600" algn="l" defTabSz="914400" rtl="0" eaLnBrk="1" fontAlgn="auto" latinLnBrk="0" hangingPunct="1">
              <a:lnSpc>
                <a:spcPct val="90000"/>
              </a:lnSpc>
              <a:spcBef>
                <a:spcPts val="500"/>
              </a:spcBef>
              <a:spcAft>
                <a:spcPts val="0"/>
              </a:spcAft>
              <a:buClr>
                <a:prstClr val="black"/>
              </a:buClr>
              <a:buSzPts val="1600"/>
              <a:buFont typeface="Arial"/>
              <a:buChar char="•"/>
              <a:tabLst/>
              <a:defRPr/>
            </a:pPr>
            <a:r>
              <a:rPr kumimoji="0" lang="en-US" sz="1600" b="0" i="0" u="none" strike="noStrike" kern="1200" cap="none" spc="0" normalizeH="0" baseline="0" noProof="0" dirty="0">
                <a:ln>
                  <a:noFill/>
                </a:ln>
                <a:solidFill>
                  <a:prstClr val="black"/>
                </a:solidFill>
                <a:effectLst/>
                <a:uLnTx/>
                <a:uFillTx/>
                <a:latin typeface="Twentieth Century"/>
                <a:ea typeface="Twentieth Century"/>
                <a:cs typeface="Twentieth Century"/>
                <a:sym typeface="Twentieth Century"/>
              </a:rPr>
              <a:t>2,000+ Icons</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685800" marR="0" lvl="1" indent="-228600" algn="l" defTabSz="914400" rtl="0" eaLnBrk="1" fontAlgn="auto" latinLnBrk="0" hangingPunct="1">
              <a:lnSpc>
                <a:spcPct val="90000"/>
              </a:lnSpc>
              <a:spcBef>
                <a:spcPts val="500"/>
              </a:spcBef>
              <a:spcAft>
                <a:spcPts val="0"/>
              </a:spcAft>
              <a:buClr>
                <a:prstClr val="black"/>
              </a:buClr>
              <a:buSzPts val="1600"/>
              <a:buFont typeface="Arial"/>
              <a:buChar char="•"/>
              <a:tabLst/>
              <a:defRPr/>
            </a:pPr>
            <a:r>
              <a:rPr kumimoji="0" lang="en-US" sz="1600" b="0" i="0" u="none" strike="noStrike" kern="1200" cap="none" spc="0" normalizeH="0" baseline="0" noProof="0" dirty="0">
                <a:ln>
                  <a:noFill/>
                </a:ln>
                <a:solidFill>
                  <a:prstClr val="black"/>
                </a:solidFill>
                <a:effectLst/>
                <a:uLnTx/>
                <a:uFillTx/>
                <a:latin typeface="Twentieth Century"/>
                <a:ea typeface="Twentieth Century"/>
                <a:cs typeface="Twentieth Century"/>
                <a:sym typeface="Twentieth Century"/>
              </a:rPr>
              <a:t>Easy to Edit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685800" marR="0" lvl="1" indent="-228600" algn="l" defTabSz="914400" rtl="0" eaLnBrk="1" fontAlgn="auto" latinLnBrk="0" hangingPunct="1">
              <a:lnSpc>
                <a:spcPct val="90000"/>
              </a:lnSpc>
              <a:spcBef>
                <a:spcPts val="500"/>
              </a:spcBef>
              <a:spcAft>
                <a:spcPts val="0"/>
              </a:spcAft>
              <a:buClr>
                <a:prstClr val="black"/>
              </a:buClr>
              <a:buSzPts val="1600"/>
              <a:buFont typeface="Arial"/>
              <a:buChar char="•"/>
              <a:tabLst/>
              <a:defRPr/>
            </a:pPr>
            <a:r>
              <a:rPr kumimoji="0" lang="en-US" sz="1600" b="0" i="0" u="none" strike="noStrike" kern="1200" cap="none" spc="0" normalizeH="0" baseline="0" noProof="0" dirty="0">
                <a:ln>
                  <a:noFill/>
                </a:ln>
                <a:solidFill>
                  <a:prstClr val="black"/>
                </a:solidFill>
                <a:effectLst/>
                <a:uLnTx/>
                <a:uFillTx/>
                <a:latin typeface="Twentieth Century"/>
                <a:ea typeface="Twentieth Century"/>
                <a:cs typeface="Twentieth Century"/>
                <a:sym typeface="Twentieth Century"/>
              </a:rPr>
              <a:t>Fully Customizable</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685800" marR="0" lvl="1" indent="-228600" algn="l" defTabSz="914400" rtl="0" eaLnBrk="1" fontAlgn="auto" latinLnBrk="0" hangingPunct="1">
              <a:lnSpc>
                <a:spcPct val="90000"/>
              </a:lnSpc>
              <a:spcBef>
                <a:spcPts val="500"/>
              </a:spcBef>
              <a:spcAft>
                <a:spcPts val="0"/>
              </a:spcAft>
              <a:buClr>
                <a:prstClr val="black"/>
              </a:buClr>
              <a:buSzPts val="1600"/>
              <a:buFont typeface="Arial"/>
              <a:buChar char="•"/>
              <a:tabLst/>
              <a:defRPr/>
            </a:pPr>
            <a:r>
              <a:rPr kumimoji="0" lang="en-US" sz="1600" b="1" i="0" u="none" strike="noStrike" kern="1200" cap="none" spc="0" normalizeH="0" baseline="0" noProof="0" dirty="0">
                <a:ln>
                  <a:noFill/>
                </a:ln>
                <a:solidFill>
                  <a:prstClr val="black"/>
                </a:solidFill>
                <a:effectLst/>
                <a:uLnTx/>
                <a:uFillTx/>
                <a:latin typeface="Twentieth Century"/>
                <a:ea typeface="+mn-ea"/>
                <a:cs typeface="+mn-cs"/>
                <a:sym typeface="Twentieth Century"/>
              </a:rPr>
              <a:t>Premium Package Includes:</a:t>
            </a:r>
          </a:p>
          <a:p>
            <a:pPr marL="1143000" marR="0" lvl="2" indent="-228600" algn="l" defTabSz="914400" rtl="0" eaLnBrk="1" fontAlgn="auto" latinLnBrk="0" hangingPunct="1">
              <a:lnSpc>
                <a:spcPct val="90000"/>
              </a:lnSpc>
              <a:spcBef>
                <a:spcPts val="500"/>
              </a:spcBef>
              <a:spcAft>
                <a:spcPts val="0"/>
              </a:spcAft>
              <a:buClr>
                <a:prstClr val="black"/>
              </a:buClr>
              <a:buSzPts val="1600"/>
              <a:buFont typeface="Arial"/>
              <a:buChar char="•"/>
              <a:tabLst/>
              <a:defRPr/>
            </a:pPr>
            <a:r>
              <a:rPr kumimoji="0" lang="en-US" sz="1500" b="1" i="0" u="none" strike="noStrike" kern="1200" cap="none" spc="0" normalizeH="0" baseline="0" noProof="0" dirty="0">
                <a:ln>
                  <a:noFill/>
                </a:ln>
                <a:solidFill>
                  <a:prstClr val="black"/>
                </a:solidFill>
                <a:effectLst/>
                <a:uLnTx/>
                <a:uFillTx/>
                <a:latin typeface="Calibri" panose="020F0502020204030204"/>
                <a:ea typeface="+mn-ea"/>
                <a:cs typeface="+mn-cs"/>
              </a:rPr>
              <a:t>Monthly Slide Updates</a:t>
            </a:r>
          </a:p>
          <a:p>
            <a:pPr marL="1143000" marR="0" lvl="2" indent="-228600" algn="l" defTabSz="914400" rtl="0" eaLnBrk="1" fontAlgn="auto" latinLnBrk="0" hangingPunct="1">
              <a:lnSpc>
                <a:spcPct val="90000"/>
              </a:lnSpc>
              <a:spcBef>
                <a:spcPts val="500"/>
              </a:spcBef>
              <a:spcAft>
                <a:spcPts val="0"/>
              </a:spcAft>
              <a:buClr>
                <a:prstClr val="black"/>
              </a:buClr>
              <a:buSzPts val="1600"/>
              <a:buFont typeface="Arial"/>
              <a:buChar char="•"/>
              <a:tabLst/>
              <a:defRPr/>
            </a:pPr>
            <a:r>
              <a:rPr kumimoji="0" lang="en-US" sz="1500" b="1" i="0" u="none" strike="noStrike" kern="1200" cap="none" spc="0" normalizeH="0" baseline="0" noProof="0" dirty="0">
                <a:ln>
                  <a:noFill/>
                </a:ln>
                <a:solidFill>
                  <a:prstClr val="black"/>
                </a:solidFill>
                <a:effectLst/>
                <a:uLnTx/>
                <a:uFillTx/>
                <a:latin typeface="Calibri" panose="020F0502020204030204"/>
                <a:ea typeface="+mn-ea"/>
                <a:cs typeface="+mn-cs"/>
              </a:rPr>
              <a:t>PowerPoint, Excel &amp; Word 101 Courses</a:t>
            </a:r>
          </a:p>
          <a:p>
            <a:pPr marL="0" marR="0" lvl="0" indent="0" algn="l" defTabSz="457086"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000" b="0" i="0" u="none" strike="noStrike" kern="1200" cap="none" spc="0" normalizeH="0" baseline="0" noProof="0" dirty="0">
              <a:ln>
                <a:noFill/>
              </a:ln>
              <a:solidFill>
                <a:srgbClr val="000000"/>
              </a:solidFill>
              <a:effectLst/>
              <a:uLnTx/>
              <a:uFillTx/>
              <a:latin typeface="Tw Cen MT" panose="020B0602020104020603" pitchFamily="34" charset="0"/>
              <a:ea typeface="+mn-ea"/>
              <a:cs typeface="Helvetica"/>
              <a:sym typeface="Calibri"/>
            </a:endParaRPr>
          </a:p>
          <a:p>
            <a:pPr marL="0" marR="0" lvl="0" indent="0" algn="l" defTabSz="457086"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1" i="0" u="none" strike="noStrike" kern="1200" cap="none" spc="0" normalizeH="0" baseline="0" noProof="0" dirty="0">
                <a:ln>
                  <a:noFill/>
                </a:ln>
                <a:solidFill>
                  <a:srgbClr val="000000"/>
                </a:solidFill>
                <a:effectLst/>
                <a:uLnTx/>
                <a:uFillTx/>
                <a:latin typeface="Tw Cen MT" panose="020B0602020104020603" pitchFamily="34" charset="0"/>
                <a:ea typeface="+mn-ea"/>
                <a:cs typeface="Helvetica"/>
                <a:sym typeface="Calibri"/>
              </a:rPr>
              <a:t>Plus, Save </a:t>
            </a:r>
            <a:r>
              <a:rPr lang="en-US" sz="2000" b="1" dirty="0">
                <a:solidFill>
                  <a:srgbClr val="000000"/>
                </a:solidFill>
                <a:latin typeface="Tw Cen MT" panose="020B0602020104020603" pitchFamily="34" charset="0"/>
                <a:cs typeface="Helvetica"/>
                <a:sym typeface="Calibri"/>
              </a:rPr>
              <a:t>15</a:t>
            </a:r>
            <a:r>
              <a:rPr kumimoji="0" lang="en-US" sz="2000" b="1" i="0" u="none" strike="noStrike" kern="1200" cap="none" spc="0" normalizeH="0" baseline="0" noProof="0" dirty="0">
                <a:ln>
                  <a:noFill/>
                </a:ln>
                <a:solidFill>
                  <a:srgbClr val="000000"/>
                </a:solidFill>
                <a:effectLst/>
                <a:uLnTx/>
                <a:uFillTx/>
                <a:latin typeface="Tw Cen MT" panose="020B0602020104020603" pitchFamily="34" charset="0"/>
                <a:ea typeface="+mn-ea"/>
                <a:cs typeface="Helvetica"/>
                <a:sym typeface="Calibri"/>
              </a:rPr>
              <a:t>% For Trying our Sample!</a:t>
            </a:r>
          </a:p>
          <a:p>
            <a:pPr marL="0" marR="0" lvl="0" indent="0" algn="l" defTabSz="457086"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srgbClr val="000000"/>
                </a:solidFill>
                <a:effectLst/>
                <a:uLnTx/>
                <a:uFillTx/>
                <a:latin typeface="Tw Cen MT" panose="020B0602020104020603" pitchFamily="34" charset="0"/>
                <a:ea typeface="+mn-ea"/>
                <a:cs typeface="Helvetica"/>
                <a:sym typeface="Calibri"/>
              </a:rPr>
              <a:t>Use </a:t>
            </a:r>
            <a:r>
              <a:rPr kumimoji="0" lang="en-US" sz="1600" b="0" i="0" u="none" strike="noStrike" kern="1200" cap="none" spc="0" normalizeH="0" baseline="0" noProof="0">
                <a:ln>
                  <a:noFill/>
                </a:ln>
                <a:solidFill>
                  <a:srgbClr val="000000"/>
                </a:solidFill>
                <a:effectLst/>
                <a:uLnTx/>
                <a:uFillTx/>
                <a:latin typeface="Tw Cen MT" panose="020B0602020104020603" pitchFamily="34" charset="0"/>
                <a:ea typeface="+mn-ea"/>
                <a:cs typeface="Helvetica"/>
                <a:sym typeface="Calibri"/>
              </a:rPr>
              <a:t>Code </a:t>
            </a:r>
            <a:r>
              <a:rPr kumimoji="0" lang="en-US" sz="1600" b="0" i="0" u="none" strike="noStrike" kern="1200" cap="none" spc="0" normalizeH="0" baseline="0" noProof="0">
                <a:ln>
                  <a:noFill/>
                </a:ln>
                <a:solidFill>
                  <a:srgbClr val="000000"/>
                </a:solidFill>
                <a:effectLst/>
                <a:uLnTx/>
                <a:uFillTx/>
                <a:latin typeface="Tw Cen MT" panose="020B0602020104020603" pitchFamily="34" charset="0"/>
                <a:ea typeface="+mn-ea"/>
                <a:cs typeface="+mn-cs"/>
                <a:sym typeface="Calibri"/>
              </a:rPr>
              <a:t>“Sample15</a:t>
            </a:r>
            <a:r>
              <a:rPr lang="en-US" sz="1600">
                <a:solidFill>
                  <a:srgbClr val="000000"/>
                </a:solidFill>
                <a:latin typeface="Tw Cen MT" panose="020B0602020104020603" pitchFamily="34" charset="0"/>
                <a:sym typeface="Calibri"/>
              </a:rPr>
              <a:t>”</a:t>
            </a:r>
            <a:endParaRPr kumimoji="0" lang="en-US" sz="1600" b="0" i="0" u="none" strike="noStrike" kern="1200" cap="none" spc="0" normalizeH="0" baseline="0" noProof="0" dirty="0">
              <a:ln>
                <a:noFill/>
              </a:ln>
              <a:solidFill>
                <a:srgbClr val="000000"/>
              </a:solidFill>
              <a:effectLst/>
              <a:uLnTx/>
              <a:uFillTx/>
              <a:latin typeface="Tw Cen MT" panose="020B0602020104020603" pitchFamily="34" charset="0"/>
              <a:ea typeface="+mn-ea"/>
              <a:cs typeface="Helvetica"/>
              <a:sym typeface="Calibri"/>
            </a:endParaRPr>
          </a:p>
        </p:txBody>
      </p:sp>
      <p:sp>
        <p:nvSpPr>
          <p:cNvPr id="2" name="Rectangle: Rounded Corners 1">
            <a:hlinkClick r:id="rId2"/>
            <a:extLst>
              <a:ext uri="{FF2B5EF4-FFF2-40B4-BE49-F238E27FC236}">
                <a16:creationId xmlns:a16="http://schemas.microsoft.com/office/drawing/2014/main" id="{1A1DED2E-DA0D-4AE5-8A5A-AE5A1D56A17B}"/>
              </a:ext>
            </a:extLst>
          </p:cNvPr>
          <p:cNvSpPr/>
          <p:nvPr/>
        </p:nvSpPr>
        <p:spPr>
          <a:xfrm>
            <a:off x="839569" y="5876146"/>
            <a:ext cx="3740820" cy="465174"/>
          </a:xfrm>
          <a:prstGeom prst="roundRect">
            <a:avLst/>
          </a:prstGeom>
          <a:solidFill>
            <a:srgbClr val="ED12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Unlock Access</a:t>
            </a:r>
          </a:p>
        </p:txBody>
      </p:sp>
      <p:pic>
        <p:nvPicPr>
          <p:cNvPr id="6" name="Picture 5" descr="Text, logo&#10;&#10;Description automatically generated">
            <a:extLst>
              <a:ext uri="{FF2B5EF4-FFF2-40B4-BE49-F238E27FC236}">
                <a16:creationId xmlns:a16="http://schemas.microsoft.com/office/drawing/2014/main" id="{52733048-6C44-4C65-9700-6946760989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9196" y="5717212"/>
            <a:ext cx="2211800" cy="502810"/>
          </a:xfrm>
          <a:prstGeom prst="rect">
            <a:avLst/>
          </a:prstGeom>
        </p:spPr>
      </p:pic>
      <p:pic>
        <p:nvPicPr>
          <p:cNvPr id="12" name="Picture 11" descr="Graphical user interface&#10;&#10;Description automatically generated">
            <a:extLst>
              <a:ext uri="{FF2B5EF4-FFF2-40B4-BE49-F238E27FC236}">
                <a16:creationId xmlns:a16="http://schemas.microsoft.com/office/drawing/2014/main" id="{EA5DEFB4-0F4A-48DE-8F98-A6B362AEA0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11294" y="2146608"/>
            <a:ext cx="2351313" cy="1371600"/>
          </a:xfrm>
          <a:prstGeom prst="rect">
            <a:avLst/>
          </a:prstGeom>
        </p:spPr>
      </p:pic>
      <p:pic>
        <p:nvPicPr>
          <p:cNvPr id="14" name="Picture 13" descr="A picture containing refrigerator, room&#10;&#10;Description automatically generated">
            <a:extLst>
              <a:ext uri="{FF2B5EF4-FFF2-40B4-BE49-F238E27FC236}">
                <a16:creationId xmlns:a16="http://schemas.microsoft.com/office/drawing/2014/main" id="{4989B76B-C915-40B1-BB8A-0DBD51F4AE4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87232" y="2146608"/>
            <a:ext cx="2344616" cy="1371600"/>
          </a:xfrm>
          <a:prstGeom prst="rect">
            <a:avLst/>
          </a:prstGeom>
        </p:spPr>
      </p:pic>
      <p:pic>
        <p:nvPicPr>
          <p:cNvPr id="16" name="Picture 15" descr="Graphical user interface, application&#10;&#10;Description automatically generated">
            <a:extLst>
              <a:ext uri="{FF2B5EF4-FFF2-40B4-BE49-F238E27FC236}">
                <a16:creationId xmlns:a16="http://schemas.microsoft.com/office/drawing/2014/main" id="{5A89C554-7501-47FD-B4D7-3E21135F8AC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12682" y="3760958"/>
            <a:ext cx="2364828" cy="1371600"/>
          </a:xfrm>
          <a:prstGeom prst="rect">
            <a:avLst/>
          </a:prstGeom>
        </p:spPr>
      </p:pic>
    </p:spTree>
    <p:extLst>
      <p:ext uri="{BB962C8B-B14F-4D97-AF65-F5344CB8AC3E}">
        <p14:creationId xmlns:p14="http://schemas.microsoft.com/office/powerpoint/2010/main" val="36158021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4"/>
          <p:cNvSpPr/>
          <p:nvPr/>
        </p:nvSpPr>
        <p:spPr>
          <a:xfrm>
            <a:off x="3495675" y="1254125"/>
            <a:ext cx="5183187" cy="776287"/>
          </a:xfrm>
          <a:prstGeom prst="ellipse">
            <a:avLst/>
          </a:prstGeom>
          <a:solidFill>
            <a:srgbClr val="F7EEDA"/>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26" name="Google Shape;126;p14"/>
          <p:cNvSpPr txBox="1"/>
          <p:nvPr/>
        </p:nvSpPr>
        <p:spPr>
          <a:xfrm>
            <a:off x="66993" y="0"/>
            <a:ext cx="12174537" cy="6856412"/>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nvGrpSpPr>
          <p:cNvPr id="5" name="Группа 4">
            <a:extLst>
              <a:ext uri="{FF2B5EF4-FFF2-40B4-BE49-F238E27FC236}">
                <a16:creationId xmlns:a16="http://schemas.microsoft.com/office/drawing/2014/main" id="{03D8B88B-AB5E-1048-AEFE-F1E88392C132}"/>
              </a:ext>
            </a:extLst>
          </p:cNvPr>
          <p:cNvGrpSpPr/>
          <p:nvPr/>
        </p:nvGrpSpPr>
        <p:grpSpPr>
          <a:xfrm>
            <a:off x="3554412" y="1801813"/>
            <a:ext cx="5083174" cy="1220787"/>
            <a:chOff x="3554412" y="1801813"/>
            <a:chExt cx="5083174" cy="1220787"/>
          </a:xfrm>
        </p:grpSpPr>
        <p:sp>
          <p:nvSpPr>
            <p:cNvPr id="121" name="Google Shape;121;p14"/>
            <p:cNvSpPr/>
            <p:nvPr/>
          </p:nvSpPr>
          <p:spPr>
            <a:xfrm>
              <a:off x="3554412" y="1801813"/>
              <a:ext cx="5083174" cy="1220787"/>
            </a:xfrm>
            <a:custGeom>
              <a:avLst/>
              <a:gdLst/>
              <a:ahLst/>
              <a:cxnLst/>
              <a:rect l="l" t="t" r="r" b="b"/>
              <a:pathLst>
                <a:path w="1113" h="267" extrusionOk="0">
                  <a:moveTo>
                    <a:pt x="557" y="66"/>
                  </a:moveTo>
                  <a:cubicBezTo>
                    <a:pt x="326" y="66"/>
                    <a:pt x="84" y="43"/>
                    <a:pt x="0" y="0"/>
                  </a:cubicBezTo>
                  <a:cubicBezTo>
                    <a:pt x="96" y="198"/>
                    <a:pt x="96" y="198"/>
                    <a:pt x="96" y="198"/>
                  </a:cubicBezTo>
                  <a:cubicBezTo>
                    <a:pt x="135" y="230"/>
                    <a:pt x="295" y="267"/>
                    <a:pt x="557" y="267"/>
                  </a:cubicBezTo>
                  <a:cubicBezTo>
                    <a:pt x="819" y="267"/>
                    <a:pt x="979" y="230"/>
                    <a:pt x="1017" y="198"/>
                  </a:cubicBezTo>
                  <a:cubicBezTo>
                    <a:pt x="1113" y="0"/>
                    <a:pt x="1113" y="0"/>
                    <a:pt x="1113" y="0"/>
                  </a:cubicBezTo>
                  <a:cubicBezTo>
                    <a:pt x="1029" y="43"/>
                    <a:pt x="787" y="66"/>
                    <a:pt x="557" y="66"/>
                  </a:cubicBezTo>
                  <a:close/>
                </a:path>
              </a:pathLst>
            </a:custGeom>
            <a:solidFill>
              <a:srgbClr val="FFCA5C"/>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27" name="Google Shape;127;p14"/>
            <p:cNvSpPr txBox="1"/>
            <p:nvPr/>
          </p:nvSpPr>
          <p:spPr>
            <a:xfrm>
              <a:off x="4591050" y="2181225"/>
              <a:ext cx="3009900" cy="646112"/>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FFFFFF"/>
                </a:buClr>
                <a:buSzPts val="4200"/>
                <a:buFont typeface="Open Sans"/>
                <a:buNone/>
                <a:tabLst/>
                <a:defRPr/>
              </a:pPr>
              <a:r>
                <a:rPr kumimoji="0" lang="en-US" sz="4200" b="1" i="0" u="none" strike="noStrike" kern="0" cap="none" spc="0" normalizeH="0" baseline="0" noProof="0">
                  <a:ln>
                    <a:noFill/>
                  </a:ln>
                  <a:solidFill>
                    <a:srgbClr val="FFFFFF"/>
                  </a:solidFill>
                  <a:effectLst/>
                  <a:uLnTx/>
                  <a:uFillTx/>
                  <a:latin typeface="Open Sans"/>
                  <a:ea typeface="Open Sans"/>
                  <a:cs typeface="Open Sans"/>
                  <a:sym typeface="Open Sans"/>
                </a:rPr>
                <a:t>Awareness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4" name="Группа 3">
            <a:extLst>
              <a:ext uri="{FF2B5EF4-FFF2-40B4-BE49-F238E27FC236}">
                <a16:creationId xmlns:a16="http://schemas.microsoft.com/office/drawing/2014/main" id="{E9B6B319-D56D-894B-B050-D8CA47BDD23F}"/>
              </a:ext>
            </a:extLst>
          </p:cNvPr>
          <p:cNvGrpSpPr/>
          <p:nvPr/>
        </p:nvGrpSpPr>
        <p:grpSpPr>
          <a:xfrm>
            <a:off x="4052887" y="2830513"/>
            <a:ext cx="4086224" cy="1184275"/>
            <a:chOff x="4052887" y="2830513"/>
            <a:chExt cx="4086224" cy="1184275"/>
          </a:xfrm>
        </p:grpSpPr>
        <p:sp>
          <p:nvSpPr>
            <p:cNvPr id="122" name="Google Shape;122;p14"/>
            <p:cNvSpPr/>
            <p:nvPr/>
          </p:nvSpPr>
          <p:spPr>
            <a:xfrm>
              <a:off x="4052887" y="2830513"/>
              <a:ext cx="4086224" cy="1184275"/>
            </a:xfrm>
            <a:custGeom>
              <a:avLst/>
              <a:gdLst/>
              <a:ahLst/>
              <a:cxnLst/>
              <a:rect l="l" t="t" r="r" b="b"/>
              <a:pathLst>
                <a:path w="895" h="259" extrusionOk="0">
                  <a:moveTo>
                    <a:pt x="0" y="0"/>
                  </a:moveTo>
                  <a:cubicBezTo>
                    <a:pt x="94" y="193"/>
                    <a:pt x="94" y="193"/>
                    <a:pt x="94" y="193"/>
                  </a:cubicBezTo>
                  <a:cubicBezTo>
                    <a:pt x="130" y="227"/>
                    <a:pt x="266" y="259"/>
                    <a:pt x="448" y="259"/>
                  </a:cubicBezTo>
                  <a:cubicBezTo>
                    <a:pt x="630" y="259"/>
                    <a:pt x="765" y="227"/>
                    <a:pt x="802" y="193"/>
                  </a:cubicBezTo>
                  <a:cubicBezTo>
                    <a:pt x="895" y="0"/>
                    <a:pt x="895" y="0"/>
                    <a:pt x="895" y="0"/>
                  </a:cubicBezTo>
                  <a:cubicBezTo>
                    <a:pt x="815" y="38"/>
                    <a:pt x="627" y="58"/>
                    <a:pt x="448" y="58"/>
                  </a:cubicBezTo>
                  <a:cubicBezTo>
                    <a:pt x="268" y="58"/>
                    <a:pt x="81" y="38"/>
                    <a:pt x="0" y="0"/>
                  </a:cubicBezTo>
                  <a:close/>
                </a:path>
              </a:pathLst>
            </a:custGeom>
            <a:solidFill>
              <a:srgbClr val="FE912A"/>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28" name="Google Shape;128;p14"/>
            <p:cNvSpPr txBox="1"/>
            <p:nvPr/>
          </p:nvSpPr>
          <p:spPr>
            <a:xfrm>
              <a:off x="5130800" y="3217862"/>
              <a:ext cx="2006600" cy="569912"/>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FFFFFF"/>
                </a:buClr>
                <a:buSzPts val="3700"/>
                <a:buFont typeface="Open Sans"/>
                <a:buNone/>
                <a:tabLst/>
                <a:defRPr/>
              </a:pPr>
              <a:r>
                <a:rPr kumimoji="0" lang="en-US" sz="3700" b="1" i="0" u="none" strike="noStrike" kern="0" cap="none" spc="0" normalizeH="0" baseline="0" noProof="0">
                  <a:ln>
                    <a:noFill/>
                  </a:ln>
                  <a:solidFill>
                    <a:srgbClr val="FFFFFF"/>
                  </a:solidFill>
                  <a:effectLst/>
                  <a:uLnTx/>
                  <a:uFillTx/>
                  <a:latin typeface="Open Sans"/>
                  <a:ea typeface="Open Sans"/>
                  <a:cs typeface="Open Sans"/>
                  <a:sym typeface="Open Sans"/>
                </a:rPr>
                <a:t>Interest</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3" name="Группа 2">
            <a:extLst>
              <a:ext uri="{FF2B5EF4-FFF2-40B4-BE49-F238E27FC236}">
                <a16:creationId xmlns:a16="http://schemas.microsoft.com/office/drawing/2014/main" id="{A6B1869D-AB0D-7A4B-88DA-58AA44E06FE9}"/>
              </a:ext>
            </a:extLst>
          </p:cNvPr>
          <p:cNvGrpSpPr/>
          <p:nvPr/>
        </p:nvGrpSpPr>
        <p:grpSpPr>
          <a:xfrm>
            <a:off x="4540250" y="3841750"/>
            <a:ext cx="3109912" cy="1165225"/>
            <a:chOff x="4540250" y="3841750"/>
            <a:chExt cx="3109912" cy="1165225"/>
          </a:xfrm>
        </p:grpSpPr>
        <p:sp>
          <p:nvSpPr>
            <p:cNvPr id="120" name="Google Shape;120;p14"/>
            <p:cNvSpPr/>
            <p:nvPr/>
          </p:nvSpPr>
          <p:spPr>
            <a:xfrm>
              <a:off x="4540250" y="3841750"/>
              <a:ext cx="3109912" cy="1165225"/>
            </a:xfrm>
            <a:custGeom>
              <a:avLst/>
              <a:gdLst/>
              <a:ahLst/>
              <a:cxnLst/>
              <a:rect l="l" t="t" r="r" b="b"/>
              <a:pathLst>
                <a:path w="681" h="255" extrusionOk="0">
                  <a:moveTo>
                    <a:pt x="0" y="0"/>
                  </a:moveTo>
                  <a:cubicBezTo>
                    <a:pt x="55" y="112"/>
                    <a:pt x="55" y="112"/>
                    <a:pt x="55" y="112"/>
                  </a:cubicBezTo>
                  <a:cubicBezTo>
                    <a:pt x="95" y="195"/>
                    <a:pt x="95" y="195"/>
                    <a:pt x="95" y="195"/>
                  </a:cubicBezTo>
                  <a:cubicBezTo>
                    <a:pt x="126" y="227"/>
                    <a:pt x="217" y="255"/>
                    <a:pt x="341" y="255"/>
                  </a:cubicBezTo>
                  <a:cubicBezTo>
                    <a:pt x="464" y="255"/>
                    <a:pt x="555" y="227"/>
                    <a:pt x="587" y="195"/>
                  </a:cubicBezTo>
                  <a:cubicBezTo>
                    <a:pt x="627" y="112"/>
                    <a:pt x="627" y="112"/>
                    <a:pt x="627" y="112"/>
                  </a:cubicBezTo>
                  <a:cubicBezTo>
                    <a:pt x="681" y="0"/>
                    <a:pt x="681" y="0"/>
                    <a:pt x="681" y="0"/>
                  </a:cubicBezTo>
                  <a:cubicBezTo>
                    <a:pt x="624" y="30"/>
                    <a:pt x="508" y="54"/>
                    <a:pt x="341" y="54"/>
                  </a:cubicBezTo>
                  <a:cubicBezTo>
                    <a:pt x="173" y="54"/>
                    <a:pt x="58" y="30"/>
                    <a:pt x="0" y="0"/>
                  </a:cubicBezTo>
                  <a:close/>
                </a:path>
              </a:pathLst>
            </a:custGeom>
            <a:solidFill>
              <a:srgbClr val="E34250"/>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29" name="Google Shape;129;p14"/>
            <p:cNvSpPr txBox="1"/>
            <p:nvPr/>
          </p:nvSpPr>
          <p:spPr>
            <a:xfrm>
              <a:off x="5253037" y="4256087"/>
              <a:ext cx="1771650" cy="492125"/>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FFFFFF"/>
                </a:buClr>
                <a:buSzPts val="3200"/>
                <a:buFont typeface="Open Sans"/>
                <a:buNone/>
                <a:tabLst/>
                <a:defRPr/>
              </a:pPr>
              <a:r>
                <a:rPr kumimoji="0" lang="en-US" sz="3200" b="1" i="0" u="none" strike="noStrike" kern="0" cap="none" spc="0" normalizeH="0" baseline="0" noProof="0">
                  <a:ln>
                    <a:noFill/>
                  </a:ln>
                  <a:solidFill>
                    <a:srgbClr val="FFFFFF"/>
                  </a:solidFill>
                  <a:effectLst/>
                  <a:uLnTx/>
                  <a:uFillTx/>
                  <a:latin typeface="Open Sans"/>
                  <a:ea typeface="Open Sans"/>
                  <a:cs typeface="Open Sans"/>
                  <a:sym typeface="Open Sans"/>
                </a:rPr>
                <a:t>Decision</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 name="Группа 1">
            <a:extLst>
              <a:ext uri="{FF2B5EF4-FFF2-40B4-BE49-F238E27FC236}">
                <a16:creationId xmlns:a16="http://schemas.microsoft.com/office/drawing/2014/main" id="{80A1A490-0220-D64C-A6A5-3D84B8A2C348}"/>
              </a:ext>
            </a:extLst>
          </p:cNvPr>
          <p:cNvGrpSpPr/>
          <p:nvPr/>
        </p:nvGrpSpPr>
        <p:grpSpPr>
          <a:xfrm>
            <a:off x="5043487" y="4873625"/>
            <a:ext cx="2109788" cy="1120775"/>
            <a:chOff x="5043487" y="4873625"/>
            <a:chExt cx="2109788" cy="1120775"/>
          </a:xfrm>
        </p:grpSpPr>
        <p:sp>
          <p:nvSpPr>
            <p:cNvPr id="119" name="Google Shape;119;p14"/>
            <p:cNvSpPr/>
            <p:nvPr/>
          </p:nvSpPr>
          <p:spPr>
            <a:xfrm>
              <a:off x="5043487" y="4873625"/>
              <a:ext cx="2109788" cy="1120775"/>
            </a:xfrm>
            <a:custGeom>
              <a:avLst/>
              <a:gdLst/>
              <a:ahLst/>
              <a:cxnLst/>
              <a:rect l="l" t="t" r="r" b="b"/>
              <a:pathLst>
                <a:path w="462" h="245" extrusionOk="0">
                  <a:moveTo>
                    <a:pt x="0" y="0"/>
                  </a:moveTo>
                  <a:cubicBezTo>
                    <a:pt x="98" y="204"/>
                    <a:pt x="98" y="204"/>
                    <a:pt x="98" y="204"/>
                  </a:cubicBezTo>
                  <a:cubicBezTo>
                    <a:pt x="125" y="229"/>
                    <a:pt x="175" y="245"/>
                    <a:pt x="231" y="245"/>
                  </a:cubicBezTo>
                  <a:cubicBezTo>
                    <a:pt x="287" y="245"/>
                    <a:pt x="336" y="229"/>
                    <a:pt x="363" y="204"/>
                  </a:cubicBezTo>
                  <a:cubicBezTo>
                    <a:pt x="462" y="0"/>
                    <a:pt x="462" y="0"/>
                    <a:pt x="462" y="0"/>
                  </a:cubicBezTo>
                  <a:cubicBezTo>
                    <a:pt x="413" y="27"/>
                    <a:pt x="328" y="44"/>
                    <a:pt x="231" y="44"/>
                  </a:cubicBezTo>
                  <a:cubicBezTo>
                    <a:pt x="133" y="44"/>
                    <a:pt x="49" y="27"/>
                    <a:pt x="0" y="0"/>
                  </a:cubicBezTo>
                  <a:close/>
                </a:path>
              </a:pathLst>
            </a:custGeom>
            <a:solidFill>
              <a:srgbClr val="8B103E"/>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30" name="Google Shape;130;p14"/>
            <p:cNvSpPr txBox="1"/>
            <p:nvPr/>
          </p:nvSpPr>
          <p:spPr>
            <a:xfrm>
              <a:off x="5591175" y="5248275"/>
              <a:ext cx="1160462" cy="492125"/>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FFFFFF"/>
                </a:buClr>
                <a:buSzPts val="3200"/>
                <a:buFont typeface="Open Sans"/>
                <a:buNone/>
                <a:tabLst/>
                <a:defRPr/>
              </a:pPr>
              <a:r>
                <a:rPr kumimoji="0" lang="en-US" sz="3200" b="1" i="0" u="none" strike="noStrike" kern="0" cap="none" spc="0" normalizeH="0" baseline="0" noProof="0" dirty="0">
                  <a:ln>
                    <a:noFill/>
                  </a:ln>
                  <a:solidFill>
                    <a:srgbClr val="FFFFFF"/>
                  </a:solidFill>
                  <a:effectLst/>
                  <a:uLnTx/>
                  <a:uFillTx/>
                  <a:latin typeface="Open Sans"/>
                  <a:ea typeface="Open Sans"/>
                  <a:cs typeface="Open Sans"/>
                  <a:sym typeface="Open Sans"/>
                </a:rPr>
                <a:t>Sales</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grpSp>
      <p:pic>
        <p:nvPicPr>
          <p:cNvPr id="131" name="Google Shape;131;p14"/>
          <p:cNvPicPr preferRelativeResize="0"/>
          <p:nvPr/>
        </p:nvPicPr>
        <p:blipFill rotWithShape="1">
          <a:blip r:embed="rId3">
            <a:alphaModFix/>
          </a:blip>
          <a:srcRect/>
          <a:stretch/>
        </p:blipFill>
        <p:spPr>
          <a:xfrm>
            <a:off x="4206875" y="6186487"/>
            <a:ext cx="3768725" cy="534987"/>
          </a:xfrm>
          <a:prstGeom prst="rect">
            <a:avLst/>
          </a:prstGeom>
          <a:noFill/>
          <a:ln>
            <a:noFill/>
          </a:ln>
        </p:spPr>
      </p:pic>
      <p:grpSp>
        <p:nvGrpSpPr>
          <p:cNvPr id="6" name="Группа 5">
            <a:extLst>
              <a:ext uri="{FF2B5EF4-FFF2-40B4-BE49-F238E27FC236}">
                <a16:creationId xmlns:a16="http://schemas.microsoft.com/office/drawing/2014/main" id="{189D67CF-5580-A144-ADE6-66661FD566AA}"/>
              </a:ext>
            </a:extLst>
          </p:cNvPr>
          <p:cNvGrpSpPr/>
          <p:nvPr/>
        </p:nvGrpSpPr>
        <p:grpSpPr>
          <a:xfrm>
            <a:off x="7158037" y="723900"/>
            <a:ext cx="757237" cy="1111250"/>
            <a:chOff x="7158037" y="723900"/>
            <a:chExt cx="757237" cy="1111250"/>
          </a:xfrm>
        </p:grpSpPr>
        <p:sp>
          <p:nvSpPr>
            <p:cNvPr id="123" name="Google Shape;123;p14"/>
            <p:cNvSpPr txBox="1"/>
            <p:nvPr/>
          </p:nvSpPr>
          <p:spPr>
            <a:xfrm>
              <a:off x="7394574" y="723900"/>
              <a:ext cx="284163" cy="919162"/>
            </a:xfrm>
            <a:prstGeom prst="rect">
              <a:avLst/>
            </a:prstGeom>
            <a:solidFill>
              <a:srgbClr val="C7BFAF"/>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32" name="Google Shape;132;p14"/>
            <p:cNvSpPr/>
            <p:nvPr/>
          </p:nvSpPr>
          <p:spPr>
            <a:xfrm>
              <a:off x="7158037" y="1514475"/>
              <a:ext cx="757237" cy="320675"/>
            </a:xfrm>
            <a:custGeom>
              <a:avLst/>
              <a:gdLst/>
              <a:ahLst/>
              <a:cxnLst/>
              <a:rect l="l" t="t" r="r" b="b"/>
              <a:pathLst>
                <a:path w="166" h="70" extrusionOk="0">
                  <a:moveTo>
                    <a:pt x="85" y="69"/>
                  </a:moveTo>
                  <a:cubicBezTo>
                    <a:pt x="84" y="70"/>
                    <a:pt x="82" y="70"/>
                    <a:pt x="81" y="69"/>
                  </a:cubicBezTo>
                  <a:cubicBezTo>
                    <a:pt x="39" y="35"/>
                    <a:pt x="39" y="35"/>
                    <a:pt x="39" y="35"/>
                  </a:cubicBezTo>
                  <a:cubicBezTo>
                    <a:pt x="2" y="6"/>
                    <a:pt x="2" y="6"/>
                    <a:pt x="2" y="6"/>
                  </a:cubicBezTo>
                  <a:cubicBezTo>
                    <a:pt x="0" y="4"/>
                    <a:pt x="1" y="0"/>
                    <a:pt x="4" y="0"/>
                  </a:cubicBezTo>
                  <a:cubicBezTo>
                    <a:pt x="83" y="0"/>
                    <a:pt x="83" y="0"/>
                    <a:pt x="83" y="0"/>
                  </a:cubicBezTo>
                  <a:cubicBezTo>
                    <a:pt x="162" y="0"/>
                    <a:pt x="162" y="0"/>
                    <a:pt x="162" y="0"/>
                  </a:cubicBezTo>
                  <a:cubicBezTo>
                    <a:pt x="165" y="0"/>
                    <a:pt x="166" y="4"/>
                    <a:pt x="164" y="6"/>
                  </a:cubicBezTo>
                  <a:cubicBezTo>
                    <a:pt x="127" y="35"/>
                    <a:pt x="127" y="35"/>
                    <a:pt x="127" y="35"/>
                  </a:cubicBezTo>
                  <a:lnTo>
                    <a:pt x="85" y="69"/>
                  </a:lnTo>
                  <a:close/>
                </a:path>
              </a:pathLst>
            </a:custGeom>
            <a:solidFill>
              <a:srgbClr val="C7BFAF"/>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grpSp>
        <p:nvGrpSpPr>
          <p:cNvPr id="7" name="Группа 6">
            <a:extLst>
              <a:ext uri="{FF2B5EF4-FFF2-40B4-BE49-F238E27FC236}">
                <a16:creationId xmlns:a16="http://schemas.microsoft.com/office/drawing/2014/main" id="{663A301E-A63F-704E-9EFA-0A6035ED943B}"/>
              </a:ext>
            </a:extLst>
          </p:cNvPr>
          <p:cNvGrpSpPr/>
          <p:nvPr/>
        </p:nvGrpSpPr>
        <p:grpSpPr>
          <a:xfrm>
            <a:off x="5710237" y="723900"/>
            <a:ext cx="757237" cy="1111250"/>
            <a:chOff x="5710237" y="723900"/>
            <a:chExt cx="757237" cy="1111250"/>
          </a:xfrm>
        </p:grpSpPr>
        <p:sp>
          <p:nvSpPr>
            <p:cNvPr id="124" name="Google Shape;124;p14"/>
            <p:cNvSpPr txBox="1"/>
            <p:nvPr/>
          </p:nvSpPr>
          <p:spPr>
            <a:xfrm>
              <a:off x="5946775" y="723900"/>
              <a:ext cx="284163" cy="919162"/>
            </a:xfrm>
            <a:prstGeom prst="rect">
              <a:avLst/>
            </a:prstGeom>
            <a:solidFill>
              <a:srgbClr val="C7BFAF"/>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33" name="Google Shape;133;p14"/>
            <p:cNvSpPr/>
            <p:nvPr/>
          </p:nvSpPr>
          <p:spPr>
            <a:xfrm>
              <a:off x="5710237" y="1514475"/>
              <a:ext cx="757237" cy="320675"/>
            </a:xfrm>
            <a:custGeom>
              <a:avLst/>
              <a:gdLst/>
              <a:ahLst/>
              <a:cxnLst/>
              <a:rect l="l" t="t" r="r" b="b"/>
              <a:pathLst>
                <a:path w="166" h="70" extrusionOk="0">
                  <a:moveTo>
                    <a:pt x="85" y="69"/>
                  </a:moveTo>
                  <a:cubicBezTo>
                    <a:pt x="84" y="70"/>
                    <a:pt x="82" y="70"/>
                    <a:pt x="81" y="69"/>
                  </a:cubicBezTo>
                  <a:cubicBezTo>
                    <a:pt x="39" y="35"/>
                    <a:pt x="39" y="35"/>
                    <a:pt x="39" y="35"/>
                  </a:cubicBezTo>
                  <a:cubicBezTo>
                    <a:pt x="2" y="6"/>
                    <a:pt x="2" y="6"/>
                    <a:pt x="2" y="6"/>
                  </a:cubicBezTo>
                  <a:cubicBezTo>
                    <a:pt x="0" y="4"/>
                    <a:pt x="1" y="0"/>
                    <a:pt x="4" y="0"/>
                  </a:cubicBezTo>
                  <a:cubicBezTo>
                    <a:pt x="83" y="0"/>
                    <a:pt x="83" y="0"/>
                    <a:pt x="83" y="0"/>
                  </a:cubicBezTo>
                  <a:cubicBezTo>
                    <a:pt x="162" y="0"/>
                    <a:pt x="162" y="0"/>
                    <a:pt x="162" y="0"/>
                  </a:cubicBezTo>
                  <a:cubicBezTo>
                    <a:pt x="165" y="0"/>
                    <a:pt x="166" y="4"/>
                    <a:pt x="164" y="6"/>
                  </a:cubicBezTo>
                  <a:cubicBezTo>
                    <a:pt x="127" y="35"/>
                    <a:pt x="127" y="35"/>
                    <a:pt x="127" y="35"/>
                  </a:cubicBezTo>
                  <a:lnTo>
                    <a:pt x="85" y="69"/>
                  </a:lnTo>
                  <a:close/>
                </a:path>
              </a:pathLst>
            </a:custGeom>
            <a:solidFill>
              <a:srgbClr val="C7BFAF"/>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grpSp>
        <p:nvGrpSpPr>
          <p:cNvPr id="8" name="Группа 7">
            <a:extLst>
              <a:ext uri="{FF2B5EF4-FFF2-40B4-BE49-F238E27FC236}">
                <a16:creationId xmlns:a16="http://schemas.microsoft.com/office/drawing/2014/main" id="{17D286ED-4006-1040-BA6E-464474ECBEF0}"/>
              </a:ext>
            </a:extLst>
          </p:cNvPr>
          <p:cNvGrpSpPr/>
          <p:nvPr/>
        </p:nvGrpSpPr>
        <p:grpSpPr>
          <a:xfrm>
            <a:off x="4257675" y="723900"/>
            <a:ext cx="763587" cy="1111250"/>
            <a:chOff x="4257675" y="723900"/>
            <a:chExt cx="763587" cy="1111250"/>
          </a:xfrm>
        </p:grpSpPr>
        <p:sp>
          <p:nvSpPr>
            <p:cNvPr id="125" name="Google Shape;125;p14"/>
            <p:cNvSpPr txBox="1"/>
            <p:nvPr/>
          </p:nvSpPr>
          <p:spPr>
            <a:xfrm>
              <a:off x="4500562" y="723900"/>
              <a:ext cx="282575" cy="919162"/>
            </a:xfrm>
            <a:prstGeom prst="rect">
              <a:avLst/>
            </a:prstGeom>
            <a:solidFill>
              <a:srgbClr val="C7BFAF"/>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34" name="Google Shape;134;p14"/>
            <p:cNvSpPr/>
            <p:nvPr/>
          </p:nvSpPr>
          <p:spPr>
            <a:xfrm>
              <a:off x="4257675" y="1514475"/>
              <a:ext cx="763587" cy="320675"/>
            </a:xfrm>
            <a:custGeom>
              <a:avLst/>
              <a:gdLst/>
              <a:ahLst/>
              <a:cxnLst/>
              <a:rect l="l" t="t" r="r" b="b"/>
              <a:pathLst>
                <a:path w="167" h="70" extrusionOk="0">
                  <a:moveTo>
                    <a:pt x="86" y="69"/>
                  </a:moveTo>
                  <a:cubicBezTo>
                    <a:pt x="85" y="70"/>
                    <a:pt x="83" y="70"/>
                    <a:pt x="82" y="69"/>
                  </a:cubicBezTo>
                  <a:cubicBezTo>
                    <a:pt x="40" y="35"/>
                    <a:pt x="40" y="35"/>
                    <a:pt x="40" y="35"/>
                  </a:cubicBezTo>
                  <a:cubicBezTo>
                    <a:pt x="3" y="6"/>
                    <a:pt x="3" y="6"/>
                    <a:pt x="3" y="6"/>
                  </a:cubicBezTo>
                  <a:cubicBezTo>
                    <a:pt x="0" y="4"/>
                    <a:pt x="2" y="0"/>
                    <a:pt x="5" y="0"/>
                  </a:cubicBezTo>
                  <a:cubicBezTo>
                    <a:pt x="84" y="0"/>
                    <a:pt x="84" y="0"/>
                    <a:pt x="84" y="0"/>
                  </a:cubicBezTo>
                  <a:cubicBezTo>
                    <a:pt x="162" y="0"/>
                    <a:pt x="162" y="0"/>
                    <a:pt x="162" y="0"/>
                  </a:cubicBezTo>
                  <a:cubicBezTo>
                    <a:pt x="166" y="0"/>
                    <a:pt x="167" y="4"/>
                    <a:pt x="165" y="6"/>
                  </a:cubicBezTo>
                  <a:cubicBezTo>
                    <a:pt x="128" y="35"/>
                    <a:pt x="128" y="35"/>
                    <a:pt x="128" y="35"/>
                  </a:cubicBezTo>
                  <a:lnTo>
                    <a:pt x="86" y="69"/>
                  </a:lnTo>
                  <a:close/>
                </a:path>
              </a:pathLst>
            </a:custGeom>
            <a:solidFill>
              <a:srgbClr val="C7BFAF"/>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sp>
        <p:nvSpPr>
          <p:cNvPr id="136" name="Google Shape;136;p14"/>
          <p:cNvSpPr/>
          <p:nvPr/>
        </p:nvSpPr>
        <p:spPr>
          <a:xfrm>
            <a:off x="804862" y="2438399"/>
            <a:ext cx="2087562" cy="0"/>
          </a:xfrm>
          <a:custGeom>
            <a:avLst/>
            <a:gdLst/>
            <a:ahLst/>
            <a:cxnLst/>
            <a:rect l="l" t="t" r="r" b="b"/>
            <a:pathLst>
              <a:path w="1315" h="120000" extrusionOk="0">
                <a:moveTo>
                  <a:pt x="0" y="0"/>
                </a:moveTo>
                <a:lnTo>
                  <a:pt x="1315" y="0"/>
                </a:lnTo>
                <a:lnTo>
                  <a:pt x="0" y="0"/>
                </a:lnTo>
                <a:close/>
              </a:path>
            </a:pathLst>
          </a:custGeom>
          <a:solidFill>
            <a:srgbClr val="FFF0D1"/>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cxnSp>
        <p:nvCxnSpPr>
          <p:cNvPr id="137" name="Google Shape;137;p14"/>
          <p:cNvCxnSpPr/>
          <p:nvPr/>
        </p:nvCxnSpPr>
        <p:spPr>
          <a:xfrm>
            <a:off x="804862" y="2438399"/>
            <a:ext cx="2087562" cy="0"/>
          </a:xfrm>
          <a:prstGeom prst="straightConnector1">
            <a:avLst/>
          </a:prstGeom>
          <a:noFill/>
          <a:ln>
            <a:noFill/>
          </a:ln>
        </p:spPr>
      </p:cxnSp>
      <p:sp>
        <p:nvSpPr>
          <p:cNvPr id="138" name="Google Shape;138;p14"/>
          <p:cNvSpPr/>
          <p:nvPr/>
        </p:nvSpPr>
        <p:spPr>
          <a:xfrm>
            <a:off x="750887" y="2382837"/>
            <a:ext cx="2197099" cy="114300"/>
          </a:xfrm>
          <a:custGeom>
            <a:avLst/>
            <a:gdLst/>
            <a:ahLst/>
            <a:cxnLst/>
            <a:rect l="l" t="t" r="r" b="b"/>
            <a:pathLst>
              <a:path w="481" h="25" extrusionOk="0">
                <a:moveTo>
                  <a:pt x="12" y="25"/>
                </a:moveTo>
                <a:cubicBezTo>
                  <a:pt x="469" y="25"/>
                  <a:pt x="469" y="25"/>
                  <a:pt x="469" y="25"/>
                </a:cubicBezTo>
                <a:cubicBezTo>
                  <a:pt x="476" y="25"/>
                  <a:pt x="481" y="19"/>
                  <a:pt x="481" y="12"/>
                </a:cubicBezTo>
                <a:cubicBezTo>
                  <a:pt x="481" y="5"/>
                  <a:pt x="476" y="0"/>
                  <a:pt x="469" y="0"/>
                </a:cubicBezTo>
                <a:cubicBezTo>
                  <a:pt x="12" y="0"/>
                  <a:pt x="12" y="0"/>
                  <a:pt x="12" y="0"/>
                </a:cubicBezTo>
                <a:cubicBezTo>
                  <a:pt x="5" y="0"/>
                  <a:pt x="0" y="5"/>
                  <a:pt x="0" y="12"/>
                </a:cubicBezTo>
                <a:cubicBezTo>
                  <a:pt x="0" y="19"/>
                  <a:pt x="5" y="25"/>
                  <a:pt x="12" y="25"/>
                </a:cubicBezTo>
              </a:path>
            </a:pathLst>
          </a:custGeom>
          <a:solidFill>
            <a:srgbClr val="FFF0D1"/>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39" name="Google Shape;139;p14"/>
          <p:cNvSpPr/>
          <p:nvPr/>
        </p:nvSpPr>
        <p:spPr>
          <a:xfrm>
            <a:off x="804862" y="2438399"/>
            <a:ext cx="1549400" cy="0"/>
          </a:xfrm>
          <a:custGeom>
            <a:avLst/>
            <a:gdLst/>
            <a:ahLst/>
            <a:cxnLst/>
            <a:rect l="l" t="t" r="r" b="b"/>
            <a:pathLst>
              <a:path w="976" h="120000" extrusionOk="0">
                <a:moveTo>
                  <a:pt x="0" y="0"/>
                </a:moveTo>
                <a:lnTo>
                  <a:pt x="976" y="0"/>
                </a:lnTo>
                <a:lnTo>
                  <a:pt x="0" y="0"/>
                </a:lnTo>
                <a:close/>
              </a:path>
            </a:pathLst>
          </a:custGeom>
          <a:solidFill>
            <a:srgbClr val="FFCA5C"/>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cxnSp>
        <p:nvCxnSpPr>
          <p:cNvPr id="140" name="Google Shape;140;p14"/>
          <p:cNvCxnSpPr/>
          <p:nvPr/>
        </p:nvCxnSpPr>
        <p:spPr>
          <a:xfrm>
            <a:off x="804862" y="2438399"/>
            <a:ext cx="1549400" cy="0"/>
          </a:xfrm>
          <a:prstGeom prst="straightConnector1">
            <a:avLst/>
          </a:prstGeom>
          <a:noFill/>
          <a:ln>
            <a:noFill/>
          </a:ln>
        </p:spPr>
      </p:cxnSp>
      <p:sp>
        <p:nvSpPr>
          <p:cNvPr id="141" name="Google Shape;141;p14"/>
          <p:cNvSpPr/>
          <p:nvPr/>
        </p:nvSpPr>
        <p:spPr>
          <a:xfrm>
            <a:off x="750887" y="2382837"/>
            <a:ext cx="1657350" cy="114300"/>
          </a:xfrm>
          <a:custGeom>
            <a:avLst/>
            <a:gdLst/>
            <a:ahLst/>
            <a:cxnLst/>
            <a:rect l="l" t="t" r="r" b="b"/>
            <a:pathLst>
              <a:path w="363" h="25" extrusionOk="0">
                <a:moveTo>
                  <a:pt x="12" y="25"/>
                </a:moveTo>
                <a:cubicBezTo>
                  <a:pt x="351" y="25"/>
                  <a:pt x="351" y="25"/>
                  <a:pt x="351" y="25"/>
                </a:cubicBezTo>
                <a:cubicBezTo>
                  <a:pt x="358" y="25"/>
                  <a:pt x="363" y="19"/>
                  <a:pt x="363" y="12"/>
                </a:cubicBezTo>
                <a:cubicBezTo>
                  <a:pt x="363" y="5"/>
                  <a:pt x="358" y="0"/>
                  <a:pt x="351" y="0"/>
                </a:cubicBezTo>
                <a:cubicBezTo>
                  <a:pt x="12" y="0"/>
                  <a:pt x="12" y="0"/>
                  <a:pt x="12" y="0"/>
                </a:cubicBezTo>
                <a:cubicBezTo>
                  <a:pt x="5" y="0"/>
                  <a:pt x="0" y="5"/>
                  <a:pt x="0" y="12"/>
                </a:cubicBezTo>
                <a:cubicBezTo>
                  <a:pt x="0" y="19"/>
                  <a:pt x="5" y="25"/>
                  <a:pt x="12" y="25"/>
                </a:cubicBezTo>
              </a:path>
            </a:pathLst>
          </a:custGeom>
          <a:solidFill>
            <a:srgbClr val="FFCA5C"/>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42" name="Google Shape;142;p14"/>
          <p:cNvSpPr/>
          <p:nvPr/>
        </p:nvSpPr>
        <p:spPr>
          <a:xfrm>
            <a:off x="1266825" y="3397249"/>
            <a:ext cx="2200274" cy="114300"/>
          </a:xfrm>
          <a:custGeom>
            <a:avLst/>
            <a:gdLst/>
            <a:ahLst/>
            <a:cxnLst/>
            <a:rect l="l" t="t" r="r" b="b"/>
            <a:pathLst>
              <a:path w="482" h="25" extrusionOk="0">
                <a:moveTo>
                  <a:pt x="13" y="25"/>
                </a:moveTo>
                <a:cubicBezTo>
                  <a:pt x="469" y="25"/>
                  <a:pt x="469" y="25"/>
                  <a:pt x="469" y="25"/>
                </a:cubicBezTo>
                <a:cubicBezTo>
                  <a:pt x="476" y="25"/>
                  <a:pt x="482" y="20"/>
                  <a:pt x="482" y="13"/>
                </a:cubicBezTo>
                <a:cubicBezTo>
                  <a:pt x="482" y="6"/>
                  <a:pt x="476" y="0"/>
                  <a:pt x="469" y="0"/>
                </a:cubicBezTo>
                <a:cubicBezTo>
                  <a:pt x="13" y="0"/>
                  <a:pt x="13" y="0"/>
                  <a:pt x="13" y="0"/>
                </a:cubicBezTo>
                <a:cubicBezTo>
                  <a:pt x="6" y="0"/>
                  <a:pt x="0" y="6"/>
                  <a:pt x="0" y="13"/>
                </a:cubicBezTo>
                <a:cubicBezTo>
                  <a:pt x="0" y="20"/>
                  <a:pt x="6" y="25"/>
                  <a:pt x="13" y="25"/>
                </a:cubicBezTo>
              </a:path>
            </a:pathLst>
          </a:custGeom>
          <a:solidFill>
            <a:srgbClr val="FFE0C2"/>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43" name="Google Shape;143;p14"/>
          <p:cNvSpPr/>
          <p:nvPr/>
        </p:nvSpPr>
        <p:spPr>
          <a:xfrm>
            <a:off x="1266825" y="3397249"/>
            <a:ext cx="1287463" cy="114300"/>
          </a:xfrm>
          <a:custGeom>
            <a:avLst/>
            <a:gdLst/>
            <a:ahLst/>
            <a:cxnLst/>
            <a:rect l="l" t="t" r="r" b="b"/>
            <a:pathLst>
              <a:path w="282" h="25" extrusionOk="0">
                <a:moveTo>
                  <a:pt x="13" y="25"/>
                </a:moveTo>
                <a:cubicBezTo>
                  <a:pt x="269" y="25"/>
                  <a:pt x="269" y="25"/>
                  <a:pt x="269" y="25"/>
                </a:cubicBezTo>
                <a:cubicBezTo>
                  <a:pt x="276" y="25"/>
                  <a:pt x="282" y="20"/>
                  <a:pt x="282" y="13"/>
                </a:cubicBezTo>
                <a:cubicBezTo>
                  <a:pt x="282" y="6"/>
                  <a:pt x="276" y="0"/>
                  <a:pt x="269" y="0"/>
                </a:cubicBezTo>
                <a:cubicBezTo>
                  <a:pt x="13" y="0"/>
                  <a:pt x="13" y="0"/>
                  <a:pt x="13" y="0"/>
                </a:cubicBezTo>
                <a:cubicBezTo>
                  <a:pt x="6" y="0"/>
                  <a:pt x="0" y="6"/>
                  <a:pt x="0" y="13"/>
                </a:cubicBezTo>
                <a:cubicBezTo>
                  <a:pt x="0" y="20"/>
                  <a:pt x="6" y="25"/>
                  <a:pt x="13" y="25"/>
                </a:cubicBezTo>
              </a:path>
            </a:pathLst>
          </a:custGeom>
          <a:solidFill>
            <a:srgbClr val="FE912A"/>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44" name="Google Shape;144;p14"/>
          <p:cNvSpPr/>
          <p:nvPr/>
        </p:nvSpPr>
        <p:spPr>
          <a:xfrm>
            <a:off x="1751012" y="4421187"/>
            <a:ext cx="2200274" cy="114300"/>
          </a:xfrm>
          <a:custGeom>
            <a:avLst/>
            <a:gdLst/>
            <a:ahLst/>
            <a:cxnLst/>
            <a:rect l="l" t="t" r="r" b="b"/>
            <a:pathLst>
              <a:path w="482" h="25" extrusionOk="0">
                <a:moveTo>
                  <a:pt x="12" y="25"/>
                </a:moveTo>
                <a:cubicBezTo>
                  <a:pt x="469" y="25"/>
                  <a:pt x="469" y="25"/>
                  <a:pt x="469" y="25"/>
                </a:cubicBezTo>
                <a:cubicBezTo>
                  <a:pt x="476" y="25"/>
                  <a:pt x="482" y="20"/>
                  <a:pt x="482" y="13"/>
                </a:cubicBezTo>
                <a:cubicBezTo>
                  <a:pt x="482" y="6"/>
                  <a:pt x="476" y="0"/>
                  <a:pt x="469" y="0"/>
                </a:cubicBezTo>
                <a:cubicBezTo>
                  <a:pt x="12" y="0"/>
                  <a:pt x="12" y="0"/>
                  <a:pt x="12" y="0"/>
                </a:cubicBezTo>
                <a:cubicBezTo>
                  <a:pt x="5" y="0"/>
                  <a:pt x="0" y="6"/>
                  <a:pt x="0" y="13"/>
                </a:cubicBezTo>
                <a:cubicBezTo>
                  <a:pt x="0" y="20"/>
                  <a:pt x="5" y="25"/>
                  <a:pt x="12" y="25"/>
                </a:cubicBezTo>
              </a:path>
            </a:pathLst>
          </a:custGeom>
          <a:solidFill>
            <a:srgbClr val="F7D2D5"/>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45" name="Google Shape;145;p14"/>
          <p:cNvSpPr/>
          <p:nvPr/>
        </p:nvSpPr>
        <p:spPr>
          <a:xfrm>
            <a:off x="1658937" y="4421187"/>
            <a:ext cx="858838" cy="114300"/>
          </a:xfrm>
          <a:custGeom>
            <a:avLst/>
            <a:gdLst/>
            <a:ahLst/>
            <a:cxnLst/>
            <a:rect l="l" t="t" r="r" b="b"/>
            <a:pathLst>
              <a:path w="188" h="25" extrusionOk="0">
                <a:moveTo>
                  <a:pt x="12" y="25"/>
                </a:moveTo>
                <a:cubicBezTo>
                  <a:pt x="175" y="25"/>
                  <a:pt x="175" y="25"/>
                  <a:pt x="175" y="25"/>
                </a:cubicBezTo>
                <a:cubicBezTo>
                  <a:pt x="182" y="25"/>
                  <a:pt x="188" y="20"/>
                  <a:pt x="188" y="13"/>
                </a:cubicBezTo>
                <a:cubicBezTo>
                  <a:pt x="188" y="6"/>
                  <a:pt x="182" y="0"/>
                  <a:pt x="175" y="0"/>
                </a:cubicBezTo>
                <a:cubicBezTo>
                  <a:pt x="12" y="0"/>
                  <a:pt x="12" y="0"/>
                  <a:pt x="12" y="0"/>
                </a:cubicBezTo>
                <a:cubicBezTo>
                  <a:pt x="5" y="0"/>
                  <a:pt x="0" y="6"/>
                  <a:pt x="0" y="13"/>
                </a:cubicBezTo>
                <a:cubicBezTo>
                  <a:pt x="0" y="20"/>
                  <a:pt x="5" y="25"/>
                  <a:pt x="12" y="25"/>
                </a:cubicBezTo>
              </a:path>
            </a:pathLst>
          </a:custGeom>
          <a:solidFill>
            <a:srgbClr val="E34250"/>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46" name="Google Shape;146;p14"/>
          <p:cNvSpPr/>
          <p:nvPr/>
        </p:nvSpPr>
        <p:spPr>
          <a:xfrm>
            <a:off x="2320925" y="5554662"/>
            <a:ext cx="2087562" cy="0"/>
          </a:xfrm>
          <a:custGeom>
            <a:avLst/>
            <a:gdLst/>
            <a:ahLst/>
            <a:cxnLst/>
            <a:rect l="l" t="t" r="r" b="b"/>
            <a:pathLst>
              <a:path w="1315" h="120000" extrusionOk="0">
                <a:moveTo>
                  <a:pt x="0" y="0"/>
                </a:moveTo>
                <a:lnTo>
                  <a:pt x="1315" y="0"/>
                </a:lnTo>
                <a:lnTo>
                  <a:pt x="0" y="0"/>
                </a:lnTo>
                <a:close/>
              </a:path>
            </a:pathLst>
          </a:custGeom>
          <a:solidFill>
            <a:srgbClr val="C2E3F0"/>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cxnSp>
        <p:nvCxnSpPr>
          <p:cNvPr id="147" name="Google Shape;147;p14"/>
          <p:cNvCxnSpPr/>
          <p:nvPr/>
        </p:nvCxnSpPr>
        <p:spPr>
          <a:xfrm>
            <a:off x="2320925" y="5554662"/>
            <a:ext cx="2087562" cy="0"/>
          </a:xfrm>
          <a:prstGeom prst="straightConnector1">
            <a:avLst/>
          </a:prstGeom>
          <a:noFill/>
          <a:ln>
            <a:noFill/>
          </a:ln>
        </p:spPr>
      </p:cxnSp>
      <p:sp>
        <p:nvSpPr>
          <p:cNvPr id="148" name="Google Shape;148;p14"/>
          <p:cNvSpPr/>
          <p:nvPr/>
        </p:nvSpPr>
        <p:spPr>
          <a:xfrm>
            <a:off x="2262187" y="5495924"/>
            <a:ext cx="2201862" cy="114300"/>
          </a:xfrm>
          <a:custGeom>
            <a:avLst/>
            <a:gdLst/>
            <a:ahLst/>
            <a:cxnLst/>
            <a:rect l="l" t="t" r="r" b="b"/>
            <a:pathLst>
              <a:path w="482" h="25" extrusionOk="0">
                <a:moveTo>
                  <a:pt x="13" y="25"/>
                </a:moveTo>
                <a:cubicBezTo>
                  <a:pt x="470" y="25"/>
                  <a:pt x="470" y="25"/>
                  <a:pt x="470" y="25"/>
                </a:cubicBezTo>
                <a:cubicBezTo>
                  <a:pt x="477" y="25"/>
                  <a:pt x="482" y="20"/>
                  <a:pt x="482" y="13"/>
                </a:cubicBezTo>
                <a:cubicBezTo>
                  <a:pt x="482" y="6"/>
                  <a:pt x="477" y="0"/>
                  <a:pt x="470" y="0"/>
                </a:cubicBezTo>
                <a:cubicBezTo>
                  <a:pt x="13" y="0"/>
                  <a:pt x="13" y="0"/>
                  <a:pt x="13" y="0"/>
                </a:cubicBezTo>
                <a:cubicBezTo>
                  <a:pt x="6" y="0"/>
                  <a:pt x="0" y="6"/>
                  <a:pt x="0" y="13"/>
                </a:cubicBezTo>
                <a:cubicBezTo>
                  <a:pt x="0" y="20"/>
                  <a:pt x="6" y="25"/>
                  <a:pt x="13" y="25"/>
                </a:cubicBezTo>
              </a:path>
            </a:pathLst>
          </a:custGeom>
          <a:solidFill>
            <a:srgbClr val="E0BCCA"/>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49" name="Google Shape;149;p14"/>
          <p:cNvSpPr/>
          <p:nvPr/>
        </p:nvSpPr>
        <p:spPr>
          <a:xfrm>
            <a:off x="2320925" y="5554662"/>
            <a:ext cx="374650" cy="0"/>
          </a:xfrm>
          <a:custGeom>
            <a:avLst/>
            <a:gdLst/>
            <a:ahLst/>
            <a:cxnLst/>
            <a:rect l="l" t="t" r="r" b="b"/>
            <a:pathLst>
              <a:path w="236" h="120000" extrusionOk="0">
                <a:moveTo>
                  <a:pt x="0" y="0"/>
                </a:moveTo>
                <a:lnTo>
                  <a:pt x="236" y="0"/>
                </a:lnTo>
                <a:lnTo>
                  <a:pt x="0" y="0"/>
                </a:lnTo>
                <a:close/>
              </a:path>
            </a:pathLst>
          </a:custGeom>
          <a:solidFill>
            <a:srgbClr val="1CA3D9"/>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cxnSp>
        <p:nvCxnSpPr>
          <p:cNvPr id="150" name="Google Shape;150;p14"/>
          <p:cNvCxnSpPr/>
          <p:nvPr/>
        </p:nvCxnSpPr>
        <p:spPr>
          <a:xfrm>
            <a:off x="2320925" y="5554662"/>
            <a:ext cx="374650" cy="0"/>
          </a:xfrm>
          <a:prstGeom prst="straightConnector1">
            <a:avLst/>
          </a:prstGeom>
          <a:noFill/>
          <a:ln>
            <a:noFill/>
          </a:ln>
        </p:spPr>
      </p:cxnSp>
      <p:sp>
        <p:nvSpPr>
          <p:cNvPr id="151" name="Google Shape;151;p14"/>
          <p:cNvSpPr/>
          <p:nvPr/>
        </p:nvSpPr>
        <p:spPr>
          <a:xfrm>
            <a:off x="2262187" y="5495924"/>
            <a:ext cx="493713" cy="114300"/>
          </a:xfrm>
          <a:custGeom>
            <a:avLst/>
            <a:gdLst/>
            <a:ahLst/>
            <a:cxnLst/>
            <a:rect l="l" t="t" r="r" b="b"/>
            <a:pathLst>
              <a:path w="108" h="25" extrusionOk="0">
                <a:moveTo>
                  <a:pt x="13" y="25"/>
                </a:moveTo>
                <a:cubicBezTo>
                  <a:pt x="95" y="25"/>
                  <a:pt x="95" y="25"/>
                  <a:pt x="95" y="25"/>
                </a:cubicBezTo>
                <a:cubicBezTo>
                  <a:pt x="102" y="25"/>
                  <a:pt x="108" y="20"/>
                  <a:pt x="108" y="13"/>
                </a:cubicBezTo>
                <a:cubicBezTo>
                  <a:pt x="108" y="6"/>
                  <a:pt x="102" y="0"/>
                  <a:pt x="95" y="0"/>
                </a:cubicBezTo>
                <a:cubicBezTo>
                  <a:pt x="13" y="0"/>
                  <a:pt x="13" y="0"/>
                  <a:pt x="13" y="0"/>
                </a:cubicBezTo>
                <a:cubicBezTo>
                  <a:pt x="6" y="0"/>
                  <a:pt x="0" y="6"/>
                  <a:pt x="0" y="13"/>
                </a:cubicBezTo>
                <a:cubicBezTo>
                  <a:pt x="0" y="20"/>
                  <a:pt x="6" y="25"/>
                  <a:pt x="13" y="25"/>
                </a:cubicBezTo>
              </a:path>
            </a:pathLst>
          </a:custGeom>
          <a:solidFill>
            <a:srgbClr val="8B103E"/>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52" name="Google Shape;152;p14"/>
          <p:cNvSpPr txBox="1"/>
          <p:nvPr/>
        </p:nvSpPr>
        <p:spPr>
          <a:xfrm>
            <a:off x="1549400" y="1912937"/>
            <a:ext cx="844550" cy="52070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20202"/>
              </a:buClr>
              <a:buSzPts val="2500"/>
              <a:buFont typeface="Open Sans"/>
              <a:buNone/>
              <a:tabLst/>
              <a:defRPr/>
            </a:pPr>
            <a:r>
              <a:rPr kumimoji="0" lang="en-US" sz="2500" b="1" i="0" u="none" strike="noStrike" kern="0" cap="none" spc="0" normalizeH="0" baseline="0" noProof="0">
                <a:ln>
                  <a:noFill/>
                </a:ln>
                <a:solidFill>
                  <a:srgbClr val="020202"/>
                </a:solidFill>
                <a:effectLst/>
                <a:uLnTx/>
                <a:uFillTx/>
                <a:latin typeface="Open Sans"/>
                <a:ea typeface="Open Sans"/>
                <a:cs typeface="Open Sans"/>
                <a:sym typeface="Open Sans"/>
              </a:rPr>
              <a:t>71%</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3" name="Google Shape;153;p14"/>
          <p:cNvSpPr txBox="1"/>
          <p:nvPr/>
        </p:nvSpPr>
        <p:spPr>
          <a:xfrm>
            <a:off x="2065337" y="2932112"/>
            <a:ext cx="844550" cy="52070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20202"/>
              </a:buClr>
              <a:buSzPts val="2500"/>
              <a:buFont typeface="Open Sans"/>
              <a:buNone/>
              <a:tabLst/>
              <a:defRPr/>
            </a:pPr>
            <a:r>
              <a:rPr kumimoji="0" lang="en-US" sz="2500" b="1" i="0" u="none" strike="noStrike" kern="0" cap="none" spc="0" normalizeH="0" baseline="0" noProof="0">
                <a:ln>
                  <a:noFill/>
                </a:ln>
                <a:solidFill>
                  <a:srgbClr val="020202"/>
                </a:solidFill>
                <a:effectLst/>
                <a:uLnTx/>
                <a:uFillTx/>
                <a:latin typeface="Open Sans"/>
                <a:ea typeface="Open Sans"/>
                <a:cs typeface="Open Sans"/>
                <a:sym typeface="Open Sans"/>
              </a:rPr>
              <a:t>56%</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4" name="Google Shape;154;p14"/>
          <p:cNvSpPr txBox="1"/>
          <p:nvPr/>
        </p:nvSpPr>
        <p:spPr>
          <a:xfrm>
            <a:off x="2549525" y="3956050"/>
            <a:ext cx="844550" cy="52070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20202"/>
              </a:buClr>
              <a:buSzPts val="2500"/>
              <a:buFont typeface="Open Sans"/>
              <a:buNone/>
              <a:tabLst/>
              <a:defRPr/>
            </a:pPr>
            <a:r>
              <a:rPr kumimoji="0" lang="en-US" sz="2500" b="1" i="0" u="none" strike="noStrike" kern="0" cap="none" spc="0" normalizeH="0" baseline="0" noProof="0">
                <a:ln>
                  <a:noFill/>
                </a:ln>
                <a:solidFill>
                  <a:srgbClr val="020202"/>
                </a:solidFill>
                <a:effectLst/>
                <a:uLnTx/>
                <a:uFillTx/>
                <a:latin typeface="Open Sans"/>
                <a:ea typeface="Open Sans"/>
                <a:cs typeface="Open Sans"/>
                <a:sym typeface="Open Sans"/>
              </a:rPr>
              <a:t>35%</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5" name="Google Shape;155;p14"/>
          <p:cNvSpPr txBox="1"/>
          <p:nvPr/>
        </p:nvSpPr>
        <p:spPr>
          <a:xfrm>
            <a:off x="3057525" y="5029200"/>
            <a:ext cx="844550" cy="52070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20202"/>
              </a:buClr>
              <a:buSzPts val="2500"/>
              <a:buFont typeface="Open Sans"/>
              <a:buNone/>
              <a:tabLst/>
              <a:defRPr/>
            </a:pPr>
            <a:r>
              <a:rPr kumimoji="0" lang="en-US" sz="2500" b="1" i="0" u="none" strike="noStrike" kern="0" cap="none" spc="0" normalizeH="0" baseline="0" noProof="0">
                <a:ln>
                  <a:noFill/>
                </a:ln>
                <a:solidFill>
                  <a:srgbClr val="020202"/>
                </a:solidFill>
                <a:effectLst/>
                <a:uLnTx/>
                <a:uFillTx/>
                <a:latin typeface="Open Sans"/>
                <a:ea typeface="Open Sans"/>
                <a:cs typeface="Open Sans"/>
                <a:sym typeface="Open Sans"/>
              </a:rPr>
              <a:t>15%</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6" name="Google Shape;156;p14"/>
          <p:cNvSpPr txBox="1"/>
          <p:nvPr/>
        </p:nvSpPr>
        <p:spPr>
          <a:xfrm>
            <a:off x="9304337" y="1912937"/>
            <a:ext cx="2341562" cy="784225"/>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500"/>
              <a:buFont typeface="Open Sans"/>
              <a:buNone/>
              <a:tabLst/>
              <a:defRPr/>
            </a:pPr>
            <a:r>
              <a:rPr kumimoji="0" lang="en-US" sz="1500" b="0" i="0" u="none" strike="noStrike" kern="0" cap="none" spc="0" normalizeH="0" baseline="0" noProof="0" dirty="0">
                <a:ln>
                  <a:noFill/>
                </a:ln>
                <a:solidFill>
                  <a:srgbClr val="000000"/>
                </a:solidFill>
                <a:effectLst/>
                <a:uLnTx/>
                <a:uFillTx/>
                <a:latin typeface="Open Sans"/>
                <a:ea typeface="Open Sans"/>
                <a:cs typeface="Open Sans"/>
                <a:sym typeface="Open Sans"/>
              </a:rPr>
              <a:t>Lorem ipsum dolor sit </a:t>
            </a:r>
            <a:r>
              <a:rPr kumimoji="0" lang="en-US" sz="1500" b="0" i="0" u="none" strike="noStrike" kern="0" cap="none" spc="0" normalizeH="0" baseline="0" noProof="0" dirty="0" err="1">
                <a:ln>
                  <a:noFill/>
                </a:ln>
                <a:solidFill>
                  <a:srgbClr val="000000"/>
                </a:solidFill>
                <a:effectLst/>
                <a:uLnTx/>
                <a:uFillTx/>
                <a:latin typeface="Open Sans"/>
                <a:ea typeface="Open Sans"/>
                <a:cs typeface="Open Sans"/>
                <a:sym typeface="Open Sans"/>
              </a:rPr>
              <a:t>amet</a:t>
            </a:r>
            <a:r>
              <a:rPr kumimoji="0" lang="en-US" sz="1500" b="0" i="0" u="none" strike="noStrike" kern="0" cap="none" spc="0" normalizeH="0" baseline="0" noProof="0" dirty="0">
                <a:ln>
                  <a:noFill/>
                </a:ln>
                <a:solidFill>
                  <a:srgbClr val="000000"/>
                </a:solidFill>
                <a:effectLst/>
                <a:uLnTx/>
                <a:uFillTx/>
                <a:latin typeface="Open Sans"/>
                <a:ea typeface="Open Sans"/>
                <a:cs typeface="Open Sans"/>
                <a:sym typeface="Open Sans"/>
              </a:rPr>
              <a:t>, </a:t>
            </a:r>
            <a:r>
              <a:rPr kumimoji="0" lang="en-US" sz="1500" b="0" i="0" u="none" strike="noStrike" kern="0" cap="none" spc="0" normalizeH="0" baseline="0" noProof="0" dirty="0" err="1">
                <a:ln>
                  <a:noFill/>
                </a:ln>
                <a:solidFill>
                  <a:srgbClr val="000000"/>
                </a:solidFill>
                <a:effectLst/>
                <a:uLnTx/>
                <a:uFillTx/>
                <a:latin typeface="Open Sans"/>
                <a:ea typeface="Open Sans"/>
                <a:cs typeface="Open Sans"/>
                <a:sym typeface="Open Sans"/>
              </a:rPr>
              <a:t>consectetur</a:t>
            </a:r>
            <a:r>
              <a:rPr kumimoji="0" lang="en-US" sz="1500" b="0" i="0" u="none" strike="noStrike" kern="0" cap="none" spc="0" normalizeH="0" baseline="0" noProof="0" dirty="0">
                <a:ln>
                  <a:noFill/>
                </a:ln>
                <a:solidFill>
                  <a:srgbClr val="000000"/>
                </a:solidFill>
                <a:effectLst/>
                <a:uLnTx/>
                <a:uFillTx/>
                <a:latin typeface="Open Sans"/>
                <a:ea typeface="Open Sans"/>
                <a:cs typeface="Open Sans"/>
                <a:sym typeface="Open Sans"/>
              </a:rPr>
              <a:t> </a:t>
            </a:r>
            <a:r>
              <a:rPr kumimoji="0" lang="en-US" sz="1500" b="0" i="0" u="none" strike="noStrike" kern="0" cap="none" spc="0" normalizeH="0" baseline="0" noProof="0" dirty="0" err="1">
                <a:ln>
                  <a:noFill/>
                </a:ln>
                <a:solidFill>
                  <a:srgbClr val="000000"/>
                </a:solidFill>
                <a:effectLst/>
                <a:uLnTx/>
                <a:uFillTx/>
                <a:latin typeface="Open Sans"/>
                <a:ea typeface="Open Sans"/>
                <a:cs typeface="Open Sans"/>
                <a:sym typeface="Open Sans"/>
              </a:rPr>
              <a:t>adipiscing</a:t>
            </a:r>
            <a:r>
              <a:rPr kumimoji="0" lang="en-US" sz="1500" b="0" i="0" u="none" strike="noStrike" kern="0" cap="none" spc="0" normalizeH="0" baseline="0" noProof="0" dirty="0">
                <a:ln>
                  <a:noFill/>
                </a:ln>
                <a:solidFill>
                  <a:srgbClr val="000000"/>
                </a:solidFill>
                <a:effectLst/>
                <a:uLnTx/>
                <a:uFillTx/>
                <a:latin typeface="Open Sans"/>
                <a:ea typeface="Open Sans"/>
                <a:cs typeface="Open Sans"/>
                <a:sym typeface="Open Sans"/>
              </a:rPr>
              <a:t> </a:t>
            </a:r>
            <a:r>
              <a:rPr kumimoji="0" lang="en-US" sz="1500" b="0" i="0" u="none" strike="noStrike" kern="0" cap="none" spc="0" normalizeH="0" baseline="0" noProof="0" dirty="0" err="1">
                <a:ln>
                  <a:noFill/>
                </a:ln>
                <a:solidFill>
                  <a:srgbClr val="000000"/>
                </a:solidFill>
                <a:effectLst/>
                <a:uLnTx/>
                <a:uFillTx/>
                <a:latin typeface="Open Sans"/>
                <a:ea typeface="Open Sans"/>
                <a:cs typeface="Open Sans"/>
                <a:sym typeface="Open Sans"/>
              </a:rPr>
              <a:t>elit</a:t>
            </a:r>
            <a:r>
              <a:rPr kumimoji="0" lang="en-US" sz="1500" b="0" i="0" u="none" strike="noStrike" kern="0" cap="none" spc="0" normalizeH="0" baseline="0" noProof="0" dirty="0">
                <a:ln>
                  <a:noFill/>
                </a:ln>
                <a:solidFill>
                  <a:srgbClr val="000000"/>
                </a:solidFill>
                <a:effectLst/>
                <a:uLnTx/>
                <a:uFillTx/>
                <a:latin typeface="Open Sans"/>
                <a:ea typeface="Open Sans"/>
                <a:cs typeface="Open Sans"/>
                <a:sym typeface="Open Sans"/>
              </a:rPr>
              <a:t>, sed do</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57" name="Google Shape;157;p14"/>
          <p:cNvSpPr txBox="1"/>
          <p:nvPr/>
        </p:nvSpPr>
        <p:spPr>
          <a:xfrm>
            <a:off x="8818562" y="2925762"/>
            <a:ext cx="2341562" cy="784225"/>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500"/>
              <a:buFont typeface="Open Sans"/>
              <a:buNone/>
              <a:tabLst/>
              <a:defRPr/>
            </a:pPr>
            <a:r>
              <a:rPr kumimoji="0" lang="en-US" sz="1500" b="0" i="0" u="none" strike="noStrike" kern="0" cap="none" spc="0" normalizeH="0" baseline="0" noProof="0">
                <a:ln>
                  <a:noFill/>
                </a:ln>
                <a:solidFill>
                  <a:srgbClr val="000000"/>
                </a:solidFill>
                <a:effectLst/>
                <a:uLnTx/>
                <a:uFillTx/>
                <a:latin typeface="Open Sans"/>
                <a:ea typeface="Open Sans"/>
                <a:cs typeface="Open Sans"/>
                <a:sym typeface="Open Sans"/>
              </a:rPr>
              <a:t>Lorem ipsum dolor sit amet, consectetur adipiscing elit, sed do</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8" name="Google Shape;158;p14"/>
          <p:cNvSpPr txBox="1"/>
          <p:nvPr/>
        </p:nvSpPr>
        <p:spPr>
          <a:xfrm>
            <a:off x="8324850" y="3937000"/>
            <a:ext cx="2341562" cy="784225"/>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500"/>
              <a:buFont typeface="Open Sans"/>
              <a:buNone/>
              <a:tabLst/>
              <a:defRPr/>
            </a:pPr>
            <a:r>
              <a:rPr kumimoji="0" lang="en-US" sz="1500" b="0" i="0" u="none" strike="noStrike" kern="0" cap="none" spc="0" normalizeH="0" baseline="0" noProof="0">
                <a:ln>
                  <a:noFill/>
                </a:ln>
                <a:solidFill>
                  <a:srgbClr val="000000"/>
                </a:solidFill>
                <a:effectLst/>
                <a:uLnTx/>
                <a:uFillTx/>
                <a:latin typeface="Open Sans"/>
                <a:ea typeface="Open Sans"/>
                <a:cs typeface="Open Sans"/>
                <a:sym typeface="Open Sans"/>
              </a:rPr>
              <a:t>Lorem ipsum dolor sit amet, consectetur adipiscing elit, sed do</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9" name="Google Shape;159;p14"/>
          <p:cNvSpPr txBox="1"/>
          <p:nvPr/>
        </p:nvSpPr>
        <p:spPr>
          <a:xfrm>
            <a:off x="7820025" y="5000625"/>
            <a:ext cx="2341562" cy="785812"/>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500"/>
              <a:buFont typeface="Open Sans"/>
              <a:buNone/>
              <a:tabLst/>
              <a:defRPr/>
            </a:pPr>
            <a:r>
              <a:rPr kumimoji="0" lang="en-US" sz="1500" b="0" i="0" u="none" strike="noStrike" kern="0" cap="none" spc="0" normalizeH="0" baseline="0" noProof="0">
                <a:ln>
                  <a:noFill/>
                </a:ln>
                <a:solidFill>
                  <a:srgbClr val="000000"/>
                </a:solidFill>
                <a:effectLst/>
                <a:uLnTx/>
                <a:uFillTx/>
                <a:latin typeface="Open Sans"/>
                <a:ea typeface="Open Sans"/>
                <a:cs typeface="Open Sans"/>
                <a:sym typeface="Open Sans"/>
              </a:rPr>
              <a:t>Lorem ipsum dolor sit amet, consectetur adipiscing elit, sed do</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14:presetBounceEnd="50000">
                                      <p:stCondLst>
                                        <p:cond delay="0"/>
                                      </p:stCondLst>
                                      <p:childTnLst>
                                        <p:set>
                                          <p:cBhvr>
                                            <p:cTn id="6" dur="1" fill="hold">
                                              <p:stCondLst>
                                                <p:cond delay="0"/>
                                              </p:stCondLst>
                                            </p:cTn>
                                            <p:tgtEl>
                                              <p:spTgt spid="131"/>
                                            </p:tgtEl>
                                            <p:attrNameLst>
                                              <p:attrName>style.visibility</p:attrName>
                                            </p:attrNameLst>
                                          </p:cBhvr>
                                          <p:to>
                                            <p:strVal val="visible"/>
                                          </p:to>
                                        </p:set>
                                        <p:anim calcmode="lin" valueType="num" p14:bounceEnd="50000">
                                          <p:cBhvr additive="base">
                                            <p:cTn id="7" dur="1000" fill="hold"/>
                                            <p:tgtEl>
                                              <p:spTgt spid="131"/>
                                            </p:tgtEl>
                                            <p:attrNameLst>
                                              <p:attrName>ppt_x</p:attrName>
                                            </p:attrNameLst>
                                          </p:cBhvr>
                                          <p:tavLst>
                                            <p:tav tm="0">
                                              <p:val>
                                                <p:strVal val="#ppt_x"/>
                                              </p:val>
                                            </p:tav>
                                            <p:tav tm="100000">
                                              <p:val>
                                                <p:strVal val="#ppt_x"/>
                                              </p:val>
                                            </p:tav>
                                          </p:tavLst>
                                        </p:anim>
                                        <p:anim calcmode="lin" valueType="num" p14:bounceEnd="50000">
                                          <p:cBhvr additive="base">
                                            <p:cTn id="8" dur="1000" fill="hold"/>
                                            <p:tgtEl>
                                              <p:spTgt spid="131"/>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14:presetBounceEnd="50000">
                                      <p:stCondLst>
                                        <p:cond delay="100"/>
                                      </p:stCondLst>
                                      <p:childTnLst>
                                        <p:set>
                                          <p:cBhvr>
                                            <p:cTn id="10" dur="1" fill="hold">
                                              <p:stCondLst>
                                                <p:cond delay="0"/>
                                              </p:stCondLst>
                                            </p:cTn>
                                            <p:tgtEl>
                                              <p:spTgt spid="2"/>
                                            </p:tgtEl>
                                            <p:attrNameLst>
                                              <p:attrName>style.visibility</p:attrName>
                                            </p:attrNameLst>
                                          </p:cBhvr>
                                          <p:to>
                                            <p:strVal val="visible"/>
                                          </p:to>
                                        </p:set>
                                        <p:anim calcmode="lin" valueType="num" p14:bounceEnd="50000">
                                          <p:cBhvr additive="base">
                                            <p:cTn id="11" dur="1000" fill="hold"/>
                                            <p:tgtEl>
                                              <p:spTgt spid="2"/>
                                            </p:tgtEl>
                                            <p:attrNameLst>
                                              <p:attrName>ppt_x</p:attrName>
                                            </p:attrNameLst>
                                          </p:cBhvr>
                                          <p:tavLst>
                                            <p:tav tm="0">
                                              <p:val>
                                                <p:strVal val="#ppt_x"/>
                                              </p:val>
                                            </p:tav>
                                            <p:tav tm="100000">
                                              <p:val>
                                                <p:strVal val="#ppt_x"/>
                                              </p:val>
                                            </p:tav>
                                          </p:tavLst>
                                        </p:anim>
                                        <p:anim calcmode="lin" valueType="num" p14:bounceEnd="50000">
                                          <p:cBhvr additive="base">
                                            <p:cTn id="12" dur="1000" fill="hold"/>
                                            <p:tgtEl>
                                              <p:spTgt spid="2"/>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14:presetBounceEnd="50000">
                                      <p:stCondLst>
                                        <p:cond delay="200"/>
                                      </p:stCondLst>
                                      <p:childTnLst>
                                        <p:set>
                                          <p:cBhvr>
                                            <p:cTn id="14" dur="1" fill="hold">
                                              <p:stCondLst>
                                                <p:cond delay="0"/>
                                              </p:stCondLst>
                                            </p:cTn>
                                            <p:tgtEl>
                                              <p:spTgt spid="3"/>
                                            </p:tgtEl>
                                            <p:attrNameLst>
                                              <p:attrName>style.visibility</p:attrName>
                                            </p:attrNameLst>
                                          </p:cBhvr>
                                          <p:to>
                                            <p:strVal val="visible"/>
                                          </p:to>
                                        </p:set>
                                        <p:anim calcmode="lin" valueType="num" p14:bounceEnd="50000">
                                          <p:cBhvr additive="base">
                                            <p:cTn id="15" dur="1000" fill="hold"/>
                                            <p:tgtEl>
                                              <p:spTgt spid="3"/>
                                            </p:tgtEl>
                                            <p:attrNameLst>
                                              <p:attrName>ppt_x</p:attrName>
                                            </p:attrNameLst>
                                          </p:cBhvr>
                                          <p:tavLst>
                                            <p:tav tm="0">
                                              <p:val>
                                                <p:strVal val="#ppt_x"/>
                                              </p:val>
                                            </p:tav>
                                            <p:tav tm="100000">
                                              <p:val>
                                                <p:strVal val="#ppt_x"/>
                                              </p:val>
                                            </p:tav>
                                          </p:tavLst>
                                        </p:anim>
                                        <p:anim calcmode="lin" valueType="num" p14:bounceEnd="50000">
                                          <p:cBhvr additive="base">
                                            <p:cTn id="16" dur="1000" fill="hold"/>
                                            <p:tgtEl>
                                              <p:spTgt spid="3"/>
                                            </p:tgtEl>
                                            <p:attrNameLst>
                                              <p:attrName>ppt_y</p:attrName>
                                            </p:attrNameLst>
                                          </p:cBhvr>
                                          <p:tavLst>
                                            <p:tav tm="0">
                                              <p:val>
                                                <p:strVal val="0-#ppt_h/2"/>
                                              </p:val>
                                            </p:tav>
                                            <p:tav tm="100000">
                                              <p:val>
                                                <p:strVal val="#ppt_y"/>
                                              </p:val>
                                            </p:tav>
                                          </p:tavLst>
                                        </p:anim>
                                      </p:childTnLst>
                                    </p:cTn>
                                  </p:par>
                                  <p:par>
                                    <p:cTn id="17" presetID="2" presetClass="entr" presetSubtype="1" fill="hold" nodeType="withEffect" p14:presetBounceEnd="50000">
                                      <p:stCondLst>
                                        <p:cond delay="300"/>
                                      </p:stCondLst>
                                      <p:childTnLst>
                                        <p:set>
                                          <p:cBhvr>
                                            <p:cTn id="18" dur="1" fill="hold">
                                              <p:stCondLst>
                                                <p:cond delay="0"/>
                                              </p:stCondLst>
                                            </p:cTn>
                                            <p:tgtEl>
                                              <p:spTgt spid="4"/>
                                            </p:tgtEl>
                                            <p:attrNameLst>
                                              <p:attrName>style.visibility</p:attrName>
                                            </p:attrNameLst>
                                          </p:cBhvr>
                                          <p:to>
                                            <p:strVal val="visible"/>
                                          </p:to>
                                        </p:set>
                                        <p:anim calcmode="lin" valueType="num" p14:bounceEnd="50000">
                                          <p:cBhvr additive="base">
                                            <p:cTn id="19" dur="100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20" dur="1000" fill="hold"/>
                                            <p:tgtEl>
                                              <p:spTgt spid="4"/>
                                            </p:tgtEl>
                                            <p:attrNameLst>
                                              <p:attrName>ppt_y</p:attrName>
                                            </p:attrNameLst>
                                          </p:cBhvr>
                                          <p:tavLst>
                                            <p:tav tm="0">
                                              <p:val>
                                                <p:strVal val="0-#ppt_h/2"/>
                                              </p:val>
                                            </p:tav>
                                            <p:tav tm="100000">
                                              <p:val>
                                                <p:strVal val="#ppt_y"/>
                                              </p:val>
                                            </p:tav>
                                          </p:tavLst>
                                        </p:anim>
                                      </p:childTnLst>
                                    </p:cTn>
                                  </p:par>
                                  <p:par>
                                    <p:cTn id="21" presetID="2" presetClass="entr" presetSubtype="1" fill="hold" nodeType="withEffect" p14:presetBounceEnd="50000">
                                      <p:stCondLst>
                                        <p:cond delay="400"/>
                                      </p:stCondLst>
                                      <p:childTnLst>
                                        <p:set>
                                          <p:cBhvr>
                                            <p:cTn id="22" dur="1" fill="hold">
                                              <p:stCondLst>
                                                <p:cond delay="0"/>
                                              </p:stCondLst>
                                            </p:cTn>
                                            <p:tgtEl>
                                              <p:spTgt spid="5"/>
                                            </p:tgtEl>
                                            <p:attrNameLst>
                                              <p:attrName>style.visibility</p:attrName>
                                            </p:attrNameLst>
                                          </p:cBhvr>
                                          <p:to>
                                            <p:strVal val="visible"/>
                                          </p:to>
                                        </p:set>
                                        <p:anim calcmode="lin" valueType="num" p14:bounceEnd="50000">
                                          <p:cBhvr additive="base">
                                            <p:cTn id="23" dur="1000" fill="hold"/>
                                            <p:tgtEl>
                                              <p:spTgt spid="5"/>
                                            </p:tgtEl>
                                            <p:attrNameLst>
                                              <p:attrName>ppt_x</p:attrName>
                                            </p:attrNameLst>
                                          </p:cBhvr>
                                          <p:tavLst>
                                            <p:tav tm="0">
                                              <p:val>
                                                <p:strVal val="#ppt_x"/>
                                              </p:val>
                                            </p:tav>
                                            <p:tav tm="100000">
                                              <p:val>
                                                <p:strVal val="#ppt_x"/>
                                              </p:val>
                                            </p:tav>
                                          </p:tavLst>
                                        </p:anim>
                                        <p:anim calcmode="lin" valueType="num" p14:bounceEnd="50000">
                                          <p:cBhvr additive="base">
                                            <p:cTn id="24" dur="10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14:presetBounceEnd="50000">
                                      <p:stCondLst>
                                        <p:cond delay="500"/>
                                      </p:stCondLst>
                                      <p:childTnLst>
                                        <p:set>
                                          <p:cBhvr>
                                            <p:cTn id="26" dur="1" fill="hold">
                                              <p:stCondLst>
                                                <p:cond delay="0"/>
                                              </p:stCondLst>
                                            </p:cTn>
                                            <p:tgtEl>
                                              <p:spTgt spid="118"/>
                                            </p:tgtEl>
                                            <p:attrNameLst>
                                              <p:attrName>style.visibility</p:attrName>
                                            </p:attrNameLst>
                                          </p:cBhvr>
                                          <p:to>
                                            <p:strVal val="visible"/>
                                          </p:to>
                                        </p:set>
                                        <p:anim calcmode="lin" valueType="num" p14:bounceEnd="50000">
                                          <p:cBhvr additive="base">
                                            <p:cTn id="27" dur="1000" fill="hold"/>
                                            <p:tgtEl>
                                              <p:spTgt spid="118"/>
                                            </p:tgtEl>
                                            <p:attrNameLst>
                                              <p:attrName>ppt_x</p:attrName>
                                            </p:attrNameLst>
                                          </p:cBhvr>
                                          <p:tavLst>
                                            <p:tav tm="0">
                                              <p:val>
                                                <p:strVal val="#ppt_x"/>
                                              </p:val>
                                            </p:tav>
                                            <p:tav tm="100000">
                                              <p:val>
                                                <p:strVal val="#ppt_x"/>
                                              </p:val>
                                            </p:tav>
                                          </p:tavLst>
                                        </p:anim>
                                        <p:anim calcmode="lin" valueType="num" p14:bounceEnd="50000">
                                          <p:cBhvr additive="base">
                                            <p:cTn id="28" dur="1000" fill="hold"/>
                                            <p:tgtEl>
                                              <p:spTgt spid="118"/>
                                            </p:tgtEl>
                                            <p:attrNameLst>
                                              <p:attrName>ppt_y</p:attrName>
                                            </p:attrNameLst>
                                          </p:cBhvr>
                                          <p:tavLst>
                                            <p:tav tm="0">
                                              <p:val>
                                                <p:strVal val="0-#ppt_h/2"/>
                                              </p:val>
                                            </p:tav>
                                            <p:tav tm="100000">
                                              <p:val>
                                                <p:strVal val="#ppt_y"/>
                                              </p:val>
                                            </p:tav>
                                          </p:tavLst>
                                        </p:anim>
                                      </p:childTnLst>
                                    </p:cTn>
                                  </p:par>
                                  <p:par>
                                    <p:cTn id="29" presetID="2" presetClass="entr" presetSubtype="1" fill="hold" nodeType="withEffect" p14:presetBounceEnd="50000">
                                      <p:stCondLst>
                                        <p:cond delay="600"/>
                                      </p:stCondLst>
                                      <p:childTnLst>
                                        <p:set>
                                          <p:cBhvr>
                                            <p:cTn id="30" dur="1" fill="hold">
                                              <p:stCondLst>
                                                <p:cond delay="0"/>
                                              </p:stCondLst>
                                            </p:cTn>
                                            <p:tgtEl>
                                              <p:spTgt spid="6"/>
                                            </p:tgtEl>
                                            <p:attrNameLst>
                                              <p:attrName>style.visibility</p:attrName>
                                            </p:attrNameLst>
                                          </p:cBhvr>
                                          <p:to>
                                            <p:strVal val="visible"/>
                                          </p:to>
                                        </p:set>
                                        <p:anim calcmode="lin" valueType="num" p14:bounceEnd="50000">
                                          <p:cBhvr additive="base">
                                            <p:cTn id="31" dur="1000" fill="hold"/>
                                            <p:tgtEl>
                                              <p:spTgt spid="6"/>
                                            </p:tgtEl>
                                            <p:attrNameLst>
                                              <p:attrName>ppt_x</p:attrName>
                                            </p:attrNameLst>
                                          </p:cBhvr>
                                          <p:tavLst>
                                            <p:tav tm="0">
                                              <p:val>
                                                <p:strVal val="#ppt_x"/>
                                              </p:val>
                                            </p:tav>
                                            <p:tav tm="100000">
                                              <p:val>
                                                <p:strVal val="#ppt_x"/>
                                              </p:val>
                                            </p:tav>
                                          </p:tavLst>
                                        </p:anim>
                                        <p:anim calcmode="lin" valueType="num" p14:bounceEnd="50000">
                                          <p:cBhvr additive="base">
                                            <p:cTn id="32" dur="1000" fill="hold"/>
                                            <p:tgtEl>
                                              <p:spTgt spid="6"/>
                                            </p:tgtEl>
                                            <p:attrNameLst>
                                              <p:attrName>ppt_y</p:attrName>
                                            </p:attrNameLst>
                                          </p:cBhvr>
                                          <p:tavLst>
                                            <p:tav tm="0">
                                              <p:val>
                                                <p:strVal val="0-#ppt_h/2"/>
                                              </p:val>
                                            </p:tav>
                                            <p:tav tm="100000">
                                              <p:val>
                                                <p:strVal val="#ppt_y"/>
                                              </p:val>
                                            </p:tav>
                                          </p:tavLst>
                                        </p:anim>
                                      </p:childTnLst>
                                    </p:cTn>
                                  </p:par>
                                  <p:par>
                                    <p:cTn id="33" presetID="2" presetClass="entr" presetSubtype="1" fill="hold" nodeType="withEffect" p14:presetBounceEnd="50000">
                                      <p:stCondLst>
                                        <p:cond delay="700"/>
                                      </p:stCondLst>
                                      <p:childTnLst>
                                        <p:set>
                                          <p:cBhvr>
                                            <p:cTn id="34" dur="1" fill="hold">
                                              <p:stCondLst>
                                                <p:cond delay="0"/>
                                              </p:stCondLst>
                                            </p:cTn>
                                            <p:tgtEl>
                                              <p:spTgt spid="7"/>
                                            </p:tgtEl>
                                            <p:attrNameLst>
                                              <p:attrName>style.visibility</p:attrName>
                                            </p:attrNameLst>
                                          </p:cBhvr>
                                          <p:to>
                                            <p:strVal val="visible"/>
                                          </p:to>
                                        </p:set>
                                        <p:anim calcmode="lin" valueType="num" p14:bounceEnd="50000">
                                          <p:cBhvr additive="base">
                                            <p:cTn id="35" dur="1000" fill="hold"/>
                                            <p:tgtEl>
                                              <p:spTgt spid="7"/>
                                            </p:tgtEl>
                                            <p:attrNameLst>
                                              <p:attrName>ppt_x</p:attrName>
                                            </p:attrNameLst>
                                          </p:cBhvr>
                                          <p:tavLst>
                                            <p:tav tm="0">
                                              <p:val>
                                                <p:strVal val="#ppt_x"/>
                                              </p:val>
                                            </p:tav>
                                            <p:tav tm="100000">
                                              <p:val>
                                                <p:strVal val="#ppt_x"/>
                                              </p:val>
                                            </p:tav>
                                          </p:tavLst>
                                        </p:anim>
                                        <p:anim calcmode="lin" valueType="num" p14:bounceEnd="50000">
                                          <p:cBhvr additive="base">
                                            <p:cTn id="36" dur="1000" fill="hold"/>
                                            <p:tgtEl>
                                              <p:spTgt spid="7"/>
                                            </p:tgtEl>
                                            <p:attrNameLst>
                                              <p:attrName>ppt_y</p:attrName>
                                            </p:attrNameLst>
                                          </p:cBhvr>
                                          <p:tavLst>
                                            <p:tav tm="0">
                                              <p:val>
                                                <p:strVal val="0-#ppt_h/2"/>
                                              </p:val>
                                            </p:tav>
                                            <p:tav tm="100000">
                                              <p:val>
                                                <p:strVal val="#ppt_y"/>
                                              </p:val>
                                            </p:tav>
                                          </p:tavLst>
                                        </p:anim>
                                      </p:childTnLst>
                                    </p:cTn>
                                  </p:par>
                                  <p:par>
                                    <p:cTn id="37" presetID="2" presetClass="entr" presetSubtype="1" fill="hold" nodeType="withEffect" p14:presetBounceEnd="50000">
                                      <p:stCondLst>
                                        <p:cond delay="800"/>
                                      </p:stCondLst>
                                      <p:childTnLst>
                                        <p:set>
                                          <p:cBhvr>
                                            <p:cTn id="38" dur="1" fill="hold">
                                              <p:stCondLst>
                                                <p:cond delay="0"/>
                                              </p:stCondLst>
                                            </p:cTn>
                                            <p:tgtEl>
                                              <p:spTgt spid="8"/>
                                            </p:tgtEl>
                                            <p:attrNameLst>
                                              <p:attrName>style.visibility</p:attrName>
                                            </p:attrNameLst>
                                          </p:cBhvr>
                                          <p:to>
                                            <p:strVal val="visible"/>
                                          </p:to>
                                        </p:set>
                                        <p:anim calcmode="lin" valueType="num" p14:bounceEnd="50000">
                                          <p:cBhvr additive="base">
                                            <p:cTn id="39" dur="1000" fill="hold"/>
                                            <p:tgtEl>
                                              <p:spTgt spid="8"/>
                                            </p:tgtEl>
                                            <p:attrNameLst>
                                              <p:attrName>ppt_x</p:attrName>
                                            </p:attrNameLst>
                                          </p:cBhvr>
                                          <p:tavLst>
                                            <p:tav tm="0">
                                              <p:val>
                                                <p:strVal val="#ppt_x"/>
                                              </p:val>
                                            </p:tav>
                                            <p:tav tm="100000">
                                              <p:val>
                                                <p:strVal val="#ppt_x"/>
                                              </p:val>
                                            </p:tav>
                                          </p:tavLst>
                                        </p:anim>
                                        <p:anim calcmode="lin" valueType="num" p14:bounceEnd="50000">
                                          <p:cBhvr additive="base">
                                            <p:cTn id="40" dur="1000" fill="hold"/>
                                            <p:tgtEl>
                                              <p:spTgt spid="8"/>
                                            </p:tgtEl>
                                            <p:attrNameLst>
                                              <p:attrName>ppt_y</p:attrName>
                                            </p:attrNameLst>
                                          </p:cBhvr>
                                          <p:tavLst>
                                            <p:tav tm="0">
                                              <p:val>
                                                <p:strVal val="0-#ppt_h/2"/>
                                              </p:val>
                                            </p:tav>
                                            <p:tav tm="100000">
                                              <p:val>
                                                <p:strVal val="#ppt_y"/>
                                              </p:val>
                                            </p:tav>
                                          </p:tavLst>
                                        </p:anim>
                                      </p:childTnLst>
                                    </p:cTn>
                                  </p:par>
                                </p:childTnLst>
                              </p:cTn>
                            </p:par>
                            <p:par>
                              <p:cTn id="41" fill="hold">
                                <p:stCondLst>
                                  <p:cond delay="1800"/>
                                </p:stCondLst>
                                <p:childTnLst>
                                  <p:par>
                                    <p:cTn id="42" presetID="2" presetClass="entr" presetSubtype="2" fill="hold" grpId="0" nodeType="afterEffect" p14:presetBounceEnd="50000">
                                      <p:stCondLst>
                                        <p:cond delay="0"/>
                                      </p:stCondLst>
                                      <p:childTnLst>
                                        <p:set>
                                          <p:cBhvr>
                                            <p:cTn id="43" dur="1" fill="hold">
                                              <p:stCondLst>
                                                <p:cond delay="0"/>
                                              </p:stCondLst>
                                            </p:cTn>
                                            <p:tgtEl>
                                              <p:spTgt spid="156"/>
                                            </p:tgtEl>
                                            <p:attrNameLst>
                                              <p:attrName>style.visibility</p:attrName>
                                            </p:attrNameLst>
                                          </p:cBhvr>
                                          <p:to>
                                            <p:strVal val="visible"/>
                                          </p:to>
                                        </p:set>
                                        <p:anim calcmode="lin" valueType="num" p14:bounceEnd="50000">
                                          <p:cBhvr additive="base">
                                            <p:cTn id="44" dur="750" fill="hold"/>
                                            <p:tgtEl>
                                              <p:spTgt spid="156"/>
                                            </p:tgtEl>
                                            <p:attrNameLst>
                                              <p:attrName>ppt_x</p:attrName>
                                            </p:attrNameLst>
                                          </p:cBhvr>
                                          <p:tavLst>
                                            <p:tav tm="0">
                                              <p:val>
                                                <p:strVal val="1+#ppt_w/2"/>
                                              </p:val>
                                            </p:tav>
                                            <p:tav tm="100000">
                                              <p:val>
                                                <p:strVal val="#ppt_x"/>
                                              </p:val>
                                            </p:tav>
                                          </p:tavLst>
                                        </p:anim>
                                        <p:anim calcmode="lin" valueType="num" p14:bounceEnd="50000">
                                          <p:cBhvr additive="base">
                                            <p:cTn id="45" dur="750" fill="hold"/>
                                            <p:tgtEl>
                                              <p:spTgt spid="156"/>
                                            </p:tgtEl>
                                            <p:attrNameLst>
                                              <p:attrName>ppt_y</p:attrName>
                                            </p:attrNameLst>
                                          </p:cBhvr>
                                          <p:tavLst>
                                            <p:tav tm="0">
                                              <p:val>
                                                <p:strVal val="#ppt_y"/>
                                              </p:val>
                                            </p:tav>
                                            <p:tav tm="100000">
                                              <p:val>
                                                <p:strVal val="#ppt_y"/>
                                              </p:val>
                                            </p:tav>
                                          </p:tavLst>
                                        </p:anim>
                                      </p:childTnLst>
                                    </p:cTn>
                                  </p:par>
                                  <p:par>
                                    <p:cTn id="46" presetID="2" presetClass="entr" presetSubtype="8" fill="hold" grpId="0" nodeType="withEffect" p14:presetBounceEnd="50000">
                                      <p:stCondLst>
                                        <p:cond delay="0"/>
                                      </p:stCondLst>
                                      <p:childTnLst>
                                        <p:set>
                                          <p:cBhvr>
                                            <p:cTn id="47" dur="1" fill="hold">
                                              <p:stCondLst>
                                                <p:cond delay="0"/>
                                              </p:stCondLst>
                                            </p:cTn>
                                            <p:tgtEl>
                                              <p:spTgt spid="138"/>
                                            </p:tgtEl>
                                            <p:attrNameLst>
                                              <p:attrName>style.visibility</p:attrName>
                                            </p:attrNameLst>
                                          </p:cBhvr>
                                          <p:to>
                                            <p:strVal val="visible"/>
                                          </p:to>
                                        </p:set>
                                        <p:anim calcmode="lin" valueType="num" p14:bounceEnd="50000">
                                          <p:cBhvr additive="base">
                                            <p:cTn id="48" dur="750" fill="hold"/>
                                            <p:tgtEl>
                                              <p:spTgt spid="138"/>
                                            </p:tgtEl>
                                            <p:attrNameLst>
                                              <p:attrName>ppt_x</p:attrName>
                                            </p:attrNameLst>
                                          </p:cBhvr>
                                          <p:tavLst>
                                            <p:tav tm="0">
                                              <p:val>
                                                <p:strVal val="0-#ppt_w/2"/>
                                              </p:val>
                                            </p:tav>
                                            <p:tav tm="100000">
                                              <p:val>
                                                <p:strVal val="#ppt_x"/>
                                              </p:val>
                                            </p:tav>
                                          </p:tavLst>
                                        </p:anim>
                                        <p:anim calcmode="lin" valueType="num" p14:bounceEnd="50000">
                                          <p:cBhvr additive="base">
                                            <p:cTn id="49" dur="750" fill="hold"/>
                                            <p:tgtEl>
                                              <p:spTgt spid="138"/>
                                            </p:tgtEl>
                                            <p:attrNameLst>
                                              <p:attrName>ppt_y</p:attrName>
                                            </p:attrNameLst>
                                          </p:cBhvr>
                                          <p:tavLst>
                                            <p:tav tm="0">
                                              <p:val>
                                                <p:strVal val="#ppt_y"/>
                                              </p:val>
                                            </p:tav>
                                            <p:tav tm="100000">
                                              <p:val>
                                                <p:strVal val="#ppt_y"/>
                                              </p:val>
                                            </p:tav>
                                          </p:tavLst>
                                        </p:anim>
                                      </p:childTnLst>
                                    </p:cTn>
                                  </p:par>
                                </p:childTnLst>
                              </p:cTn>
                            </p:par>
                            <p:par>
                              <p:cTn id="50" fill="hold">
                                <p:stCondLst>
                                  <p:cond delay="2550"/>
                                </p:stCondLst>
                                <p:childTnLst>
                                  <p:par>
                                    <p:cTn id="51" presetID="2" presetClass="entr" presetSubtype="2" fill="hold" grpId="0" nodeType="afterEffect" p14:presetBounceEnd="50000">
                                      <p:stCondLst>
                                        <p:cond delay="0"/>
                                      </p:stCondLst>
                                      <p:childTnLst>
                                        <p:set>
                                          <p:cBhvr>
                                            <p:cTn id="52" dur="1" fill="hold">
                                              <p:stCondLst>
                                                <p:cond delay="0"/>
                                              </p:stCondLst>
                                            </p:cTn>
                                            <p:tgtEl>
                                              <p:spTgt spid="157"/>
                                            </p:tgtEl>
                                            <p:attrNameLst>
                                              <p:attrName>style.visibility</p:attrName>
                                            </p:attrNameLst>
                                          </p:cBhvr>
                                          <p:to>
                                            <p:strVal val="visible"/>
                                          </p:to>
                                        </p:set>
                                        <p:anim calcmode="lin" valueType="num" p14:bounceEnd="50000">
                                          <p:cBhvr additive="base">
                                            <p:cTn id="53" dur="750" fill="hold"/>
                                            <p:tgtEl>
                                              <p:spTgt spid="157"/>
                                            </p:tgtEl>
                                            <p:attrNameLst>
                                              <p:attrName>ppt_x</p:attrName>
                                            </p:attrNameLst>
                                          </p:cBhvr>
                                          <p:tavLst>
                                            <p:tav tm="0">
                                              <p:val>
                                                <p:strVal val="1+#ppt_w/2"/>
                                              </p:val>
                                            </p:tav>
                                            <p:tav tm="100000">
                                              <p:val>
                                                <p:strVal val="#ppt_x"/>
                                              </p:val>
                                            </p:tav>
                                          </p:tavLst>
                                        </p:anim>
                                        <p:anim calcmode="lin" valueType="num" p14:bounceEnd="50000">
                                          <p:cBhvr additive="base">
                                            <p:cTn id="54" dur="750" fill="hold"/>
                                            <p:tgtEl>
                                              <p:spTgt spid="157"/>
                                            </p:tgtEl>
                                            <p:attrNameLst>
                                              <p:attrName>ppt_y</p:attrName>
                                            </p:attrNameLst>
                                          </p:cBhvr>
                                          <p:tavLst>
                                            <p:tav tm="0">
                                              <p:val>
                                                <p:strVal val="#ppt_y"/>
                                              </p:val>
                                            </p:tav>
                                            <p:tav tm="100000">
                                              <p:val>
                                                <p:strVal val="#ppt_y"/>
                                              </p:val>
                                            </p:tav>
                                          </p:tavLst>
                                        </p:anim>
                                      </p:childTnLst>
                                    </p:cTn>
                                  </p:par>
                                  <p:par>
                                    <p:cTn id="55" presetID="2" presetClass="entr" presetSubtype="8" fill="hold" grpId="0" nodeType="withEffect" p14:presetBounceEnd="50000">
                                      <p:stCondLst>
                                        <p:cond delay="0"/>
                                      </p:stCondLst>
                                      <p:childTnLst>
                                        <p:set>
                                          <p:cBhvr>
                                            <p:cTn id="56" dur="1" fill="hold">
                                              <p:stCondLst>
                                                <p:cond delay="0"/>
                                              </p:stCondLst>
                                            </p:cTn>
                                            <p:tgtEl>
                                              <p:spTgt spid="142"/>
                                            </p:tgtEl>
                                            <p:attrNameLst>
                                              <p:attrName>style.visibility</p:attrName>
                                            </p:attrNameLst>
                                          </p:cBhvr>
                                          <p:to>
                                            <p:strVal val="visible"/>
                                          </p:to>
                                        </p:set>
                                        <p:anim calcmode="lin" valueType="num" p14:bounceEnd="50000">
                                          <p:cBhvr additive="base">
                                            <p:cTn id="57" dur="750" fill="hold"/>
                                            <p:tgtEl>
                                              <p:spTgt spid="142"/>
                                            </p:tgtEl>
                                            <p:attrNameLst>
                                              <p:attrName>ppt_x</p:attrName>
                                            </p:attrNameLst>
                                          </p:cBhvr>
                                          <p:tavLst>
                                            <p:tav tm="0">
                                              <p:val>
                                                <p:strVal val="0-#ppt_w/2"/>
                                              </p:val>
                                            </p:tav>
                                            <p:tav tm="100000">
                                              <p:val>
                                                <p:strVal val="#ppt_x"/>
                                              </p:val>
                                            </p:tav>
                                          </p:tavLst>
                                        </p:anim>
                                        <p:anim calcmode="lin" valueType="num" p14:bounceEnd="50000">
                                          <p:cBhvr additive="base">
                                            <p:cTn id="58" dur="750" fill="hold"/>
                                            <p:tgtEl>
                                              <p:spTgt spid="142"/>
                                            </p:tgtEl>
                                            <p:attrNameLst>
                                              <p:attrName>ppt_y</p:attrName>
                                            </p:attrNameLst>
                                          </p:cBhvr>
                                          <p:tavLst>
                                            <p:tav tm="0">
                                              <p:val>
                                                <p:strVal val="#ppt_y"/>
                                              </p:val>
                                            </p:tav>
                                            <p:tav tm="100000">
                                              <p:val>
                                                <p:strVal val="#ppt_y"/>
                                              </p:val>
                                            </p:tav>
                                          </p:tavLst>
                                        </p:anim>
                                      </p:childTnLst>
                                    </p:cTn>
                                  </p:par>
                                </p:childTnLst>
                              </p:cTn>
                            </p:par>
                            <p:par>
                              <p:cTn id="59" fill="hold">
                                <p:stCondLst>
                                  <p:cond delay="3300"/>
                                </p:stCondLst>
                                <p:childTnLst>
                                  <p:par>
                                    <p:cTn id="60" presetID="2" presetClass="entr" presetSubtype="2" fill="hold" grpId="0" nodeType="afterEffect" p14:presetBounceEnd="50000">
                                      <p:stCondLst>
                                        <p:cond delay="0"/>
                                      </p:stCondLst>
                                      <p:childTnLst>
                                        <p:set>
                                          <p:cBhvr>
                                            <p:cTn id="61" dur="1" fill="hold">
                                              <p:stCondLst>
                                                <p:cond delay="0"/>
                                              </p:stCondLst>
                                            </p:cTn>
                                            <p:tgtEl>
                                              <p:spTgt spid="158"/>
                                            </p:tgtEl>
                                            <p:attrNameLst>
                                              <p:attrName>style.visibility</p:attrName>
                                            </p:attrNameLst>
                                          </p:cBhvr>
                                          <p:to>
                                            <p:strVal val="visible"/>
                                          </p:to>
                                        </p:set>
                                        <p:anim calcmode="lin" valueType="num" p14:bounceEnd="50000">
                                          <p:cBhvr additive="base">
                                            <p:cTn id="62" dur="750" fill="hold"/>
                                            <p:tgtEl>
                                              <p:spTgt spid="158"/>
                                            </p:tgtEl>
                                            <p:attrNameLst>
                                              <p:attrName>ppt_x</p:attrName>
                                            </p:attrNameLst>
                                          </p:cBhvr>
                                          <p:tavLst>
                                            <p:tav tm="0">
                                              <p:val>
                                                <p:strVal val="1+#ppt_w/2"/>
                                              </p:val>
                                            </p:tav>
                                            <p:tav tm="100000">
                                              <p:val>
                                                <p:strVal val="#ppt_x"/>
                                              </p:val>
                                            </p:tav>
                                          </p:tavLst>
                                        </p:anim>
                                        <p:anim calcmode="lin" valueType="num" p14:bounceEnd="50000">
                                          <p:cBhvr additive="base">
                                            <p:cTn id="63" dur="750" fill="hold"/>
                                            <p:tgtEl>
                                              <p:spTgt spid="158"/>
                                            </p:tgtEl>
                                            <p:attrNameLst>
                                              <p:attrName>ppt_y</p:attrName>
                                            </p:attrNameLst>
                                          </p:cBhvr>
                                          <p:tavLst>
                                            <p:tav tm="0">
                                              <p:val>
                                                <p:strVal val="#ppt_y"/>
                                              </p:val>
                                            </p:tav>
                                            <p:tav tm="100000">
                                              <p:val>
                                                <p:strVal val="#ppt_y"/>
                                              </p:val>
                                            </p:tav>
                                          </p:tavLst>
                                        </p:anim>
                                      </p:childTnLst>
                                    </p:cTn>
                                  </p:par>
                                  <p:par>
                                    <p:cTn id="64" presetID="2" presetClass="entr" presetSubtype="8" fill="hold" grpId="0" nodeType="withEffect" p14:presetBounceEnd="50000">
                                      <p:stCondLst>
                                        <p:cond delay="0"/>
                                      </p:stCondLst>
                                      <p:childTnLst>
                                        <p:set>
                                          <p:cBhvr>
                                            <p:cTn id="65" dur="1" fill="hold">
                                              <p:stCondLst>
                                                <p:cond delay="0"/>
                                              </p:stCondLst>
                                            </p:cTn>
                                            <p:tgtEl>
                                              <p:spTgt spid="144"/>
                                            </p:tgtEl>
                                            <p:attrNameLst>
                                              <p:attrName>style.visibility</p:attrName>
                                            </p:attrNameLst>
                                          </p:cBhvr>
                                          <p:to>
                                            <p:strVal val="visible"/>
                                          </p:to>
                                        </p:set>
                                        <p:anim calcmode="lin" valueType="num" p14:bounceEnd="50000">
                                          <p:cBhvr additive="base">
                                            <p:cTn id="66" dur="750" fill="hold"/>
                                            <p:tgtEl>
                                              <p:spTgt spid="144"/>
                                            </p:tgtEl>
                                            <p:attrNameLst>
                                              <p:attrName>ppt_x</p:attrName>
                                            </p:attrNameLst>
                                          </p:cBhvr>
                                          <p:tavLst>
                                            <p:tav tm="0">
                                              <p:val>
                                                <p:strVal val="0-#ppt_w/2"/>
                                              </p:val>
                                            </p:tav>
                                            <p:tav tm="100000">
                                              <p:val>
                                                <p:strVal val="#ppt_x"/>
                                              </p:val>
                                            </p:tav>
                                          </p:tavLst>
                                        </p:anim>
                                        <p:anim calcmode="lin" valueType="num" p14:bounceEnd="50000">
                                          <p:cBhvr additive="base">
                                            <p:cTn id="67" dur="750" fill="hold"/>
                                            <p:tgtEl>
                                              <p:spTgt spid="144"/>
                                            </p:tgtEl>
                                            <p:attrNameLst>
                                              <p:attrName>ppt_y</p:attrName>
                                            </p:attrNameLst>
                                          </p:cBhvr>
                                          <p:tavLst>
                                            <p:tav tm="0">
                                              <p:val>
                                                <p:strVal val="#ppt_y"/>
                                              </p:val>
                                            </p:tav>
                                            <p:tav tm="100000">
                                              <p:val>
                                                <p:strVal val="#ppt_y"/>
                                              </p:val>
                                            </p:tav>
                                          </p:tavLst>
                                        </p:anim>
                                      </p:childTnLst>
                                    </p:cTn>
                                  </p:par>
                                </p:childTnLst>
                              </p:cTn>
                            </p:par>
                            <p:par>
                              <p:cTn id="68" fill="hold">
                                <p:stCondLst>
                                  <p:cond delay="4050"/>
                                </p:stCondLst>
                                <p:childTnLst>
                                  <p:par>
                                    <p:cTn id="69" presetID="2" presetClass="entr" presetSubtype="2" fill="hold" grpId="0" nodeType="afterEffect" p14:presetBounceEnd="50000">
                                      <p:stCondLst>
                                        <p:cond delay="0"/>
                                      </p:stCondLst>
                                      <p:childTnLst>
                                        <p:set>
                                          <p:cBhvr>
                                            <p:cTn id="70" dur="1" fill="hold">
                                              <p:stCondLst>
                                                <p:cond delay="0"/>
                                              </p:stCondLst>
                                            </p:cTn>
                                            <p:tgtEl>
                                              <p:spTgt spid="159"/>
                                            </p:tgtEl>
                                            <p:attrNameLst>
                                              <p:attrName>style.visibility</p:attrName>
                                            </p:attrNameLst>
                                          </p:cBhvr>
                                          <p:to>
                                            <p:strVal val="visible"/>
                                          </p:to>
                                        </p:set>
                                        <p:anim calcmode="lin" valueType="num" p14:bounceEnd="50000">
                                          <p:cBhvr additive="base">
                                            <p:cTn id="71" dur="750" fill="hold"/>
                                            <p:tgtEl>
                                              <p:spTgt spid="159"/>
                                            </p:tgtEl>
                                            <p:attrNameLst>
                                              <p:attrName>ppt_x</p:attrName>
                                            </p:attrNameLst>
                                          </p:cBhvr>
                                          <p:tavLst>
                                            <p:tav tm="0">
                                              <p:val>
                                                <p:strVal val="1+#ppt_w/2"/>
                                              </p:val>
                                            </p:tav>
                                            <p:tav tm="100000">
                                              <p:val>
                                                <p:strVal val="#ppt_x"/>
                                              </p:val>
                                            </p:tav>
                                          </p:tavLst>
                                        </p:anim>
                                        <p:anim calcmode="lin" valueType="num" p14:bounceEnd="50000">
                                          <p:cBhvr additive="base">
                                            <p:cTn id="72" dur="750" fill="hold"/>
                                            <p:tgtEl>
                                              <p:spTgt spid="159"/>
                                            </p:tgtEl>
                                            <p:attrNameLst>
                                              <p:attrName>ppt_y</p:attrName>
                                            </p:attrNameLst>
                                          </p:cBhvr>
                                          <p:tavLst>
                                            <p:tav tm="0">
                                              <p:val>
                                                <p:strVal val="#ppt_y"/>
                                              </p:val>
                                            </p:tav>
                                            <p:tav tm="100000">
                                              <p:val>
                                                <p:strVal val="#ppt_y"/>
                                              </p:val>
                                            </p:tav>
                                          </p:tavLst>
                                        </p:anim>
                                      </p:childTnLst>
                                    </p:cTn>
                                  </p:par>
                                  <p:par>
                                    <p:cTn id="73" presetID="2" presetClass="entr" presetSubtype="8" fill="hold" grpId="0" nodeType="withEffect" p14:presetBounceEnd="50000">
                                      <p:stCondLst>
                                        <p:cond delay="0"/>
                                      </p:stCondLst>
                                      <p:childTnLst>
                                        <p:set>
                                          <p:cBhvr>
                                            <p:cTn id="74" dur="1" fill="hold">
                                              <p:stCondLst>
                                                <p:cond delay="0"/>
                                              </p:stCondLst>
                                            </p:cTn>
                                            <p:tgtEl>
                                              <p:spTgt spid="148"/>
                                            </p:tgtEl>
                                            <p:attrNameLst>
                                              <p:attrName>style.visibility</p:attrName>
                                            </p:attrNameLst>
                                          </p:cBhvr>
                                          <p:to>
                                            <p:strVal val="visible"/>
                                          </p:to>
                                        </p:set>
                                        <p:anim calcmode="lin" valueType="num" p14:bounceEnd="50000">
                                          <p:cBhvr additive="base">
                                            <p:cTn id="75" dur="750" fill="hold"/>
                                            <p:tgtEl>
                                              <p:spTgt spid="148"/>
                                            </p:tgtEl>
                                            <p:attrNameLst>
                                              <p:attrName>ppt_x</p:attrName>
                                            </p:attrNameLst>
                                          </p:cBhvr>
                                          <p:tavLst>
                                            <p:tav tm="0">
                                              <p:val>
                                                <p:strVal val="0-#ppt_w/2"/>
                                              </p:val>
                                            </p:tav>
                                            <p:tav tm="100000">
                                              <p:val>
                                                <p:strVal val="#ppt_x"/>
                                              </p:val>
                                            </p:tav>
                                          </p:tavLst>
                                        </p:anim>
                                        <p:anim calcmode="lin" valueType="num" p14:bounceEnd="50000">
                                          <p:cBhvr additive="base">
                                            <p:cTn id="76" dur="750" fill="hold"/>
                                            <p:tgtEl>
                                              <p:spTgt spid="148"/>
                                            </p:tgtEl>
                                            <p:attrNameLst>
                                              <p:attrName>ppt_y</p:attrName>
                                            </p:attrNameLst>
                                          </p:cBhvr>
                                          <p:tavLst>
                                            <p:tav tm="0">
                                              <p:val>
                                                <p:strVal val="#ppt_y"/>
                                              </p:val>
                                            </p:tav>
                                            <p:tav tm="100000">
                                              <p:val>
                                                <p:strVal val="#ppt_y"/>
                                              </p:val>
                                            </p:tav>
                                          </p:tavLst>
                                        </p:anim>
                                      </p:childTnLst>
                                    </p:cTn>
                                  </p:par>
                                </p:childTnLst>
                              </p:cTn>
                            </p:par>
                            <p:par>
                              <p:cTn id="77" fill="hold">
                                <p:stCondLst>
                                  <p:cond delay="4800"/>
                                </p:stCondLst>
                                <p:childTnLst>
                                  <p:par>
                                    <p:cTn id="78" presetID="22" presetClass="entr" presetSubtype="8" fill="hold" grpId="0" nodeType="afterEffect">
                                      <p:stCondLst>
                                        <p:cond delay="0"/>
                                      </p:stCondLst>
                                      <p:childTnLst>
                                        <p:set>
                                          <p:cBhvr>
                                            <p:cTn id="79" dur="1" fill="hold">
                                              <p:stCondLst>
                                                <p:cond delay="0"/>
                                              </p:stCondLst>
                                            </p:cTn>
                                            <p:tgtEl>
                                              <p:spTgt spid="141"/>
                                            </p:tgtEl>
                                            <p:attrNameLst>
                                              <p:attrName>style.visibility</p:attrName>
                                            </p:attrNameLst>
                                          </p:cBhvr>
                                          <p:to>
                                            <p:strVal val="visible"/>
                                          </p:to>
                                        </p:set>
                                        <p:animEffect transition="in" filter="wipe(left)">
                                          <p:cBhvr>
                                            <p:cTn id="80" dur="750"/>
                                            <p:tgtEl>
                                              <p:spTgt spid="141"/>
                                            </p:tgtEl>
                                          </p:cBhvr>
                                        </p:animEffect>
                                      </p:childTnLst>
                                    </p:cTn>
                                  </p:par>
                                  <p:par>
                                    <p:cTn id="81" presetID="22" presetClass="entr" presetSubtype="8" fill="hold" grpId="0" nodeType="withEffect">
                                      <p:stCondLst>
                                        <p:cond delay="0"/>
                                      </p:stCondLst>
                                      <p:childTnLst>
                                        <p:set>
                                          <p:cBhvr>
                                            <p:cTn id="82" dur="1" fill="hold">
                                              <p:stCondLst>
                                                <p:cond delay="0"/>
                                              </p:stCondLst>
                                            </p:cTn>
                                            <p:tgtEl>
                                              <p:spTgt spid="152"/>
                                            </p:tgtEl>
                                            <p:attrNameLst>
                                              <p:attrName>style.visibility</p:attrName>
                                            </p:attrNameLst>
                                          </p:cBhvr>
                                          <p:to>
                                            <p:strVal val="visible"/>
                                          </p:to>
                                        </p:set>
                                        <p:animEffect transition="in" filter="wipe(left)">
                                          <p:cBhvr>
                                            <p:cTn id="83" dur="750"/>
                                            <p:tgtEl>
                                              <p:spTgt spid="152"/>
                                            </p:tgtEl>
                                          </p:cBhvr>
                                        </p:animEffect>
                                      </p:childTnLst>
                                    </p:cTn>
                                  </p:par>
                                  <p:par>
                                    <p:cTn id="84" presetID="22" presetClass="entr" presetSubtype="8" fill="hold" grpId="0" nodeType="withEffect">
                                      <p:stCondLst>
                                        <p:cond delay="0"/>
                                      </p:stCondLst>
                                      <p:childTnLst>
                                        <p:set>
                                          <p:cBhvr>
                                            <p:cTn id="85" dur="1" fill="hold">
                                              <p:stCondLst>
                                                <p:cond delay="0"/>
                                              </p:stCondLst>
                                            </p:cTn>
                                            <p:tgtEl>
                                              <p:spTgt spid="143"/>
                                            </p:tgtEl>
                                            <p:attrNameLst>
                                              <p:attrName>style.visibility</p:attrName>
                                            </p:attrNameLst>
                                          </p:cBhvr>
                                          <p:to>
                                            <p:strVal val="visible"/>
                                          </p:to>
                                        </p:set>
                                        <p:animEffect transition="in" filter="wipe(left)">
                                          <p:cBhvr>
                                            <p:cTn id="86" dur="750"/>
                                            <p:tgtEl>
                                              <p:spTgt spid="143"/>
                                            </p:tgtEl>
                                          </p:cBhvr>
                                        </p:animEffect>
                                      </p:childTnLst>
                                    </p:cTn>
                                  </p:par>
                                  <p:par>
                                    <p:cTn id="87" presetID="22" presetClass="entr" presetSubtype="8" fill="hold" grpId="0" nodeType="withEffect">
                                      <p:stCondLst>
                                        <p:cond delay="0"/>
                                      </p:stCondLst>
                                      <p:childTnLst>
                                        <p:set>
                                          <p:cBhvr>
                                            <p:cTn id="88" dur="1" fill="hold">
                                              <p:stCondLst>
                                                <p:cond delay="0"/>
                                              </p:stCondLst>
                                            </p:cTn>
                                            <p:tgtEl>
                                              <p:spTgt spid="153"/>
                                            </p:tgtEl>
                                            <p:attrNameLst>
                                              <p:attrName>style.visibility</p:attrName>
                                            </p:attrNameLst>
                                          </p:cBhvr>
                                          <p:to>
                                            <p:strVal val="visible"/>
                                          </p:to>
                                        </p:set>
                                        <p:animEffect transition="in" filter="wipe(left)">
                                          <p:cBhvr>
                                            <p:cTn id="89" dur="750"/>
                                            <p:tgtEl>
                                              <p:spTgt spid="153"/>
                                            </p:tgtEl>
                                          </p:cBhvr>
                                        </p:animEffect>
                                      </p:childTnLst>
                                    </p:cTn>
                                  </p:par>
                                  <p:par>
                                    <p:cTn id="90" presetID="22" presetClass="entr" presetSubtype="8" fill="hold" grpId="0" nodeType="withEffect">
                                      <p:stCondLst>
                                        <p:cond delay="0"/>
                                      </p:stCondLst>
                                      <p:childTnLst>
                                        <p:set>
                                          <p:cBhvr>
                                            <p:cTn id="91" dur="1" fill="hold">
                                              <p:stCondLst>
                                                <p:cond delay="0"/>
                                              </p:stCondLst>
                                            </p:cTn>
                                            <p:tgtEl>
                                              <p:spTgt spid="145"/>
                                            </p:tgtEl>
                                            <p:attrNameLst>
                                              <p:attrName>style.visibility</p:attrName>
                                            </p:attrNameLst>
                                          </p:cBhvr>
                                          <p:to>
                                            <p:strVal val="visible"/>
                                          </p:to>
                                        </p:set>
                                        <p:animEffect transition="in" filter="wipe(left)">
                                          <p:cBhvr>
                                            <p:cTn id="92" dur="750"/>
                                            <p:tgtEl>
                                              <p:spTgt spid="145"/>
                                            </p:tgtEl>
                                          </p:cBhvr>
                                        </p:animEffect>
                                      </p:childTnLst>
                                    </p:cTn>
                                  </p:par>
                                  <p:par>
                                    <p:cTn id="93" presetID="22" presetClass="entr" presetSubtype="8" fill="hold" grpId="0" nodeType="withEffect">
                                      <p:stCondLst>
                                        <p:cond delay="0"/>
                                      </p:stCondLst>
                                      <p:childTnLst>
                                        <p:set>
                                          <p:cBhvr>
                                            <p:cTn id="94" dur="1" fill="hold">
                                              <p:stCondLst>
                                                <p:cond delay="0"/>
                                              </p:stCondLst>
                                            </p:cTn>
                                            <p:tgtEl>
                                              <p:spTgt spid="154"/>
                                            </p:tgtEl>
                                            <p:attrNameLst>
                                              <p:attrName>style.visibility</p:attrName>
                                            </p:attrNameLst>
                                          </p:cBhvr>
                                          <p:to>
                                            <p:strVal val="visible"/>
                                          </p:to>
                                        </p:set>
                                        <p:animEffect transition="in" filter="wipe(left)">
                                          <p:cBhvr>
                                            <p:cTn id="95" dur="750"/>
                                            <p:tgtEl>
                                              <p:spTgt spid="154"/>
                                            </p:tgtEl>
                                          </p:cBhvr>
                                        </p:animEffect>
                                      </p:childTnLst>
                                    </p:cTn>
                                  </p:par>
                                  <p:par>
                                    <p:cTn id="96" presetID="22" presetClass="entr" presetSubtype="8" fill="hold" grpId="0" nodeType="withEffect">
                                      <p:stCondLst>
                                        <p:cond delay="0"/>
                                      </p:stCondLst>
                                      <p:childTnLst>
                                        <p:set>
                                          <p:cBhvr>
                                            <p:cTn id="97" dur="1" fill="hold">
                                              <p:stCondLst>
                                                <p:cond delay="0"/>
                                              </p:stCondLst>
                                            </p:cTn>
                                            <p:tgtEl>
                                              <p:spTgt spid="151"/>
                                            </p:tgtEl>
                                            <p:attrNameLst>
                                              <p:attrName>style.visibility</p:attrName>
                                            </p:attrNameLst>
                                          </p:cBhvr>
                                          <p:to>
                                            <p:strVal val="visible"/>
                                          </p:to>
                                        </p:set>
                                        <p:animEffect transition="in" filter="wipe(left)">
                                          <p:cBhvr>
                                            <p:cTn id="98" dur="750"/>
                                            <p:tgtEl>
                                              <p:spTgt spid="151"/>
                                            </p:tgtEl>
                                          </p:cBhvr>
                                        </p:animEffect>
                                      </p:childTnLst>
                                    </p:cTn>
                                  </p:par>
                                  <p:par>
                                    <p:cTn id="99" presetID="22" presetClass="entr" presetSubtype="8" fill="hold" grpId="0" nodeType="withEffect">
                                      <p:stCondLst>
                                        <p:cond delay="0"/>
                                      </p:stCondLst>
                                      <p:childTnLst>
                                        <p:set>
                                          <p:cBhvr>
                                            <p:cTn id="100" dur="1" fill="hold">
                                              <p:stCondLst>
                                                <p:cond delay="0"/>
                                              </p:stCondLst>
                                            </p:cTn>
                                            <p:tgtEl>
                                              <p:spTgt spid="155"/>
                                            </p:tgtEl>
                                            <p:attrNameLst>
                                              <p:attrName>style.visibility</p:attrName>
                                            </p:attrNameLst>
                                          </p:cBhvr>
                                          <p:to>
                                            <p:strVal val="visible"/>
                                          </p:to>
                                        </p:set>
                                        <p:animEffect transition="in" filter="wipe(left)">
                                          <p:cBhvr>
                                            <p:cTn id="101" dur="750"/>
                                            <p:tgtEl>
                                              <p:spTgt spid="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 grpId="0" animBg="1"/>
          <p:bldP spid="138" grpId="0" animBg="1"/>
          <p:bldP spid="141" grpId="0" animBg="1"/>
          <p:bldP spid="142" grpId="0" animBg="1"/>
          <p:bldP spid="143" grpId="0" animBg="1"/>
          <p:bldP spid="144" grpId="0" animBg="1"/>
          <p:bldP spid="145" grpId="0" animBg="1"/>
          <p:bldP spid="148" grpId="0" animBg="1"/>
          <p:bldP spid="151" grpId="0" animBg="1"/>
          <p:bldP spid="152" grpId="0"/>
          <p:bldP spid="153" grpId="0"/>
          <p:bldP spid="154" grpId="0"/>
          <p:bldP spid="155" grpId="0"/>
          <p:bldP spid="156" grpId="0"/>
          <p:bldP spid="157" grpId="0"/>
          <p:bldP spid="158" grpId="0"/>
          <p:bldP spid="159"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31"/>
                                            </p:tgtEl>
                                            <p:attrNameLst>
                                              <p:attrName>style.visibility</p:attrName>
                                            </p:attrNameLst>
                                          </p:cBhvr>
                                          <p:to>
                                            <p:strVal val="visible"/>
                                          </p:to>
                                        </p:set>
                                        <p:anim calcmode="lin" valueType="num">
                                          <p:cBhvr additive="base">
                                            <p:cTn id="7" dur="1000" fill="hold"/>
                                            <p:tgtEl>
                                              <p:spTgt spid="131"/>
                                            </p:tgtEl>
                                            <p:attrNameLst>
                                              <p:attrName>ppt_x</p:attrName>
                                            </p:attrNameLst>
                                          </p:cBhvr>
                                          <p:tavLst>
                                            <p:tav tm="0">
                                              <p:val>
                                                <p:strVal val="#ppt_x"/>
                                              </p:val>
                                            </p:tav>
                                            <p:tav tm="100000">
                                              <p:val>
                                                <p:strVal val="#ppt_x"/>
                                              </p:val>
                                            </p:tav>
                                          </p:tavLst>
                                        </p:anim>
                                        <p:anim calcmode="lin" valueType="num">
                                          <p:cBhvr additive="base">
                                            <p:cTn id="8" dur="1000" fill="hold"/>
                                            <p:tgtEl>
                                              <p:spTgt spid="131"/>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10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1000" fill="hold"/>
                                            <p:tgtEl>
                                              <p:spTgt spid="2"/>
                                            </p:tgtEl>
                                            <p:attrNameLst>
                                              <p:attrName>ppt_x</p:attrName>
                                            </p:attrNameLst>
                                          </p:cBhvr>
                                          <p:tavLst>
                                            <p:tav tm="0">
                                              <p:val>
                                                <p:strVal val="#ppt_x"/>
                                              </p:val>
                                            </p:tav>
                                            <p:tav tm="100000">
                                              <p:val>
                                                <p:strVal val="#ppt_x"/>
                                              </p:val>
                                            </p:tav>
                                          </p:tavLst>
                                        </p:anim>
                                        <p:anim calcmode="lin" valueType="num">
                                          <p:cBhvr additive="base">
                                            <p:cTn id="12" dur="1000" fill="hold"/>
                                            <p:tgtEl>
                                              <p:spTgt spid="2"/>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stCondLst>
                                        <p:cond delay="20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1000" fill="hold"/>
                                            <p:tgtEl>
                                              <p:spTgt spid="3"/>
                                            </p:tgtEl>
                                            <p:attrNameLst>
                                              <p:attrName>ppt_x</p:attrName>
                                            </p:attrNameLst>
                                          </p:cBhvr>
                                          <p:tavLst>
                                            <p:tav tm="0">
                                              <p:val>
                                                <p:strVal val="#ppt_x"/>
                                              </p:val>
                                            </p:tav>
                                            <p:tav tm="100000">
                                              <p:val>
                                                <p:strVal val="#ppt_x"/>
                                              </p:val>
                                            </p:tav>
                                          </p:tavLst>
                                        </p:anim>
                                        <p:anim calcmode="lin" valueType="num">
                                          <p:cBhvr additive="base">
                                            <p:cTn id="16" dur="1000" fill="hold"/>
                                            <p:tgtEl>
                                              <p:spTgt spid="3"/>
                                            </p:tgtEl>
                                            <p:attrNameLst>
                                              <p:attrName>ppt_y</p:attrName>
                                            </p:attrNameLst>
                                          </p:cBhvr>
                                          <p:tavLst>
                                            <p:tav tm="0">
                                              <p:val>
                                                <p:strVal val="0-#ppt_h/2"/>
                                              </p:val>
                                            </p:tav>
                                            <p:tav tm="100000">
                                              <p:val>
                                                <p:strVal val="#ppt_y"/>
                                              </p:val>
                                            </p:tav>
                                          </p:tavLst>
                                        </p:anim>
                                      </p:childTnLst>
                                    </p:cTn>
                                  </p:par>
                                  <p:par>
                                    <p:cTn id="17" presetID="2" presetClass="entr" presetSubtype="1" fill="hold" nodeType="withEffect">
                                      <p:stCondLst>
                                        <p:cond delay="30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1000" fill="hold"/>
                                            <p:tgtEl>
                                              <p:spTgt spid="4"/>
                                            </p:tgtEl>
                                            <p:attrNameLst>
                                              <p:attrName>ppt_x</p:attrName>
                                            </p:attrNameLst>
                                          </p:cBhvr>
                                          <p:tavLst>
                                            <p:tav tm="0">
                                              <p:val>
                                                <p:strVal val="#ppt_x"/>
                                              </p:val>
                                            </p:tav>
                                            <p:tav tm="100000">
                                              <p:val>
                                                <p:strVal val="#ppt_x"/>
                                              </p:val>
                                            </p:tav>
                                          </p:tavLst>
                                        </p:anim>
                                        <p:anim calcmode="lin" valueType="num">
                                          <p:cBhvr additive="base">
                                            <p:cTn id="20" dur="1000" fill="hold"/>
                                            <p:tgtEl>
                                              <p:spTgt spid="4"/>
                                            </p:tgtEl>
                                            <p:attrNameLst>
                                              <p:attrName>ppt_y</p:attrName>
                                            </p:attrNameLst>
                                          </p:cBhvr>
                                          <p:tavLst>
                                            <p:tav tm="0">
                                              <p:val>
                                                <p:strVal val="0-#ppt_h/2"/>
                                              </p:val>
                                            </p:tav>
                                            <p:tav tm="100000">
                                              <p:val>
                                                <p:strVal val="#ppt_y"/>
                                              </p:val>
                                            </p:tav>
                                          </p:tavLst>
                                        </p:anim>
                                      </p:childTnLst>
                                    </p:cTn>
                                  </p:par>
                                  <p:par>
                                    <p:cTn id="21" presetID="2" presetClass="entr" presetSubtype="1" fill="hold" nodeType="withEffect">
                                      <p:stCondLst>
                                        <p:cond delay="40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1000" fill="hold"/>
                                            <p:tgtEl>
                                              <p:spTgt spid="5"/>
                                            </p:tgtEl>
                                            <p:attrNameLst>
                                              <p:attrName>ppt_x</p:attrName>
                                            </p:attrNameLst>
                                          </p:cBhvr>
                                          <p:tavLst>
                                            <p:tav tm="0">
                                              <p:val>
                                                <p:strVal val="#ppt_x"/>
                                              </p:val>
                                            </p:tav>
                                            <p:tav tm="100000">
                                              <p:val>
                                                <p:strVal val="#ppt_x"/>
                                              </p:val>
                                            </p:tav>
                                          </p:tavLst>
                                        </p:anim>
                                        <p:anim calcmode="lin" valueType="num">
                                          <p:cBhvr additive="base">
                                            <p:cTn id="24" dur="100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stCondLst>
                                        <p:cond delay="500"/>
                                      </p:stCondLst>
                                      <p:childTnLst>
                                        <p:set>
                                          <p:cBhvr>
                                            <p:cTn id="26" dur="1" fill="hold">
                                              <p:stCondLst>
                                                <p:cond delay="0"/>
                                              </p:stCondLst>
                                            </p:cTn>
                                            <p:tgtEl>
                                              <p:spTgt spid="118"/>
                                            </p:tgtEl>
                                            <p:attrNameLst>
                                              <p:attrName>style.visibility</p:attrName>
                                            </p:attrNameLst>
                                          </p:cBhvr>
                                          <p:to>
                                            <p:strVal val="visible"/>
                                          </p:to>
                                        </p:set>
                                        <p:anim calcmode="lin" valueType="num">
                                          <p:cBhvr additive="base">
                                            <p:cTn id="27" dur="1000" fill="hold"/>
                                            <p:tgtEl>
                                              <p:spTgt spid="118"/>
                                            </p:tgtEl>
                                            <p:attrNameLst>
                                              <p:attrName>ppt_x</p:attrName>
                                            </p:attrNameLst>
                                          </p:cBhvr>
                                          <p:tavLst>
                                            <p:tav tm="0">
                                              <p:val>
                                                <p:strVal val="#ppt_x"/>
                                              </p:val>
                                            </p:tav>
                                            <p:tav tm="100000">
                                              <p:val>
                                                <p:strVal val="#ppt_x"/>
                                              </p:val>
                                            </p:tav>
                                          </p:tavLst>
                                        </p:anim>
                                        <p:anim calcmode="lin" valueType="num">
                                          <p:cBhvr additive="base">
                                            <p:cTn id="28" dur="1000" fill="hold"/>
                                            <p:tgtEl>
                                              <p:spTgt spid="118"/>
                                            </p:tgtEl>
                                            <p:attrNameLst>
                                              <p:attrName>ppt_y</p:attrName>
                                            </p:attrNameLst>
                                          </p:cBhvr>
                                          <p:tavLst>
                                            <p:tav tm="0">
                                              <p:val>
                                                <p:strVal val="0-#ppt_h/2"/>
                                              </p:val>
                                            </p:tav>
                                            <p:tav tm="100000">
                                              <p:val>
                                                <p:strVal val="#ppt_y"/>
                                              </p:val>
                                            </p:tav>
                                          </p:tavLst>
                                        </p:anim>
                                      </p:childTnLst>
                                    </p:cTn>
                                  </p:par>
                                  <p:par>
                                    <p:cTn id="29" presetID="2" presetClass="entr" presetSubtype="1" fill="hold" nodeType="withEffect">
                                      <p:stCondLst>
                                        <p:cond delay="60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1000" fill="hold"/>
                                            <p:tgtEl>
                                              <p:spTgt spid="6"/>
                                            </p:tgtEl>
                                            <p:attrNameLst>
                                              <p:attrName>ppt_x</p:attrName>
                                            </p:attrNameLst>
                                          </p:cBhvr>
                                          <p:tavLst>
                                            <p:tav tm="0">
                                              <p:val>
                                                <p:strVal val="#ppt_x"/>
                                              </p:val>
                                            </p:tav>
                                            <p:tav tm="100000">
                                              <p:val>
                                                <p:strVal val="#ppt_x"/>
                                              </p:val>
                                            </p:tav>
                                          </p:tavLst>
                                        </p:anim>
                                        <p:anim calcmode="lin" valueType="num">
                                          <p:cBhvr additive="base">
                                            <p:cTn id="32" dur="1000" fill="hold"/>
                                            <p:tgtEl>
                                              <p:spTgt spid="6"/>
                                            </p:tgtEl>
                                            <p:attrNameLst>
                                              <p:attrName>ppt_y</p:attrName>
                                            </p:attrNameLst>
                                          </p:cBhvr>
                                          <p:tavLst>
                                            <p:tav tm="0">
                                              <p:val>
                                                <p:strVal val="0-#ppt_h/2"/>
                                              </p:val>
                                            </p:tav>
                                            <p:tav tm="100000">
                                              <p:val>
                                                <p:strVal val="#ppt_y"/>
                                              </p:val>
                                            </p:tav>
                                          </p:tavLst>
                                        </p:anim>
                                      </p:childTnLst>
                                    </p:cTn>
                                  </p:par>
                                  <p:par>
                                    <p:cTn id="33" presetID="2" presetClass="entr" presetSubtype="1" fill="hold" nodeType="withEffect">
                                      <p:stCondLst>
                                        <p:cond delay="700"/>
                                      </p:stCondLst>
                                      <p:childTnLst>
                                        <p:set>
                                          <p:cBhvr>
                                            <p:cTn id="34" dur="1" fill="hold">
                                              <p:stCondLst>
                                                <p:cond delay="0"/>
                                              </p:stCondLst>
                                            </p:cTn>
                                            <p:tgtEl>
                                              <p:spTgt spid="7"/>
                                            </p:tgtEl>
                                            <p:attrNameLst>
                                              <p:attrName>style.visibility</p:attrName>
                                            </p:attrNameLst>
                                          </p:cBhvr>
                                          <p:to>
                                            <p:strVal val="visible"/>
                                          </p:to>
                                        </p:set>
                                        <p:anim calcmode="lin" valueType="num">
                                          <p:cBhvr additive="base">
                                            <p:cTn id="35" dur="1000" fill="hold"/>
                                            <p:tgtEl>
                                              <p:spTgt spid="7"/>
                                            </p:tgtEl>
                                            <p:attrNameLst>
                                              <p:attrName>ppt_x</p:attrName>
                                            </p:attrNameLst>
                                          </p:cBhvr>
                                          <p:tavLst>
                                            <p:tav tm="0">
                                              <p:val>
                                                <p:strVal val="#ppt_x"/>
                                              </p:val>
                                            </p:tav>
                                            <p:tav tm="100000">
                                              <p:val>
                                                <p:strVal val="#ppt_x"/>
                                              </p:val>
                                            </p:tav>
                                          </p:tavLst>
                                        </p:anim>
                                        <p:anim calcmode="lin" valueType="num">
                                          <p:cBhvr additive="base">
                                            <p:cTn id="36" dur="1000" fill="hold"/>
                                            <p:tgtEl>
                                              <p:spTgt spid="7"/>
                                            </p:tgtEl>
                                            <p:attrNameLst>
                                              <p:attrName>ppt_y</p:attrName>
                                            </p:attrNameLst>
                                          </p:cBhvr>
                                          <p:tavLst>
                                            <p:tav tm="0">
                                              <p:val>
                                                <p:strVal val="0-#ppt_h/2"/>
                                              </p:val>
                                            </p:tav>
                                            <p:tav tm="100000">
                                              <p:val>
                                                <p:strVal val="#ppt_y"/>
                                              </p:val>
                                            </p:tav>
                                          </p:tavLst>
                                        </p:anim>
                                      </p:childTnLst>
                                    </p:cTn>
                                  </p:par>
                                  <p:par>
                                    <p:cTn id="37" presetID="2" presetClass="entr" presetSubtype="1" fill="hold" nodeType="withEffect">
                                      <p:stCondLst>
                                        <p:cond delay="80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1000" fill="hold"/>
                                            <p:tgtEl>
                                              <p:spTgt spid="8"/>
                                            </p:tgtEl>
                                            <p:attrNameLst>
                                              <p:attrName>ppt_x</p:attrName>
                                            </p:attrNameLst>
                                          </p:cBhvr>
                                          <p:tavLst>
                                            <p:tav tm="0">
                                              <p:val>
                                                <p:strVal val="#ppt_x"/>
                                              </p:val>
                                            </p:tav>
                                            <p:tav tm="100000">
                                              <p:val>
                                                <p:strVal val="#ppt_x"/>
                                              </p:val>
                                            </p:tav>
                                          </p:tavLst>
                                        </p:anim>
                                        <p:anim calcmode="lin" valueType="num">
                                          <p:cBhvr additive="base">
                                            <p:cTn id="40" dur="1000" fill="hold"/>
                                            <p:tgtEl>
                                              <p:spTgt spid="8"/>
                                            </p:tgtEl>
                                            <p:attrNameLst>
                                              <p:attrName>ppt_y</p:attrName>
                                            </p:attrNameLst>
                                          </p:cBhvr>
                                          <p:tavLst>
                                            <p:tav tm="0">
                                              <p:val>
                                                <p:strVal val="0-#ppt_h/2"/>
                                              </p:val>
                                            </p:tav>
                                            <p:tav tm="100000">
                                              <p:val>
                                                <p:strVal val="#ppt_y"/>
                                              </p:val>
                                            </p:tav>
                                          </p:tavLst>
                                        </p:anim>
                                      </p:childTnLst>
                                    </p:cTn>
                                  </p:par>
                                </p:childTnLst>
                              </p:cTn>
                            </p:par>
                            <p:par>
                              <p:cTn id="41" fill="hold">
                                <p:stCondLst>
                                  <p:cond delay="1800"/>
                                </p:stCondLst>
                                <p:childTnLst>
                                  <p:par>
                                    <p:cTn id="42" presetID="2" presetClass="entr" presetSubtype="2" fill="hold" grpId="0" nodeType="afterEffect">
                                      <p:stCondLst>
                                        <p:cond delay="0"/>
                                      </p:stCondLst>
                                      <p:childTnLst>
                                        <p:set>
                                          <p:cBhvr>
                                            <p:cTn id="43" dur="1" fill="hold">
                                              <p:stCondLst>
                                                <p:cond delay="0"/>
                                              </p:stCondLst>
                                            </p:cTn>
                                            <p:tgtEl>
                                              <p:spTgt spid="156"/>
                                            </p:tgtEl>
                                            <p:attrNameLst>
                                              <p:attrName>style.visibility</p:attrName>
                                            </p:attrNameLst>
                                          </p:cBhvr>
                                          <p:to>
                                            <p:strVal val="visible"/>
                                          </p:to>
                                        </p:set>
                                        <p:anim calcmode="lin" valueType="num">
                                          <p:cBhvr additive="base">
                                            <p:cTn id="44" dur="750" fill="hold"/>
                                            <p:tgtEl>
                                              <p:spTgt spid="156"/>
                                            </p:tgtEl>
                                            <p:attrNameLst>
                                              <p:attrName>ppt_x</p:attrName>
                                            </p:attrNameLst>
                                          </p:cBhvr>
                                          <p:tavLst>
                                            <p:tav tm="0">
                                              <p:val>
                                                <p:strVal val="1+#ppt_w/2"/>
                                              </p:val>
                                            </p:tav>
                                            <p:tav tm="100000">
                                              <p:val>
                                                <p:strVal val="#ppt_x"/>
                                              </p:val>
                                            </p:tav>
                                          </p:tavLst>
                                        </p:anim>
                                        <p:anim calcmode="lin" valueType="num">
                                          <p:cBhvr additive="base">
                                            <p:cTn id="45" dur="750" fill="hold"/>
                                            <p:tgtEl>
                                              <p:spTgt spid="156"/>
                                            </p:tgtEl>
                                            <p:attrNameLst>
                                              <p:attrName>ppt_y</p:attrName>
                                            </p:attrNameLst>
                                          </p:cBhvr>
                                          <p:tavLst>
                                            <p:tav tm="0">
                                              <p:val>
                                                <p:strVal val="#ppt_y"/>
                                              </p:val>
                                            </p:tav>
                                            <p:tav tm="100000">
                                              <p:val>
                                                <p:strVal val="#ppt_y"/>
                                              </p:val>
                                            </p:tav>
                                          </p:tavLst>
                                        </p:anim>
                                      </p:childTnLst>
                                    </p:cTn>
                                  </p:par>
                                  <p:par>
                                    <p:cTn id="46" presetID="2" presetClass="entr" presetSubtype="8" fill="hold" grpId="0" nodeType="withEffect">
                                      <p:stCondLst>
                                        <p:cond delay="0"/>
                                      </p:stCondLst>
                                      <p:childTnLst>
                                        <p:set>
                                          <p:cBhvr>
                                            <p:cTn id="47" dur="1" fill="hold">
                                              <p:stCondLst>
                                                <p:cond delay="0"/>
                                              </p:stCondLst>
                                            </p:cTn>
                                            <p:tgtEl>
                                              <p:spTgt spid="138"/>
                                            </p:tgtEl>
                                            <p:attrNameLst>
                                              <p:attrName>style.visibility</p:attrName>
                                            </p:attrNameLst>
                                          </p:cBhvr>
                                          <p:to>
                                            <p:strVal val="visible"/>
                                          </p:to>
                                        </p:set>
                                        <p:anim calcmode="lin" valueType="num">
                                          <p:cBhvr additive="base">
                                            <p:cTn id="48" dur="750" fill="hold"/>
                                            <p:tgtEl>
                                              <p:spTgt spid="138"/>
                                            </p:tgtEl>
                                            <p:attrNameLst>
                                              <p:attrName>ppt_x</p:attrName>
                                            </p:attrNameLst>
                                          </p:cBhvr>
                                          <p:tavLst>
                                            <p:tav tm="0">
                                              <p:val>
                                                <p:strVal val="0-#ppt_w/2"/>
                                              </p:val>
                                            </p:tav>
                                            <p:tav tm="100000">
                                              <p:val>
                                                <p:strVal val="#ppt_x"/>
                                              </p:val>
                                            </p:tav>
                                          </p:tavLst>
                                        </p:anim>
                                        <p:anim calcmode="lin" valueType="num">
                                          <p:cBhvr additive="base">
                                            <p:cTn id="49" dur="750" fill="hold"/>
                                            <p:tgtEl>
                                              <p:spTgt spid="138"/>
                                            </p:tgtEl>
                                            <p:attrNameLst>
                                              <p:attrName>ppt_y</p:attrName>
                                            </p:attrNameLst>
                                          </p:cBhvr>
                                          <p:tavLst>
                                            <p:tav tm="0">
                                              <p:val>
                                                <p:strVal val="#ppt_y"/>
                                              </p:val>
                                            </p:tav>
                                            <p:tav tm="100000">
                                              <p:val>
                                                <p:strVal val="#ppt_y"/>
                                              </p:val>
                                            </p:tav>
                                          </p:tavLst>
                                        </p:anim>
                                      </p:childTnLst>
                                    </p:cTn>
                                  </p:par>
                                </p:childTnLst>
                              </p:cTn>
                            </p:par>
                            <p:par>
                              <p:cTn id="50" fill="hold">
                                <p:stCondLst>
                                  <p:cond delay="2550"/>
                                </p:stCondLst>
                                <p:childTnLst>
                                  <p:par>
                                    <p:cTn id="51" presetID="2" presetClass="entr" presetSubtype="2" fill="hold" grpId="0" nodeType="afterEffect">
                                      <p:stCondLst>
                                        <p:cond delay="0"/>
                                      </p:stCondLst>
                                      <p:childTnLst>
                                        <p:set>
                                          <p:cBhvr>
                                            <p:cTn id="52" dur="1" fill="hold">
                                              <p:stCondLst>
                                                <p:cond delay="0"/>
                                              </p:stCondLst>
                                            </p:cTn>
                                            <p:tgtEl>
                                              <p:spTgt spid="157"/>
                                            </p:tgtEl>
                                            <p:attrNameLst>
                                              <p:attrName>style.visibility</p:attrName>
                                            </p:attrNameLst>
                                          </p:cBhvr>
                                          <p:to>
                                            <p:strVal val="visible"/>
                                          </p:to>
                                        </p:set>
                                        <p:anim calcmode="lin" valueType="num">
                                          <p:cBhvr additive="base">
                                            <p:cTn id="53" dur="750" fill="hold"/>
                                            <p:tgtEl>
                                              <p:spTgt spid="157"/>
                                            </p:tgtEl>
                                            <p:attrNameLst>
                                              <p:attrName>ppt_x</p:attrName>
                                            </p:attrNameLst>
                                          </p:cBhvr>
                                          <p:tavLst>
                                            <p:tav tm="0">
                                              <p:val>
                                                <p:strVal val="1+#ppt_w/2"/>
                                              </p:val>
                                            </p:tav>
                                            <p:tav tm="100000">
                                              <p:val>
                                                <p:strVal val="#ppt_x"/>
                                              </p:val>
                                            </p:tav>
                                          </p:tavLst>
                                        </p:anim>
                                        <p:anim calcmode="lin" valueType="num">
                                          <p:cBhvr additive="base">
                                            <p:cTn id="54" dur="750" fill="hold"/>
                                            <p:tgtEl>
                                              <p:spTgt spid="157"/>
                                            </p:tgtEl>
                                            <p:attrNameLst>
                                              <p:attrName>ppt_y</p:attrName>
                                            </p:attrNameLst>
                                          </p:cBhvr>
                                          <p:tavLst>
                                            <p:tav tm="0">
                                              <p:val>
                                                <p:strVal val="#ppt_y"/>
                                              </p:val>
                                            </p:tav>
                                            <p:tav tm="100000">
                                              <p:val>
                                                <p:strVal val="#ppt_y"/>
                                              </p:val>
                                            </p:tav>
                                          </p:tavLst>
                                        </p:anim>
                                      </p:childTnLst>
                                    </p:cTn>
                                  </p:par>
                                  <p:par>
                                    <p:cTn id="55" presetID="2" presetClass="entr" presetSubtype="8" fill="hold" grpId="0" nodeType="withEffect">
                                      <p:stCondLst>
                                        <p:cond delay="0"/>
                                      </p:stCondLst>
                                      <p:childTnLst>
                                        <p:set>
                                          <p:cBhvr>
                                            <p:cTn id="56" dur="1" fill="hold">
                                              <p:stCondLst>
                                                <p:cond delay="0"/>
                                              </p:stCondLst>
                                            </p:cTn>
                                            <p:tgtEl>
                                              <p:spTgt spid="142"/>
                                            </p:tgtEl>
                                            <p:attrNameLst>
                                              <p:attrName>style.visibility</p:attrName>
                                            </p:attrNameLst>
                                          </p:cBhvr>
                                          <p:to>
                                            <p:strVal val="visible"/>
                                          </p:to>
                                        </p:set>
                                        <p:anim calcmode="lin" valueType="num">
                                          <p:cBhvr additive="base">
                                            <p:cTn id="57" dur="750" fill="hold"/>
                                            <p:tgtEl>
                                              <p:spTgt spid="142"/>
                                            </p:tgtEl>
                                            <p:attrNameLst>
                                              <p:attrName>ppt_x</p:attrName>
                                            </p:attrNameLst>
                                          </p:cBhvr>
                                          <p:tavLst>
                                            <p:tav tm="0">
                                              <p:val>
                                                <p:strVal val="0-#ppt_w/2"/>
                                              </p:val>
                                            </p:tav>
                                            <p:tav tm="100000">
                                              <p:val>
                                                <p:strVal val="#ppt_x"/>
                                              </p:val>
                                            </p:tav>
                                          </p:tavLst>
                                        </p:anim>
                                        <p:anim calcmode="lin" valueType="num">
                                          <p:cBhvr additive="base">
                                            <p:cTn id="58" dur="750" fill="hold"/>
                                            <p:tgtEl>
                                              <p:spTgt spid="142"/>
                                            </p:tgtEl>
                                            <p:attrNameLst>
                                              <p:attrName>ppt_y</p:attrName>
                                            </p:attrNameLst>
                                          </p:cBhvr>
                                          <p:tavLst>
                                            <p:tav tm="0">
                                              <p:val>
                                                <p:strVal val="#ppt_y"/>
                                              </p:val>
                                            </p:tav>
                                            <p:tav tm="100000">
                                              <p:val>
                                                <p:strVal val="#ppt_y"/>
                                              </p:val>
                                            </p:tav>
                                          </p:tavLst>
                                        </p:anim>
                                      </p:childTnLst>
                                    </p:cTn>
                                  </p:par>
                                </p:childTnLst>
                              </p:cTn>
                            </p:par>
                            <p:par>
                              <p:cTn id="59" fill="hold">
                                <p:stCondLst>
                                  <p:cond delay="3300"/>
                                </p:stCondLst>
                                <p:childTnLst>
                                  <p:par>
                                    <p:cTn id="60" presetID="2" presetClass="entr" presetSubtype="2" fill="hold" grpId="0" nodeType="afterEffect">
                                      <p:stCondLst>
                                        <p:cond delay="0"/>
                                      </p:stCondLst>
                                      <p:childTnLst>
                                        <p:set>
                                          <p:cBhvr>
                                            <p:cTn id="61" dur="1" fill="hold">
                                              <p:stCondLst>
                                                <p:cond delay="0"/>
                                              </p:stCondLst>
                                            </p:cTn>
                                            <p:tgtEl>
                                              <p:spTgt spid="158"/>
                                            </p:tgtEl>
                                            <p:attrNameLst>
                                              <p:attrName>style.visibility</p:attrName>
                                            </p:attrNameLst>
                                          </p:cBhvr>
                                          <p:to>
                                            <p:strVal val="visible"/>
                                          </p:to>
                                        </p:set>
                                        <p:anim calcmode="lin" valueType="num">
                                          <p:cBhvr additive="base">
                                            <p:cTn id="62" dur="750" fill="hold"/>
                                            <p:tgtEl>
                                              <p:spTgt spid="158"/>
                                            </p:tgtEl>
                                            <p:attrNameLst>
                                              <p:attrName>ppt_x</p:attrName>
                                            </p:attrNameLst>
                                          </p:cBhvr>
                                          <p:tavLst>
                                            <p:tav tm="0">
                                              <p:val>
                                                <p:strVal val="1+#ppt_w/2"/>
                                              </p:val>
                                            </p:tav>
                                            <p:tav tm="100000">
                                              <p:val>
                                                <p:strVal val="#ppt_x"/>
                                              </p:val>
                                            </p:tav>
                                          </p:tavLst>
                                        </p:anim>
                                        <p:anim calcmode="lin" valueType="num">
                                          <p:cBhvr additive="base">
                                            <p:cTn id="63" dur="750" fill="hold"/>
                                            <p:tgtEl>
                                              <p:spTgt spid="158"/>
                                            </p:tgtEl>
                                            <p:attrNameLst>
                                              <p:attrName>ppt_y</p:attrName>
                                            </p:attrNameLst>
                                          </p:cBhvr>
                                          <p:tavLst>
                                            <p:tav tm="0">
                                              <p:val>
                                                <p:strVal val="#ppt_y"/>
                                              </p:val>
                                            </p:tav>
                                            <p:tav tm="100000">
                                              <p:val>
                                                <p:strVal val="#ppt_y"/>
                                              </p:val>
                                            </p:tav>
                                          </p:tavLst>
                                        </p:anim>
                                      </p:childTnLst>
                                    </p:cTn>
                                  </p:par>
                                  <p:par>
                                    <p:cTn id="64" presetID="2" presetClass="entr" presetSubtype="8" fill="hold" grpId="0" nodeType="withEffect">
                                      <p:stCondLst>
                                        <p:cond delay="0"/>
                                      </p:stCondLst>
                                      <p:childTnLst>
                                        <p:set>
                                          <p:cBhvr>
                                            <p:cTn id="65" dur="1" fill="hold">
                                              <p:stCondLst>
                                                <p:cond delay="0"/>
                                              </p:stCondLst>
                                            </p:cTn>
                                            <p:tgtEl>
                                              <p:spTgt spid="144"/>
                                            </p:tgtEl>
                                            <p:attrNameLst>
                                              <p:attrName>style.visibility</p:attrName>
                                            </p:attrNameLst>
                                          </p:cBhvr>
                                          <p:to>
                                            <p:strVal val="visible"/>
                                          </p:to>
                                        </p:set>
                                        <p:anim calcmode="lin" valueType="num">
                                          <p:cBhvr additive="base">
                                            <p:cTn id="66" dur="750" fill="hold"/>
                                            <p:tgtEl>
                                              <p:spTgt spid="144"/>
                                            </p:tgtEl>
                                            <p:attrNameLst>
                                              <p:attrName>ppt_x</p:attrName>
                                            </p:attrNameLst>
                                          </p:cBhvr>
                                          <p:tavLst>
                                            <p:tav tm="0">
                                              <p:val>
                                                <p:strVal val="0-#ppt_w/2"/>
                                              </p:val>
                                            </p:tav>
                                            <p:tav tm="100000">
                                              <p:val>
                                                <p:strVal val="#ppt_x"/>
                                              </p:val>
                                            </p:tav>
                                          </p:tavLst>
                                        </p:anim>
                                        <p:anim calcmode="lin" valueType="num">
                                          <p:cBhvr additive="base">
                                            <p:cTn id="67" dur="750" fill="hold"/>
                                            <p:tgtEl>
                                              <p:spTgt spid="144"/>
                                            </p:tgtEl>
                                            <p:attrNameLst>
                                              <p:attrName>ppt_y</p:attrName>
                                            </p:attrNameLst>
                                          </p:cBhvr>
                                          <p:tavLst>
                                            <p:tav tm="0">
                                              <p:val>
                                                <p:strVal val="#ppt_y"/>
                                              </p:val>
                                            </p:tav>
                                            <p:tav tm="100000">
                                              <p:val>
                                                <p:strVal val="#ppt_y"/>
                                              </p:val>
                                            </p:tav>
                                          </p:tavLst>
                                        </p:anim>
                                      </p:childTnLst>
                                    </p:cTn>
                                  </p:par>
                                </p:childTnLst>
                              </p:cTn>
                            </p:par>
                            <p:par>
                              <p:cTn id="68" fill="hold">
                                <p:stCondLst>
                                  <p:cond delay="4050"/>
                                </p:stCondLst>
                                <p:childTnLst>
                                  <p:par>
                                    <p:cTn id="69" presetID="2" presetClass="entr" presetSubtype="2" fill="hold" grpId="0" nodeType="afterEffect">
                                      <p:stCondLst>
                                        <p:cond delay="0"/>
                                      </p:stCondLst>
                                      <p:childTnLst>
                                        <p:set>
                                          <p:cBhvr>
                                            <p:cTn id="70" dur="1" fill="hold">
                                              <p:stCondLst>
                                                <p:cond delay="0"/>
                                              </p:stCondLst>
                                            </p:cTn>
                                            <p:tgtEl>
                                              <p:spTgt spid="159"/>
                                            </p:tgtEl>
                                            <p:attrNameLst>
                                              <p:attrName>style.visibility</p:attrName>
                                            </p:attrNameLst>
                                          </p:cBhvr>
                                          <p:to>
                                            <p:strVal val="visible"/>
                                          </p:to>
                                        </p:set>
                                        <p:anim calcmode="lin" valueType="num">
                                          <p:cBhvr additive="base">
                                            <p:cTn id="71" dur="750" fill="hold"/>
                                            <p:tgtEl>
                                              <p:spTgt spid="159"/>
                                            </p:tgtEl>
                                            <p:attrNameLst>
                                              <p:attrName>ppt_x</p:attrName>
                                            </p:attrNameLst>
                                          </p:cBhvr>
                                          <p:tavLst>
                                            <p:tav tm="0">
                                              <p:val>
                                                <p:strVal val="1+#ppt_w/2"/>
                                              </p:val>
                                            </p:tav>
                                            <p:tav tm="100000">
                                              <p:val>
                                                <p:strVal val="#ppt_x"/>
                                              </p:val>
                                            </p:tav>
                                          </p:tavLst>
                                        </p:anim>
                                        <p:anim calcmode="lin" valueType="num">
                                          <p:cBhvr additive="base">
                                            <p:cTn id="72" dur="750" fill="hold"/>
                                            <p:tgtEl>
                                              <p:spTgt spid="159"/>
                                            </p:tgtEl>
                                            <p:attrNameLst>
                                              <p:attrName>ppt_y</p:attrName>
                                            </p:attrNameLst>
                                          </p:cBhvr>
                                          <p:tavLst>
                                            <p:tav tm="0">
                                              <p:val>
                                                <p:strVal val="#ppt_y"/>
                                              </p:val>
                                            </p:tav>
                                            <p:tav tm="100000">
                                              <p:val>
                                                <p:strVal val="#ppt_y"/>
                                              </p:val>
                                            </p:tav>
                                          </p:tavLst>
                                        </p:anim>
                                      </p:childTnLst>
                                    </p:cTn>
                                  </p:par>
                                  <p:par>
                                    <p:cTn id="73" presetID="2" presetClass="entr" presetSubtype="8" fill="hold" grpId="0" nodeType="withEffect">
                                      <p:stCondLst>
                                        <p:cond delay="0"/>
                                      </p:stCondLst>
                                      <p:childTnLst>
                                        <p:set>
                                          <p:cBhvr>
                                            <p:cTn id="74" dur="1" fill="hold">
                                              <p:stCondLst>
                                                <p:cond delay="0"/>
                                              </p:stCondLst>
                                            </p:cTn>
                                            <p:tgtEl>
                                              <p:spTgt spid="148"/>
                                            </p:tgtEl>
                                            <p:attrNameLst>
                                              <p:attrName>style.visibility</p:attrName>
                                            </p:attrNameLst>
                                          </p:cBhvr>
                                          <p:to>
                                            <p:strVal val="visible"/>
                                          </p:to>
                                        </p:set>
                                        <p:anim calcmode="lin" valueType="num">
                                          <p:cBhvr additive="base">
                                            <p:cTn id="75" dur="750" fill="hold"/>
                                            <p:tgtEl>
                                              <p:spTgt spid="148"/>
                                            </p:tgtEl>
                                            <p:attrNameLst>
                                              <p:attrName>ppt_x</p:attrName>
                                            </p:attrNameLst>
                                          </p:cBhvr>
                                          <p:tavLst>
                                            <p:tav tm="0">
                                              <p:val>
                                                <p:strVal val="0-#ppt_w/2"/>
                                              </p:val>
                                            </p:tav>
                                            <p:tav tm="100000">
                                              <p:val>
                                                <p:strVal val="#ppt_x"/>
                                              </p:val>
                                            </p:tav>
                                          </p:tavLst>
                                        </p:anim>
                                        <p:anim calcmode="lin" valueType="num">
                                          <p:cBhvr additive="base">
                                            <p:cTn id="76" dur="750" fill="hold"/>
                                            <p:tgtEl>
                                              <p:spTgt spid="148"/>
                                            </p:tgtEl>
                                            <p:attrNameLst>
                                              <p:attrName>ppt_y</p:attrName>
                                            </p:attrNameLst>
                                          </p:cBhvr>
                                          <p:tavLst>
                                            <p:tav tm="0">
                                              <p:val>
                                                <p:strVal val="#ppt_y"/>
                                              </p:val>
                                            </p:tav>
                                            <p:tav tm="100000">
                                              <p:val>
                                                <p:strVal val="#ppt_y"/>
                                              </p:val>
                                            </p:tav>
                                          </p:tavLst>
                                        </p:anim>
                                      </p:childTnLst>
                                    </p:cTn>
                                  </p:par>
                                </p:childTnLst>
                              </p:cTn>
                            </p:par>
                            <p:par>
                              <p:cTn id="77" fill="hold">
                                <p:stCondLst>
                                  <p:cond delay="4800"/>
                                </p:stCondLst>
                                <p:childTnLst>
                                  <p:par>
                                    <p:cTn id="78" presetID="22" presetClass="entr" presetSubtype="8" fill="hold" grpId="0" nodeType="afterEffect">
                                      <p:stCondLst>
                                        <p:cond delay="0"/>
                                      </p:stCondLst>
                                      <p:childTnLst>
                                        <p:set>
                                          <p:cBhvr>
                                            <p:cTn id="79" dur="1" fill="hold">
                                              <p:stCondLst>
                                                <p:cond delay="0"/>
                                              </p:stCondLst>
                                            </p:cTn>
                                            <p:tgtEl>
                                              <p:spTgt spid="141"/>
                                            </p:tgtEl>
                                            <p:attrNameLst>
                                              <p:attrName>style.visibility</p:attrName>
                                            </p:attrNameLst>
                                          </p:cBhvr>
                                          <p:to>
                                            <p:strVal val="visible"/>
                                          </p:to>
                                        </p:set>
                                        <p:animEffect transition="in" filter="wipe(left)">
                                          <p:cBhvr>
                                            <p:cTn id="80" dur="750"/>
                                            <p:tgtEl>
                                              <p:spTgt spid="141"/>
                                            </p:tgtEl>
                                          </p:cBhvr>
                                        </p:animEffect>
                                      </p:childTnLst>
                                    </p:cTn>
                                  </p:par>
                                  <p:par>
                                    <p:cTn id="81" presetID="22" presetClass="entr" presetSubtype="8" fill="hold" grpId="0" nodeType="withEffect">
                                      <p:stCondLst>
                                        <p:cond delay="0"/>
                                      </p:stCondLst>
                                      <p:childTnLst>
                                        <p:set>
                                          <p:cBhvr>
                                            <p:cTn id="82" dur="1" fill="hold">
                                              <p:stCondLst>
                                                <p:cond delay="0"/>
                                              </p:stCondLst>
                                            </p:cTn>
                                            <p:tgtEl>
                                              <p:spTgt spid="152"/>
                                            </p:tgtEl>
                                            <p:attrNameLst>
                                              <p:attrName>style.visibility</p:attrName>
                                            </p:attrNameLst>
                                          </p:cBhvr>
                                          <p:to>
                                            <p:strVal val="visible"/>
                                          </p:to>
                                        </p:set>
                                        <p:animEffect transition="in" filter="wipe(left)">
                                          <p:cBhvr>
                                            <p:cTn id="83" dur="750"/>
                                            <p:tgtEl>
                                              <p:spTgt spid="152"/>
                                            </p:tgtEl>
                                          </p:cBhvr>
                                        </p:animEffect>
                                      </p:childTnLst>
                                    </p:cTn>
                                  </p:par>
                                  <p:par>
                                    <p:cTn id="84" presetID="22" presetClass="entr" presetSubtype="8" fill="hold" grpId="0" nodeType="withEffect">
                                      <p:stCondLst>
                                        <p:cond delay="0"/>
                                      </p:stCondLst>
                                      <p:childTnLst>
                                        <p:set>
                                          <p:cBhvr>
                                            <p:cTn id="85" dur="1" fill="hold">
                                              <p:stCondLst>
                                                <p:cond delay="0"/>
                                              </p:stCondLst>
                                            </p:cTn>
                                            <p:tgtEl>
                                              <p:spTgt spid="143"/>
                                            </p:tgtEl>
                                            <p:attrNameLst>
                                              <p:attrName>style.visibility</p:attrName>
                                            </p:attrNameLst>
                                          </p:cBhvr>
                                          <p:to>
                                            <p:strVal val="visible"/>
                                          </p:to>
                                        </p:set>
                                        <p:animEffect transition="in" filter="wipe(left)">
                                          <p:cBhvr>
                                            <p:cTn id="86" dur="750"/>
                                            <p:tgtEl>
                                              <p:spTgt spid="143"/>
                                            </p:tgtEl>
                                          </p:cBhvr>
                                        </p:animEffect>
                                      </p:childTnLst>
                                    </p:cTn>
                                  </p:par>
                                  <p:par>
                                    <p:cTn id="87" presetID="22" presetClass="entr" presetSubtype="8" fill="hold" grpId="0" nodeType="withEffect">
                                      <p:stCondLst>
                                        <p:cond delay="0"/>
                                      </p:stCondLst>
                                      <p:childTnLst>
                                        <p:set>
                                          <p:cBhvr>
                                            <p:cTn id="88" dur="1" fill="hold">
                                              <p:stCondLst>
                                                <p:cond delay="0"/>
                                              </p:stCondLst>
                                            </p:cTn>
                                            <p:tgtEl>
                                              <p:spTgt spid="153"/>
                                            </p:tgtEl>
                                            <p:attrNameLst>
                                              <p:attrName>style.visibility</p:attrName>
                                            </p:attrNameLst>
                                          </p:cBhvr>
                                          <p:to>
                                            <p:strVal val="visible"/>
                                          </p:to>
                                        </p:set>
                                        <p:animEffect transition="in" filter="wipe(left)">
                                          <p:cBhvr>
                                            <p:cTn id="89" dur="750"/>
                                            <p:tgtEl>
                                              <p:spTgt spid="153"/>
                                            </p:tgtEl>
                                          </p:cBhvr>
                                        </p:animEffect>
                                      </p:childTnLst>
                                    </p:cTn>
                                  </p:par>
                                  <p:par>
                                    <p:cTn id="90" presetID="22" presetClass="entr" presetSubtype="8" fill="hold" grpId="0" nodeType="withEffect">
                                      <p:stCondLst>
                                        <p:cond delay="0"/>
                                      </p:stCondLst>
                                      <p:childTnLst>
                                        <p:set>
                                          <p:cBhvr>
                                            <p:cTn id="91" dur="1" fill="hold">
                                              <p:stCondLst>
                                                <p:cond delay="0"/>
                                              </p:stCondLst>
                                            </p:cTn>
                                            <p:tgtEl>
                                              <p:spTgt spid="145"/>
                                            </p:tgtEl>
                                            <p:attrNameLst>
                                              <p:attrName>style.visibility</p:attrName>
                                            </p:attrNameLst>
                                          </p:cBhvr>
                                          <p:to>
                                            <p:strVal val="visible"/>
                                          </p:to>
                                        </p:set>
                                        <p:animEffect transition="in" filter="wipe(left)">
                                          <p:cBhvr>
                                            <p:cTn id="92" dur="750"/>
                                            <p:tgtEl>
                                              <p:spTgt spid="145"/>
                                            </p:tgtEl>
                                          </p:cBhvr>
                                        </p:animEffect>
                                      </p:childTnLst>
                                    </p:cTn>
                                  </p:par>
                                  <p:par>
                                    <p:cTn id="93" presetID="22" presetClass="entr" presetSubtype="8" fill="hold" grpId="0" nodeType="withEffect">
                                      <p:stCondLst>
                                        <p:cond delay="0"/>
                                      </p:stCondLst>
                                      <p:childTnLst>
                                        <p:set>
                                          <p:cBhvr>
                                            <p:cTn id="94" dur="1" fill="hold">
                                              <p:stCondLst>
                                                <p:cond delay="0"/>
                                              </p:stCondLst>
                                            </p:cTn>
                                            <p:tgtEl>
                                              <p:spTgt spid="154"/>
                                            </p:tgtEl>
                                            <p:attrNameLst>
                                              <p:attrName>style.visibility</p:attrName>
                                            </p:attrNameLst>
                                          </p:cBhvr>
                                          <p:to>
                                            <p:strVal val="visible"/>
                                          </p:to>
                                        </p:set>
                                        <p:animEffect transition="in" filter="wipe(left)">
                                          <p:cBhvr>
                                            <p:cTn id="95" dur="750"/>
                                            <p:tgtEl>
                                              <p:spTgt spid="154"/>
                                            </p:tgtEl>
                                          </p:cBhvr>
                                        </p:animEffect>
                                      </p:childTnLst>
                                    </p:cTn>
                                  </p:par>
                                  <p:par>
                                    <p:cTn id="96" presetID="22" presetClass="entr" presetSubtype="8" fill="hold" grpId="0" nodeType="withEffect">
                                      <p:stCondLst>
                                        <p:cond delay="0"/>
                                      </p:stCondLst>
                                      <p:childTnLst>
                                        <p:set>
                                          <p:cBhvr>
                                            <p:cTn id="97" dur="1" fill="hold">
                                              <p:stCondLst>
                                                <p:cond delay="0"/>
                                              </p:stCondLst>
                                            </p:cTn>
                                            <p:tgtEl>
                                              <p:spTgt spid="151"/>
                                            </p:tgtEl>
                                            <p:attrNameLst>
                                              <p:attrName>style.visibility</p:attrName>
                                            </p:attrNameLst>
                                          </p:cBhvr>
                                          <p:to>
                                            <p:strVal val="visible"/>
                                          </p:to>
                                        </p:set>
                                        <p:animEffect transition="in" filter="wipe(left)">
                                          <p:cBhvr>
                                            <p:cTn id="98" dur="750"/>
                                            <p:tgtEl>
                                              <p:spTgt spid="151"/>
                                            </p:tgtEl>
                                          </p:cBhvr>
                                        </p:animEffect>
                                      </p:childTnLst>
                                    </p:cTn>
                                  </p:par>
                                  <p:par>
                                    <p:cTn id="99" presetID="22" presetClass="entr" presetSubtype="8" fill="hold" grpId="0" nodeType="withEffect">
                                      <p:stCondLst>
                                        <p:cond delay="0"/>
                                      </p:stCondLst>
                                      <p:childTnLst>
                                        <p:set>
                                          <p:cBhvr>
                                            <p:cTn id="100" dur="1" fill="hold">
                                              <p:stCondLst>
                                                <p:cond delay="0"/>
                                              </p:stCondLst>
                                            </p:cTn>
                                            <p:tgtEl>
                                              <p:spTgt spid="155"/>
                                            </p:tgtEl>
                                            <p:attrNameLst>
                                              <p:attrName>style.visibility</p:attrName>
                                            </p:attrNameLst>
                                          </p:cBhvr>
                                          <p:to>
                                            <p:strVal val="visible"/>
                                          </p:to>
                                        </p:set>
                                        <p:animEffect transition="in" filter="wipe(left)">
                                          <p:cBhvr>
                                            <p:cTn id="101" dur="750"/>
                                            <p:tgtEl>
                                              <p:spTgt spid="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 grpId="0" animBg="1"/>
          <p:bldP spid="138" grpId="0" animBg="1"/>
          <p:bldP spid="141" grpId="0" animBg="1"/>
          <p:bldP spid="142" grpId="0" animBg="1"/>
          <p:bldP spid="143" grpId="0" animBg="1"/>
          <p:bldP spid="144" grpId="0" animBg="1"/>
          <p:bldP spid="145" grpId="0" animBg="1"/>
          <p:bldP spid="148" grpId="0" animBg="1"/>
          <p:bldP spid="151" grpId="0" animBg="1"/>
          <p:bldP spid="152" grpId="0"/>
          <p:bldP spid="153" grpId="0"/>
          <p:bldP spid="154" grpId="0"/>
          <p:bldP spid="155" grpId="0"/>
          <p:bldP spid="156" grpId="0"/>
          <p:bldP spid="157" grpId="0"/>
          <p:bldP spid="158" grpId="0"/>
          <p:bldP spid="159" grpId="0"/>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6"/>
          <p:cNvSpPr>
            <a:spLocks noChangeArrowheads="1"/>
          </p:cNvSpPr>
          <p:nvPr/>
        </p:nvSpPr>
        <p:spPr bwMode="auto">
          <a:xfrm>
            <a:off x="9107488" y="603251"/>
            <a:ext cx="1427162"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Calibri" panose="020F0502020204030204" pitchFamily="34" charset="0"/>
              </a:defRPr>
            </a:lvl1pPr>
            <a:lvl2pPr>
              <a:defRPr>
                <a:solidFill>
                  <a:schemeClr val="tx1"/>
                </a:solidFill>
                <a:latin typeface="Calibri" panose="020F0502020204030204" pitchFamily="34" charset="0"/>
              </a:defRPr>
            </a:lvl2pPr>
            <a:lvl3pPr>
              <a:defRPr>
                <a:solidFill>
                  <a:schemeClr val="tx1"/>
                </a:solidFill>
                <a:latin typeface="Calibri" panose="020F0502020204030204" pitchFamily="34" charset="0"/>
              </a:defRPr>
            </a:lvl3pPr>
            <a:lvl4pPr>
              <a:defRPr>
                <a:solidFill>
                  <a:schemeClr val="tx1"/>
                </a:solidFill>
                <a:latin typeface="Calibri" panose="020F0502020204030204" pitchFamily="34" charset="0"/>
              </a:defRPr>
            </a:lvl4pPr>
            <a:lvl5pPr>
              <a:defRPr>
                <a:solidFill>
                  <a:schemeClr val="tx1"/>
                </a:solidFill>
                <a:latin typeface="Calibri" panose="020F0502020204030204" pitchFamily="34" charset="0"/>
              </a:defRPr>
            </a:lvl5pPr>
            <a:lvl6pPr eaLnBrk="0" fontAlgn="base" hangingPunct="0">
              <a:spcBef>
                <a:spcPct val="0"/>
              </a:spcBef>
              <a:spcAft>
                <a:spcPct val="0"/>
              </a:spcAft>
              <a:defRPr>
                <a:solidFill>
                  <a:schemeClr val="tx1"/>
                </a:solidFill>
                <a:latin typeface="Calibri" panose="020F0502020204030204" pitchFamily="34" charset="0"/>
              </a:defRPr>
            </a:lvl6pPr>
            <a:lvl7pPr eaLnBrk="0" fontAlgn="base" hangingPunct="0">
              <a:spcBef>
                <a:spcPct val="0"/>
              </a:spcBef>
              <a:spcAft>
                <a:spcPct val="0"/>
              </a:spcAft>
              <a:defRPr>
                <a:solidFill>
                  <a:schemeClr val="tx1"/>
                </a:solidFill>
                <a:latin typeface="Calibri" panose="020F0502020204030204" pitchFamily="34" charset="0"/>
              </a:defRPr>
            </a:lvl7pPr>
            <a:lvl8pPr eaLnBrk="0" fontAlgn="base" hangingPunct="0">
              <a:spcBef>
                <a:spcPct val="0"/>
              </a:spcBef>
              <a:spcAft>
                <a:spcPct val="0"/>
              </a:spcAft>
              <a:defRPr>
                <a:solidFill>
                  <a:schemeClr val="tx1"/>
                </a:solidFill>
                <a:latin typeface="Calibri" panose="020F0502020204030204" pitchFamily="34" charset="0"/>
              </a:defRPr>
            </a:lvl8pPr>
            <a:lvl9pPr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1" i="0" u="none" strike="noStrike" kern="0" cap="none" spc="0" normalizeH="0" baseline="0" noProof="0">
                <a:ln>
                  <a:noFill/>
                </a:ln>
                <a:solidFill>
                  <a:srgbClr val="38C4D1"/>
                </a:solidFill>
                <a:effectLst/>
                <a:uLnTx/>
                <a:uFillTx/>
                <a:latin typeface="Open Sans Semibold" panose="020B0706030804020204" pitchFamily="34" charset="0"/>
                <a:cs typeface="Arial"/>
                <a:sym typeface="Arial"/>
              </a:rPr>
              <a:t>PRODUCT A</a:t>
            </a:r>
            <a:endParaRPr kumimoji="0" lang="en-US" altLang="en-US" sz="1800" b="0" i="0" u="none" strike="noStrike" kern="0" cap="none" spc="0" normalizeH="0" baseline="0" noProof="0">
              <a:ln>
                <a:noFill/>
              </a:ln>
              <a:solidFill>
                <a:srgbClr val="000000"/>
              </a:solidFill>
              <a:effectLst/>
              <a:uLnTx/>
              <a:uFillTx/>
              <a:latin typeface="Calibri" panose="020F0502020204030204" pitchFamily="34" charset="0"/>
              <a:cs typeface="Arial"/>
              <a:sym typeface="Arial"/>
            </a:endParaRPr>
          </a:p>
        </p:txBody>
      </p:sp>
      <p:sp>
        <p:nvSpPr>
          <p:cNvPr id="22" name="Rectangle 7"/>
          <p:cNvSpPr>
            <a:spLocks noChangeArrowheads="1"/>
          </p:cNvSpPr>
          <p:nvPr/>
        </p:nvSpPr>
        <p:spPr bwMode="auto">
          <a:xfrm>
            <a:off x="1739900" y="590551"/>
            <a:ext cx="1427162"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Calibri" panose="020F0502020204030204" pitchFamily="34" charset="0"/>
              </a:defRPr>
            </a:lvl1pPr>
            <a:lvl2pPr>
              <a:defRPr>
                <a:solidFill>
                  <a:schemeClr val="tx1"/>
                </a:solidFill>
                <a:latin typeface="Calibri" panose="020F0502020204030204" pitchFamily="34" charset="0"/>
              </a:defRPr>
            </a:lvl2pPr>
            <a:lvl3pPr>
              <a:defRPr>
                <a:solidFill>
                  <a:schemeClr val="tx1"/>
                </a:solidFill>
                <a:latin typeface="Calibri" panose="020F0502020204030204" pitchFamily="34" charset="0"/>
              </a:defRPr>
            </a:lvl3pPr>
            <a:lvl4pPr>
              <a:defRPr>
                <a:solidFill>
                  <a:schemeClr val="tx1"/>
                </a:solidFill>
                <a:latin typeface="Calibri" panose="020F0502020204030204" pitchFamily="34" charset="0"/>
              </a:defRPr>
            </a:lvl4pPr>
            <a:lvl5pPr>
              <a:defRPr>
                <a:solidFill>
                  <a:schemeClr val="tx1"/>
                </a:solidFill>
                <a:latin typeface="Calibri" panose="020F0502020204030204" pitchFamily="34" charset="0"/>
              </a:defRPr>
            </a:lvl5pPr>
            <a:lvl6pPr eaLnBrk="0" fontAlgn="base" hangingPunct="0">
              <a:spcBef>
                <a:spcPct val="0"/>
              </a:spcBef>
              <a:spcAft>
                <a:spcPct val="0"/>
              </a:spcAft>
              <a:defRPr>
                <a:solidFill>
                  <a:schemeClr val="tx1"/>
                </a:solidFill>
                <a:latin typeface="Calibri" panose="020F0502020204030204" pitchFamily="34" charset="0"/>
              </a:defRPr>
            </a:lvl6pPr>
            <a:lvl7pPr eaLnBrk="0" fontAlgn="base" hangingPunct="0">
              <a:spcBef>
                <a:spcPct val="0"/>
              </a:spcBef>
              <a:spcAft>
                <a:spcPct val="0"/>
              </a:spcAft>
              <a:defRPr>
                <a:solidFill>
                  <a:schemeClr val="tx1"/>
                </a:solidFill>
                <a:latin typeface="Calibri" panose="020F0502020204030204" pitchFamily="34" charset="0"/>
              </a:defRPr>
            </a:lvl7pPr>
            <a:lvl8pPr eaLnBrk="0" fontAlgn="base" hangingPunct="0">
              <a:spcBef>
                <a:spcPct val="0"/>
              </a:spcBef>
              <a:spcAft>
                <a:spcPct val="0"/>
              </a:spcAft>
              <a:defRPr>
                <a:solidFill>
                  <a:schemeClr val="tx1"/>
                </a:solidFill>
                <a:latin typeface="Calibri" panose="020F0502020204030204" pitchFamily="34" charset="0"/>
              </a:defRPr>
            </a:lvl8pPr>
            <a:lvl9pPr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1" i="0" u="none" strike="noStrike" kern="0" cap="none" spc="0" normalizeH="0" baseline="0" noProof="0">
                <a:ln>
                  <a:noFill/>
                </a:ln>
                <a:solidFill>
                  <a:srgbClr val="FB8321"/>
                </a:solidFill>
                <a:effectLst/>
                <a:uLnTx/>
                <a:uFillTx/>
                <a:latin typeface="Open Sans Semibold" panose="020B0706030804020204" pitchFamily="34" charset="0"/>
                <a:cs typeface="Arial"/>
                <a:sym typeface="Arial"/>
              </a:rPr>
              <a:t>PRODUCT A</a:t>
            </a:r>
            <a:endParaRPr kumimoji="0" lang="en-US" altLang="en-US" sz="1800" b="0" i="0" u="none" strike="noStrike" kern="0" cap="none" spc="0" normalizeH="0" baseline="0" noProof="0">
              <a:ln>
                <a:noFill/>
              </a:ln>
              <a:solidFill>
                <a:srgbClr val="000000"/>
              </a:solidFill>
              <a:effectLst/>
              <a:uLnTx/>
              <a:uFillTx/>
              <a:latin typeface="Calibri" panose="020F0502020204030204" pitchFamily="34" charset="0"/>
              <a:cs typeface="Arial"/>
              <a:sym typeface="Arial"/>
            </a:endParaRPr>
          </a:p>
        </p:txBody>
      </p:sp>
      <p:sp>
        <p:nvSpPr>
          <p:cNvPr id="23" name="Rectangle 8"/>
          <p:cNvSpPr>
            <a:spLocks noChangeArrowheads="1"/>
          </p:cNvSpPr>
          <p:nvPr/>
        </p:nvSpPr>
        <p:spPr bwMode="auto">
          <a:xfrm>
            <a:off x="9107488" y="5359401"/>
            <a:ext cx="1439862"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Calibri" panose="020F0502020204030204" pitchFamily="34" charset="0"/>
              </a:defRPr>
            </a:lvl1pPr>
            <a:lvl2pPr>
              <a:defRPr>
                <a:solidFill>
                  <a:schemeClr val="tx1"/>
                </a:solidFill>
                <a:latin typeface="Calibri" panose="020F0502020204030204" pitchFamily="34" charset="0"/>
              </a:defRPr>
            </a:lvl2pPr>
            <a:lvl3pPr>
              <a:defRPr>
                <a:solidFill>
                  <a:schemeClr val="tx1"/>
                </a:solidFill>
                <a:latin typeface="Calibri" panose="020F0502020204030204" pitchFamily="34" charset="0"/>
              </a:defRPr>
            </a:lvl3pPr>
            <a:lvl4pPr>
              <a:defRPr>
                <a:solidFill>
                  <a:schemeClr val="tx1"/>
                </a:solidFill>
                <a:latin typeface="Calibri" panose="020F0502020204030204" pitchFamily="34" charset="0"/>
              </a:defRPr>
            </a:lvl4pPr>
            <a:lvl5pPr>
              <a:defRPr>
                <a:solidFill>
                  <a:schemeClr val="tx1"/>
                </a:solidFill>
                <a:latin typeface="Calibri" panose="020F0502020204030204" pitchFamily="34" charset="0"/>
              </a:defRPr>
            </a:lvl5pPr>
            <a:lvl6pPr eaLnBrk="0" fontAlgn="base" hangingPunct="0">
              <a:spcBef>
                <a:spcPct val="0"/>
              </a:spcBef>
              <a:spcAft>
                <a:spcPct val="0"/>
              </a:spcAft>
              <a:defRPr>
                <a:solidFill>
                  <a:schemeClr val="tx1"/>
                </a:solidFill>
                <a:latin typeface="Calibri" panose="020F0502020204030204" pitchFamily="34" charset="0"/>
              </a:defRPr>
            </a:lvl6pPr>
            <a:lvl7pPr eaLnBrk="0" fontAlgn="base" hangingPunct="0">
              <a:spcBef>
                <a:spcPct val="0"/>
              </a:spcBef>
              <a:spcAft>
                <a:spcPct val="0"/>
              </a:spcAft>
              <a:defRPr>
                <a:solidFill>
                  <a:schemeClr val="tx1"/>
                </a:solidFill>
                <a:latin typeface="Calibri" panose="020F0502020204030204" pitchFamily="34" charset="0"/>
              </a:defRPr>
            </a:lvl7pPr>
            <a:lvl8pPr eaLnBrk="0" fontAlgn="base" hangingPunct="0">
              <a:spcBef>
                <a:spcPct val="0"/>
              </a:spcBef>
              <a:spcAft>
                <a:spcPct val="0"/>
              </a:spcAft>
              <a:defRPr>
                <a:solidFill>
                  <a:schemeClr val="tx1"/>
                </a:solidFill>
                <a:latin typeface="Calibri" panose="020F0502020204030204" pitchFamily="34" charset="0"/>
              </a:defRPr>
            </a:lvl8pPr>
            <a:lvl9pPr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1" i="0" u="none" strike="noStrike" kern="0" cap="none" spc="0" normalizeH="0" baseline="0" noProof="0">
                <a:ln>
                  <a:noFill/>
                </a:ln>
                <a:solidFill>
                  <a:srgbClr val="38C4D1"/>
                </a:solidFill>
                <a:effectLst/>
                <a:uLnTx/>
                <a:uFillTx/>
                <a:latin typeface="Open Sans Semibold" panose="020B0706030804020204" pitchFamily="34" charset="0"/>
                <a:cs typeface="Arial"/>
                <a:sym typeface="Arial"/>
              </a:rPr>
              <a:t>PRODUCT D</a:t>
            </a:r>
            <a:endParaRPr kumimoji="0" lang="en-US" altLang="en-US" sz="1800" b="0" i="0" u="none" strike="noStrike" kern="0" cap="none" spc="0" normalizeH="0" baseline="0" noProof="0">
              <a:ln>
                <a:noFill/>
              </a:ln>
              <a:solidFill>
                <a:srgbClr val="000000"/>
              </a:solidFill>
              <a:effectLst/>
              <a:uLnTx/>
              <a:uFillTx/>
              <a:latin typeface="Calibri" panose="020F0502020204030204" pitchFamily="34" charset="0"/>
              <a:cs typeface="Arial"/>
              <a:sym typeface="Arial"/>
            </a:endParaRPr>
          </a:p>
        </p:txBody>
      </p:sp>
      <p:sp>
        <p:nvSpPr>
          <p:cNvPr id="24" name="Rectangle 9"/>
          <p:cNvSpPr>
            <a:spLocks noChangeArrowheads="1"/>
          </p:cNvSpPr>
          <p:nvPr/>
        </p:nvSpPr>
        <p:spPr bwMode="auto">
          <a:xfrm>
            <a:off x="9918700" y="2047876"/>
            <a:ext cx="1430337"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Calibri" panose="020F0502020204030204" pitchFamily="34" charset="0"/>
              </a:defRPr>
            </a:lvl1pPr>
            <a:lvl2pPr>
              <a:defRPr>
                <a:solidFill>
                  <a:schemeClr val="tx1"/>
                </a:solidFill>
                <a:latin typeface="Calibri" panose="020F0502020204030204" pitchFamily="34" charset="0"/>
              </a:defRPr>
            </a:lvl2pPr>
            <a:lvl3pPr>
              <a:defRPr>
                <a:solidFill>
                  <a:schemeClr val="tx1"/>
                </a:solidFill>
                <a:latin typeface="Calibri" panose="020F0502020204030204" pitchFamily="34" charset="0"/>
              </a:defRPr>
            </a:lvl3pPr>
            <a:lvl4pPr>
              <a:defRPr>
                <a:solidFill>
                  <a:schemeClr val="tx1"/>
                </a:solidFill>
                <a:latin typeface="Calibri" panose="020F0502020204030204" pitchFamily="34" charset="0"/>
              </a:defRPr>
            </a:lvl4pPr>
            <a:lvl5pPr>
              <a:defRPr>
                <a:solidFill>
                  <a:schemeClr val="tx1"/>
                </a:solidFill>
                <a:latin typeface="Calibri" panose="020F0502020204030204" pitchFamily="34" charset="0"/>
              </a:defRPr>
            </a:lvl5pPr>
            <a:lvl6pPr eaLnBrk="0" fontAlgn="base" hangingPunct="0">
              <a:spcBef>
                <a:spcPct val="0"/>
              </a:spcBef>
              <a:spcAft>
                <a:spcPct val="0"/>
              </a:spcAft>
              <a:defRPr>
                <a:solidFill>
                  <a:schemeClr val="tx1"/>
                </a:solidFill>
                <a:latin typeface="Calibri" panose="020F0502020204030204" pitchFamily="34" charset="0"/>
              </a:defRPr>
            </a:lvl6pPr>
            <a:lvl7pPr eaLnBrk="0" fontAlgn="base" hangingPunct="0">
              <a:spcBef>
                <a:spcPct val="0"/>
              </a:spcBef>
              <a:spcAft>
                <a:spcPct val="0"/>
              </a:spcAft>
              <a:defRPr>
                <a:solidFill>
                  <a:schemeClr val="tx1"/>
                </a:solidFill>
                <a:latin typeface="Calibri" panose="020F0502020204030204" pitchFamily="34" charset="0"/>
              </a:defRPr>
            </a:lvl7pPr>
            <a:lvl8pPr eaLnBrk="0" fontAlgn="base" hangingPunct="0">
              <a:spcBef>
                <a:spcPct val="0"/>
              </a:spcBef>
              <a:spcAft>
                <a:spcPct val="0"/>
              </a:spcAft>
              <a:defRPr>
                <a:solidFill>
                  <a:schemeClr val="tx1"/>
                </a:solidFill>
                <a:latin typeface="Calibri" panose="020F0502020204030204" pitchFamily="34" charset="0"/>
              </a:defRPr>
            </a:lvl8pPr>
            <a:lvl9pPr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1" i="0" u="none" strike="noStrike" kern="0" cap="none" spc="0" normalizeH="0" baseline="0" noProof="0">
                <a:ln>
                  <a:noFill/>
                </a:ln>
                <a:solidFill>
                  <a:srgbClr val="38C4D1"/>
                </a:solidFill>
                <a:effectLst/>
                <a:uLnTx/>
                <a:uFillTx/>
                <a:latin typeface="Open Sans Semibold" panose="020B0706030804020204" pitchFamily="34" charset="0"/>
                <a:cs typeface="Arial"/>
                <a:sym typeface="Arial"/>
              </a:rPr>
              <a:t>CRODUCT B</a:t>
            </a:r>
            <a:endParaRPr kumimoji="0" lang="en-US" altLang="en-US" sz="1800" b="0" i="0" u="none" strike="noStrike" kern="0" cap="none" spc="0" normalizeH="0" baseline="0" noProof="0">
              <a:ln>
                <a:noFill/>
              </a:ln>
              <a:solidFill>
                <a:srgbClr val="000000"/>
              </a:solidFill>
              <a:effectLst/>
              <a:uLnTx/>
              <a:uFillTx/>
              <a:latin typeface="Calibri" panose="020F0502020204030204" pitchFamily="34" charset="0"/>
              <a:cs typeface="Arial"/>
              <a:sym typeface="Arial"/>
            </a:endParaRPr>
          </a:p>
        </p:txBody>
      </p:sp>
      <p:sp>
        <p:nvSpPr>
          <p:cNvPr id="25" name="Rectangle 10"/>
          <p:cNvSpPr>
            <a:spLocks noChangeArrowheads="1"/>
          </p:cNvSpPr>
          <p:nvPr/>
        </p:nvSpPr>
        <p:spPr bwMode="auto">
          <a:xfrm>
            <a:off x="9918700" y="3905251"/>
            <a:ext cx="1417637"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Calibri" panose="020F0502020204030204" pitchFamily="34" charset="0"/>
              </a:defRPr>
            </a:lvl1pPr>
            <a:lvl2pPr>
              <a:defRPr>
                <a:solidFill>
                  <a:schemeClr val="tx1"/>
                </a:solidFill>
                <a:latin typeface="Calibri" panose="020F0502020204030204" pitchFamily="34" charset="0"/>
              </a:defRPr>
            </a:lvl2pPr>
            <a:lvl3pPr>
              <a:defRPr>
                <a:solidFill>
                  <a:schemeClr val="tx1"/>
                </a:solidFill>
                <a:latin typeface="Calibri" panose="020F0502020204030204" pitchFamily="34" charset="0"/>
              </a:defRPr>
            </a:lvl3pPr>
            <a:lvl4pPr>
              <a:defRPr>
                <a:solidFill>
                  <a:schemeClr val="tx1"/>
                </a:solidFill>
                <a:latin typeface="Calibri" panose="020F0502020204030204" pitchFamily="34" charset="0"/>
              </a:defRPr>
            </a:lvl4pPr>
            <a:lvl5pPr>
              <a:defRPr>
                <a:solidFill>
                  <a:schemeClr val="tx1"/>
                </a:solidFill>
                <a:latin typeface="Calibri" panose="020F0502020204030204" pitchFamily="34" charset="0"/>
              </a:defRPr>
            </a:lvl5pPr>
            <a:lvl6pPr eaLnBrk="0" fontAlgn="base" hangingPunct="0">
              <a:spcBef>
                <a:spcPct val="0"/>
              </a:spcBef>
              <a:spcAft>
                <a:spcPct val="0"/>
              </a:spcAft>
              <a:defRPr>
                <a:solidFill>
                  <a:schemeClr val="tx1"/>
                </a:solidFill>
                <a:latin typeface="Calibri" panose="020F0502020204030204" pitchFamily="34" charset="0"/>
              </a:defRPr>
            </a:lvl6pPr>
            <a:lvl7pPr eaLnBrk="0" fontAlgn="base" hangingPunct="0">
              <a:spcBef>
                <a:spcPct val="0"/>
              </a:spcBef>
              <a:spcAft>
                <a:spcPct val="0"/>
              </a:spcAft>
              <a:defRPr>
                <a:solidFill>
                  <a:schemeClr val="tx1"/>
                </a:solidFill>
                <a:latin typeface="Calibri" panose="020F0502020204030204" pitchFamily="34" charset="0"/>
              </a:defRPr>
            </a:lvl7pPr>
            <a:lvl8pPr eaLnBrk="0" fontAlgn="base" hangingPunct="0">
              <a:spcBef>
                <a:spcPct val="0"/>
              </a:spcBef>
              <a:spcAft>
                <a:spcPct val="0"/>
              </a:spcAft>
              <a:defRPr>
                <a:solidFill>
                  <a:schemeClr val="tx1"/>
                </a:solidFill>
                <a:latin typeface="Calibri" panose="020F0502020204030204" pitchFamily="34" charset="0"/>
              </a:defRPr>
            </a:lvl8pPr>
            <a:lvl9pPr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1" i="0" u="none" strike="noStrike" kern="0" cap="none" spc="0" normalizeH="0" baseline="0" noProof="0">
                <a:ln>
                  <a:noFill/>
                </a:ln>
                <a:solidFill>
                  <a:srgbClr val="38C4D1"/>
                </a:solidFill>
                <a:effectLst/>
                <a:uLnTx/>
                <a:uFillTx/>
                <a:latin typeface="Open Sans Semibold" panose="020B0706030804020204" pitchFamily="34" charset="0"/>
                <a:cs typeface="Arial"/>
                <a:sym typeface="Arial"/>
              </a:rPr>
              <a:t>PRODUCT C</a:t>
            </a:r>
            <a:endParaRPr kumimoji="0" lang="en-US" altLang="en-US" sz="1800" b="0" i="0" u="none" strike="noStrike" kern="0" cap="none" spc="0" normalizeH="0" baseline="0" noProof="0">
              <a:ln>
                <a:noFill/>
              </a:ln>
              <a:solidFill>
                <a:srgbClr val="000000"/>
              </a:solidFill>
              <a:effectLst/>
              <a:uLnTx/>
              <a:uFillTx/>
              <a:latin typeface="Calibri" panose="020F0502020204030204" pitchFamily="34" charset="0"/>
              <a:cs typeface="Arial"/>
              <a:sym typeface="Arial"/>
            </a:endParaRPr>
          </a:p>
        </p:txBody>
      </p:sp>
      <p:sp>
        <p:nvSpPr>
          <p:cNvPr id="26" name="Rectangle 11"/>
          <p:cNvSpPr>
            <a:spLocks noChangeArrowheads="1"/>
          </p:cNvSpPr>
          <p:nvPr/>
        </p:nvSpPr>
        <p:spPr bwMode="auto">
          <a:xfrm>
            <a:off x="1725613" y="5359401"/>
            <a:ext cx="1439862"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Calibri" panose="020F0502020204030204" pitchFamily="34" charset="0"/>
              </a:defRPr>
            </a:lvl1pPr>
            <a:lvl2pPr>
              <a:defRPr>
                <a:solidFill>
                  <a:schemeClr val="tx1"/>
                </a:solidFill>
                <a:latin typeface="Calibri" panose="020F0502020204030204" pitchFamily="34" charset="0"/>
              </a:defRPr>
            </a:lvl2pPr>
            <a:lvl3pPr>
              <a:defRPr>
                <a:solidFill>
                  <a:schemeClr val="tx1"/>
                </a:solidFill>
                <a:latin typeface="Calibri" panose="020F0502020204030204" pitchFamily="34" charset="0"/>
              </a:defRPr>
            </a:lvl3pPr>
            <a:lvl4pPr>
              <a:defRPr>
                <a:solidFill>
                  <a:schemeClr val="tx1"/>
                </a:solidFill>
                <a:latin typeface="Calibri" panose="020F0502020204030204" pitchFamily="34" charset="0"/>
              </a:defRPr>
            </a:lvl4pPr>
            <a:lvl5pPr>
              <a:defRPr>
                <a:solidFill>
                  <a:schemeClr val="tx1"/>
                </a:solidFill>
                <a:latin typeface="Calibri" panose="020F0502020204030204" pitchFamily="34" charset="0"/>
              </a:defRPr>
            </a:lvl5pPr>
            <a:lvl6pPr eaLnBrk="0" fontAlgn="base" hangingPunct="0">
              <a:spcBef>
                <a:spcPct val="0"/>
              </a:spcBef>
              <a:spcAft>
                <a:spcPct val="0"/>
              </a:spcAft>
              <a:defRPr>
                <a:solidFill>
                  <a:schemeClr val="tx1"/>
                </a:solidFill>
                <a:latin typeface="Calibri" panose="020F0502020204030204" pitchFamily="34" charset="0"/>
              </a:defRPr>
            </a:lvl6pPr>
            <a:lvl7pPr eaLnBrk="0" fontAlgn="base" hangingPunct="0">
              <a:spcBef>
                <a:spcPct val="0"/>
              </a:spcBef>
              <a:spcAft>
                <a:spcPct val="0"/>
              </a:spcAft>
              <a:defRPr>
                <a:solidFill>
                  <a:schemeClr val="tx1"/>
                </a:solidFill>
                <a:latin typeface="Calibri" panose="020F0502020204030204" pitchFamily="34" charset="0"/>
              </a:defRPr>
            </a:lvl7pPr>
            <a:lvl8pPr eaLnBrk="0" fontAlgn="base" hangingPunct="0">
              <a:spcBef>
                <a:spcPct val="0"/>
              </a:spcBef>
              <a:spcAft>
                <a:spcPct val="0"/>
              </a:spcAft>
              <a:defRPr>
                <a:solidFill>
                  <a:schemeClr val="tx1"/>
                </a:solidFill>
                <a:latin typeface="Calibri" panose="020F0502020204030204" pitchFamily="34" charset="0"/>
              </a:defRPr>
            </a:lvl8pPr>
            <a:lvl9pPr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1" i="0" u="none" strike="noStrike" kern="0" cap="none" spc="0" normalizeH="0" baseline="0" noProof="0">
                <a:ln>
                  <a:noFill/>
                </a:ln>
                <a:solidFill>
                  <a:srgbClr val="FB8321"/>
                </a:solidFill>
                <a:effectLst/>
                <a:uLnTx/>
                <a:uFillTx/>
                <a:latin typeface="Open Sans Semibold" panose="020B0706030804020204" pitchFamily="34" charset="0"/>
                <a:cs typeface="Arial"/>
                <a:sym typeface="Arial"/>
              </a:rPr>
              <a:t>PRODUCT D</a:t>
            </a:r>
            <a:endParaRPr kumimoji="0" lang="en-US" altLang="en-US" sz="1800" b="0" i="0" u="none" strike="noStrike" kern="0" cap="none" spc="0" normalizeH="0" baseline="0" noProof="0">
              <a:ln>
                <a:noFill/>
              </a:ln>
              <a:solidFill>
                <a:srgbClr val="000000"/>
              </a:solidFill>
              <a:effectLst/>
              <a:uLnTx/>
              <a:uFillTx/>
              <a:latin typeface="Calibri" panose="020F0502020204030204" pitchFamily="34" charset="0"/>
              <a:cs typeface="Arial"/>
              <a:sym typeface="Arial"/>
            </a:endParaRPr>
          </a:p>
        </p:txBody>
      </p:sp>
      <p:sp>
        <p:nvSpPr>
          <p:cNvPr id="27" name="Rectangle 12"/>
          <p:cNvSpPr>
            <a:spLocks noChangeArrowheads="1"/>
          </p:cNvSpPr>
          <p:nvPr/>
        </p:nvSpPr>
        <p:spPr bwMode="auto">
          <a:xfrm>
            <a:off x="944563" y="3902076"/>
            <a:ext cx="1417637"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Calibri" panose="020F0502020204030204" pitchFamily="34" charset="0"/>
              </a:defRPr>
            </a:lvl1pPr>
            <a:lvl2pPr>
              <a:defRPr>
                <a:solidFill>
                  <a:schemeClr val="tx1"/>
                </a:solidFill>
                <a:latin typeface="Calibri" panose="020F0502020204030204" pitchFamily="34" charset="0"/>
              </a:defRPr>
            </a:lvl2pPr>
            <a:lvl3pPr>
              <a:defRPr>
                <a:solidFill>
                  <a:schemeClr val="tx1"/>
                </a:solidFill>
                <a:latin typeface="Calibri" panose="020F0502020204030204" pitchFamily="34" charset="0"/>
              </a:defRPr>
            </a:lvl3pPr>
            <a:lvl4pPr>
              <a:defRPr>
                <a:solidFill>
                  <a:schemeClr val="tx1"/>
                </a:solidFill>
                <a:latin typeface="Calibri" panose="020F0502020204030204" pitchFamily="34" charset="0"/>
              </a:defRPr>
            </a:lvl4pPr>
            <a:lvl5pPr>
              <a:defRPr>
                <a:solidFill>
                  <a:schemeClr val="tx1"/>
                </a:solidFill>
                <a:latin typeface="Calibri" panose="020F0502020204030204" pitchFamily="34" charset="0"/>
              </a:defRPr>
            </a:lvl5pPr>
            <a:lvl6pPr eaLnBrk="0" fontAlgn="base" hangingPunct="0">
              <a:spcBef>
                <a:spcPct val="0"/>
              </a:spcBef>
              <a:spcAft>
                <a:spcPct val="0"/>
              </a:spcAft>
              <a:defRPr>
                <a:solidFill>
                  <a:schemeClr val="tx1"/>
                </a:solidFill>
                <a:latin typeface="Calibri" panose="020F0502020204030204" pitchFamily="34" charset="0"/>
              </a:defRPr>
            </a:lvl6pPr>
            <a:lvl7pPr eaLnBrk="0" fontAlgn="base" hangingPunct="0">
              <a:spcBef>
                <a:spcPct val="0"/>
              </a:spcBef>
              <a:spcAft>
                <a:spcPct val="0"/>
              </a:spcAft>
              <a:defRPr>
                <a:solidFill>
                  <a:schemeClr val="tx1"/>
                </a:solidFill>
                <a:latin typeface="Calibri" panose="020F0502020204030204" pitchFamily="34" charset="0"/>
              </a:defRPr>
            </a:lvl7pPr>
            <a:lvl8pPr eaLnBrk="0" fontAlgn="base" hangingPunct="0">
              <a:spcBef>
                <a:spcPct val="0"/>
              </a:spcBef>
              <a:spcAft>
                <a:spcPct val="0"/>
              </a:spcAft>
              <a:defRPr>
                <a:solidFill>
                  <a:schemeClr val="tx1"/>
                </a:solidFill>
                <a:latin typeface="Calibri" panose="020F0502020204030204" pitchFamily="34" charset="0"/>
              </a:defRPr>
            </a:lvl8pPr>
            <a:lvl9pPr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1" i="0" u="none" strike="noStrike" kern="0" cap="none" spc="0" normalizeH="0" baseline="0" noProof="0">
                <a:ln>
                  <a:noFill/>
                </a:ln>
                <a:solidFill>
                  <a:srgbClr val="FB8321"/>
                </a:solidFill>
                <a:effectLst/>
                <a:uLnTx/>
                <a:uFillTx/>
                <a:latin typeface="Open Sans Semibold" panose="020B0706030804020204" pitchFamily="34" charset="0"/>
                <a:cs typeface="Arial"/>
                <a:sym typeface="Arial"/>
              </a:rPr>
              <a:t>PRODUCT C</a:t>
            </a:r>
            <a:endParaRPr kumimoji="0" lang="en-US" altLang="en-US" sz="1800" b="0" i="0" u="none" strike="noStrike" kern="0" cap="none" spc="0" normalizeH="0" baseline="0" noProof="0">
              <a:ln>
                <a:noFill/>
              </a:ln>
              <a:solidFill>
                <a:srgbClr val="000000"/>
              </a:solidFill>
              <a:effectLst/>
              <a:uLnTx/>
              <a:uFillTx/>
              <a:latin typeface="Calibri" panose="020F0502020204030204" pitchFamily="34" charset="0"/>
              <a:cs typeface="Arial"/>
              <a:sym typeface="Arial"/>
            </a:endParaRPr>
          </a:p>
        </p:txBody>
      </p:sp>
      <p:sp>
        <p:nvSpPr>
          <p:cNvPr id="28" name="Rectangle 13"/>
          <p:cNvSpPr>
            <a:spLocks noChangeArrowheads="1"/>
          </p:cNvSpPr>
          <p:nvPr/>
        </p:nvSpPr>
        <p:spPr bwMode="auto">
          <a:xfrm>
            <a:off x="941388" y="2082801"/>
            <a:ext cx="1427162"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Calibri" panose="020F0502020204030204" pitchFamily="34" charset="0"/>
              </a:defRPr>
            </a:lvl1pPr>
            <a:lvl2pPr>
              <a:defRPr>
                <a:solidFill>
                  <a:schemeClr val="tx1"/>
                </a:solidFill>
                <a:latin typeface="Calibri" panose="020F0502020204030204" pitchFamily="34" charset="0"/>
              </a:defRPr>
            </a:lvl2pPr>
            <a:lvl3pPr>
              <a:defRPr>
                <a:solidFill>
                  <a:schemeClr val="tx1"/>
                </a:solidFill>
                <a:latin typeface="Calibri" panose="020F0502020204030204" pitchFamily="34" charset="0"/>
              </a:defRPr>
            </a:lvl3pPr>
            <a:lvl4pPr>
              <a:defRPr>
                <a:solidFill>
                  <a:schemeClr val="tx1"/>
                </a:solidFill>
                <a:latin typeface="Calibri" panose="020F0502020204030204" pitchFamily="34" charset="0"/>
              </a:defRPr>
            </a:lvl4pPr>
            <a:lvl5pPr>
              <a:defRPr>
                <a:solidFill>
                  <a:schemeClr val="tx1"/>
                </a:solidFill>
                <a:latin typeface="Calibri" panose="020F0502020204030204" pitchFamily="34" charset="0"/>
              </a:defRPr>
            </a:lvl5pPr>
            <a:lvl6pPr eaLnBrk="0" fontAlgn="base" hangingPunct="0">
              <a:spcBef>
                <a:spcPct val="0"/>
              </a:spcBef>
              <a:spcAft>
                <a:spcPct val="0"/>
              </a:spcAft>
              <a:defRPr>
                <a:solidFill>
                  <a:schemeClr val="tx1"/>
                </a:solidFill>
                <a:latin typeface="Calibri" panose="020F0502020204030204" pitchFamily="34" charset="0"/>
              </a:defRPr>
            </a:lvl6pPr>
            <a:lvl7pPr eaLnBrk="0" fontAlgn="base" hangingPunct="0">
              <a:spcBef>
                <a:spcPct val="0"/>
              </a:spcBef>
              <a:spcAft>
                <a:spcPct val="0"/>
              </a:spcAft>
              <a:defRPr>
                <a:solidFill>
                  <a:schemeClr val="tx1"/>
                </a:solidFill>
                <a:latin typeface="Calibri" panose="020F0502020204030204" pitchFamily="34" charset="0"/>
              </a:defRPr>
            </a:lvl7pPr>
            <a:lvl8pPr eaLnBrk="0" fontAlgn="base" hangingPunct="0">
              <a:spcBef>
                <a:spcPct val="0"/>
              </a:spcBef>
              <a:spcAft>
                <a:spcPct val="0"/>
              </a:spcAft>
              <a:defRPr>
                <a:solidFill>
                  <a:schemeClr val="tx1"/>
                </a:solidFill>
                <a:latin typeface="Calibri" panose="020F0502020204030204" pitchFamily="34" charset="0"/>
              </a:defRPr>
            </a:lvl8pPr>
            <a:lvl9pPr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1" i="0" u="none" strike="noStrike" kern="0" cap="none" spc="0" normalizeH="0" baseline="0" noProof="0">
                <a:ln>
                  <a:noFill/>
                </a:ln>
                <a:solidFill>
                  <a:srgbClr val="FB8321"/>
                </a:solidFill>
                <a:effectLst/>
                <a:uLnTx/>
                <a:uFillTx/>
                <a:latin typeface="Open Sans Semibold" panose="020B0706030804020204" pitchFamily="34" charset="0"/>
                <a:cs typeface="Arial"/>
                <a:sym typeface="Arial"/>
              </a:rPr>
              <a:t>PRODUCT B</a:t>
            </a:r>
            <a:endParaRPr kumimoji="0" lang="en-US" altLang="en-US" sz="1800" b="0" i="0" u="none" strike="noStrike" kern="0" cap="none" spc="0" normalizeH="0" baseline="0" noProof="0">
              <a:ln>
                <a:noFill/>
              </a:ln>
              <a:solidFill>
                <a:srgbClr val="000000"/>
              </a:solidFill>
              <a:effectLst/>
              <a:uLnTx/>
              <a:uFillTx/>
              <a:latin typeface="Calibri" panose="020F0502020204030204" pitchFamily="34" charset="0"/>
              <a:cs typeface="Arial"/>
              <a:sym typeface="Arial"/>
            </a:endParaRPr>
          </a:p>
        </p:txBody>
      </p:sp>
      <p:grpSp>
        <p:nvGrpSpPr>
          <p:cNvPr id="2" name="Группа 1">
            <a:extLst>
              <a:ext uri="{FF2B5EF4-FFF2-40B4-BE49-F238E27FC236}">
                <a16:creationId xmlns:a16="http://schemas.microsoft.com/office/drawing/2014/main" id="{3A805A60-27CB-DF49-A784-F7E9D5C5E233}"/>
              </a:ext>
            </a:extLst>
          </p:cNvPr>
          <p:cNvGrpSpPr/>
          <p:nvPr/>
        </p:nvGrpSpPr>
        <p:grpSpPr>
          <a:xfrm>
            <a:off x="6408738" y="1420813"/>
            <a:ext cx="1614487" cy="4035426"/>
            <a:chOff x="6408738" y="1420813"/>
            <a:chExt cx="1614487" cy="4035426"/>
          </a:xfrm>
        </p:grpSpPr>
        <p:sp>
          <p:nvSpPr>
            <p:cNvPr id="29" name="Oval 14"/>
            <p:cNvSpPr>
              <a:spLocks noChangeArrowheads="1"/>
            </p:cNvSpPr>
            <p:nvPr/>
          </p:nvSpPr>
          <p:spPr bwMode="auto">
            <a:xfrm>
              <a:off x="6896100" y="1420813"/>
              <a:ext cx="679450" cy="684213"/>
            </a:xfrm>
            <a:prstGeom prst="ellipse">
              <a:avLst/>
            </a:prstGeom>
            <a:solidFill>
              <a:srgbClr val="38C4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
          <p:nvSpPr>
            <p:cNvPr id="30" name="Freeform 15"/>
            <p:cNvSpPr>
              <a:spLocks/>
            </p:cNvSpPr>
            <p:nvPr/>
          </p:nvSpPr>
          <p:spPr bwMode="auto">
            <a:xfrm>
              <a:off x="6408738" y="2184401"/>
              <a:ext cx="1614487" cy="3271838"/>
            </a:xfrm>
            <a:custGeom>
              <a:avLst/>
              <a:gdLst>
                <a:gd name="T0" fmla="*/ 305 w 368"/>
                <a:gd name="T1" fmla="*/ 0 h 745"/>
                <a:gd name="T2" fmla="*/ 300 w 368"/>
                <a:gd name="T3" fmla="*/ 0 h 745"/>
                <a:gd name="T4" fmla="*/ 284 w 368"/>
                <a:gd name="T5" fmla="*/ 0 h 745"/>
                <a:gd name="T6" fmla="*/ 195 w 368"/>
                <a:gd name="T7" fmla="*/ 0 h 745"/>
                <a:gd name="T8" fmla="*/ 191 w 368"/>
                <a:gd name="T9" fmla="*/ 0 h 745"/>
                <a:gd name="T10" fmla="*/ 186 w 368"/>
                <a:gd name="T11" fmla="*/ 0 h 745"/>
                <a:gd name="T12" fmla="*/ 174 w 368"/>
                <a:gd name="T13" fmla="*/ 0 h 745"/>
                <a:gd name="T14" fmla="*/ 84 w 368"/>
                <a:gd name="T15" fmla="*/ 0 h 745"/>
                <a:gd name="T16" fmla="*/ 68 w 368"/>
                <a:gd name="T17" fmla="*/ 0 h 745"/>
                <a:gd name="T18" fmla="*/ 63 w 368"/>
                <a:gd name="T19" fmla="*/ 0 h 745"/>
                <a:gd name="T20" fmla="*/ 0 w 368"/>
                <a:gd name="T21" fmla="*/ 62 h 745"/>
                <a:gd name="T22" fmla="*/ 0 w 368"/>
                <a:gd name="T23" fmla="*/ 336 h 745"/>
                <a:gd name="T24" fmla="*/ 35 w 368"/>
                <a:gd name="T25" fmla="*/ 372 h 745"/>
                <a:gd name="T26" fmla="*/ 70 w 368"/>
                <a:gd name="T27" fmla="*/ 337 h 745"/>
                <a:gd name="T28" fmla="*/ 70 w 368"/>
                <a:gd name="T29" fmla="*/ 131 h 745"/>
                <a:gd name="T30" fmla="*/ 77 w 368"/>
                <a:gd name="T31" fmla="*/ 124 h 745"/>
                <a:gd name="T32" fmla="*/ 77 w 368"/>
                <a:gd name="T33" fmla="*/ 124 h 745"/>
                <a:gd name="T34" fmla="*/ 84 w 368"/>
                <a:gd name="T35" fmla="*/ 131 h 745"/>
                <a:gd name="T36" fmla="*/ 84 w 368"/>
                <a:gd name="T37" fmla="*/ 698 h 745"/>
                <a:gd name="T38" fmla="*/ 127 w 368"/>
                <a:gd name="T39" fmla="*/ 744 h 745"/>
                <a:gd name="T40" fmla="*/ 174 w 368"/>
                <a:gd name="T41" fmla="*/ 700 h 745"/>
                <a:gd name="T42" fmla="*/ 174 w 368"/>
                <a:gd name="T43" fmla="*/ 418 h 745"/>
                <a:gd name="T44" fmla="*/ 186 w 368"/>
                <a:gd name="T45" fmla="*/ 418 h 745"/>
                <a:gd name="T46" fmla="*/ 191 w 368"/>
                <a:gd name="T47" fmla="*/ 418 h 745"/>
                <a:gd name="T48" fmla="*/ 195 w 368"/>
                <a:gd name="T49" fmla="*/ 418 h 745"/>
                <a:gd name="T50" fmla="*/ 195 w 368"/>
                <a:gd name="T51" fmla="*/ 698 h 745"/>
                <a:gd name="T52" fmla="*/ 237 w 368"/>
                <a:gd name="T53" fmla="*/ 744 h 745"/>
                <a:gd name="T54" fmla="*/ 284 w 368"/>
                <a:gd name="T55" fmla="*/ 700 h 745"/>
                <a:gd name="T56" fmla="*/ 284 w 368"/>
                <a:gd name="T57" fmla="*/ 131 h 745"/>
                <a:gd name="T58" fmla="*/ 291 w 368"/>
                <a:gd name="T59" fmla="*/ 124 h 745"/>
                <a:gd name="T60" fmla="*/ 291 w 368"/>
                <a:gd name="T61" fmla="*/ 124 h 745"/>
                <a:gd name="T62" fmla="*/ 298 w 368"/>
                <a:gd name="T63" fmla="*/ 131 h 745"/>
                <a:gd name="T64" fmla="*/ 298 w 368"/>
                <a:gd name="T65" fmla="*/ 336 h 745"/>
                <a:gd name="T66" fmla="*/ 332 w 368"/>
                <a:gd name="T67" fmla="*/ 372 h 745"/>
                <a:gd name="T68" fmla="*/ 368 w 368"/>
                <a:gd name="T69" fmla="*/ 337 h 745"/>
                <a:gd name="T70" fmla="*/ 368 w 368"/>
                <a:gd name="T71" fmla="*/ 62 h 745"/>
                <a:gd name="T72" fmla="*/ 305 w 368"/>
                <a:gd name="T73" fmla="*/ 0 h 7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68" h="745">
                  <a:moveTo>
                    <a:pt x="305" y="0"/>
                  </a:moveTo>
                  <a:cubicBezTo>
                    <a:pt x="300" y="0"/>
                    <a:pt x="300" y="0"/>
                    <a:pt x="300" y="0"/>
                  </a:cubicBezTo>
                  <a:cubicBezTo>
                    <a:pt x="284" y="0"/>
                    <a:pt x="284" y="0"/>
                    <a:pt x="284" y="0"/>
                  </a:cubicBezTo>
                  <a:cubicBezTo>
                    <a:pt x="195" y="0"/>
                    <a:pt x="195" y="0"/>
                    <a:pt x="195" y="0"/>
                  </a:cubicBezTo>
                  <a:cubicBezTo>
                    <a:pt x="191" y="0"/>
                    <a:pt x="191" y="0"/>
                    <a:pt x="191" y="0"/>
                  </a:cubicBezTo>
                  <a:cubicBezTo>
                    <a:pt x="186" y="0"/>
                    <a:pt x="186" y="0"/>
                    <a:pt x="186" y="0"/>
                  </a:cubicBezTo>
                  <a:cubicBezTo>
                    <a:pt x="174" y="0"/>
                    <a:pt x="174" y="0"/>
                    <a:pt x="174" y="0"/>
                  </a:cubicBezTo>
                  <a:cubicBezTo>
                    <a:pt x="84" y="0"/>
                    <a:pt x="84" y="0"/>
                    <a:pt x="84" y="0"/>
                  </a:cubicBezTo>
                  <a:cubicBezTo>
                    <a:pt x="68" y="0"/>
                    <a:pt x="68" y="0"/>
                    <a:pt x="68" y="0"/>
                  </a:cubicBezTo>
                  <a:cubicBezTo>
                    <a:pt x="63" y="0"/>
                    <a:pt x="63" y="0"/>
                    <a:pt x="63" y="0"/>
                  </a:cubicBezTo>
                  <a:cubicBezTo>
                    <a:pt x="28" y="0"/>
                    <a:pt x="0" y="28"/>
                    <a:pt x="0" y="62"/>
                  </a:cubicBezTo>
                  <a:cubicBezTo>
                    <a:pt x="0" y="336"/>
                    <a:pt x="0" y="336"/>
                    <a:pt x="0" y="336"/>
                  </a:cubicBezTo>
                  <a:cubicBezTo>
                    <a:pt x="0" y="355"/>
                    <a:pt x="15" y="372"/>
                    <a:pt x="35" y="372"/>
                  </a:cubicBezTo>
                  <a:cubicBezTo>
                    <a:pt x="54" y="372"/>
                    <a:pt x="70" y="356"/>
                    <a:pt x="70" y="337"/>
                  </a:cubicBezTo>
                  <a:cubicBezTo>
                    <a:pt x="70" y="131"/>
                    <a:pt x="70" y="131"/>
                    <a:pt x="70" y="131"/>
                  </a:cubicBezTo>
                  <a:cubicBezTo>
                    <a:pt x="70" y="127"/>
                    <a:pt x="73" y="124"/>
                    <a:pt x="77" y="124"/>
                  </a:cubicBezTo>
                  <a:cubicBezTo>
                    <a:pt x="77" y="124"/>
                    <a:pt x="77" y="124"/>
                    <a:pt x="77" y="124"/>
                  </a:cubicBezTo>
                  <a:cubicBezTo>
                    <a:pt x="81" y="124"/>
                    <a:pt x="84" y="127"/>
                    <a:pt x="84" y="131"/>
                  </a:cubicBezTo>
                  <a:cubicBezTo>
                    <a:pt x="84" y="698"/>
                    <a:pt x="84" y="698"/>
                    <a:pt x="84" y="698"/>
                  </a:cubicBezTo>
                  <a:cubicBezTo>
                    <a:pt x="84" y="722"/>
                    <a:pt x="103" y="743"/>
                    <a:pt x="127" y="744"/>
                  </a:cubicBezTo>
                  <a:cubicBezTo>
                    <a:pt x="152" y="745"/>
                    <a:pt x="174" y="725"/>
                    <a:pt x="174" y="700"/>
                  </a:cubicBezTo>
                  <a:cubicBezTo>
                    <a:pt x="174" y="418"/>
                    <a:pt x="174" y="418"/>
                    <a:pt x="174" y="418"/>
                  </a:cubicBezTo>
                  <a:cubicBezTo>
                    <a:pt x="186" y="418"/>
                    <a:pt x="186" y="418"/>
                    <a:pt x="186" y="418"/>
                  </a:cubicBezTo>
                  <a:cubicBezTo>
                    <a:pt x="191" y="418"/>
                    <a:pt x="191" y="418"/>
                    <a:pt x="191" y="418"/>
                  </a:cubicBezTo>
                  <a:cubicBezTo>
                    <a:pt x="195" y="418"/>
                    <a:pt x="195" y="418"/>
                    <a:pt x="195" y="418"/>
                  </a:cubicBezTo>
                  <a:cubicBezTo>
                    <a:pt x="195" y="698"/>
                    <a:pt x="195" y="698"/>
                    <a:pt x="195" y="698"/>
                  </a:cubicBezTo>
                  <a:cubicBezTo>
                    <a:pt x="195" y="722"/>
                    <a:pt x="213" y="743"/>
                    <a:pt x="237" y="744"/>
                  </a:cubicBezTo>
                  <a:cubicBezTo>
                    <a:pt x="263" y="745"/>
                    <a:pt x="284" y="725"/>
                    <a:pt x="284" y="700"/>
                  </a:cubicBezTo>
                  <a:cubicBezTo>
                    <a:pt x="284" y="131"/>
                    <a:pt x="284" y="131"/>
                    <a:pt x="284" y="131"/>
                  </a:cubicBezTo>
                  <a:cubicBezTo>
                    <a:pt x="284" y="127"/>
                    <a:pt x="287" y="124"/>
                    <a:pt x="291" y="124"/>
                  </a:cubicBezTo>
                  <a:cubicBezTo>
                    <a:pt x="291" y="124"/>
                    <a:pt x="291" y="124"/>
                    <a:pt x="291" y="124"/>
                  </a:cubicBezTo>
                  <a:cubicBezTo>
                    <a:pt x="295" y="124"/>
                    <a:pt x="298" y="127"/>
                    <a:pt x="298" y="131"/>
                  </a:cubicBezTo>
                  <a:cubicBezTo>
                    <a:pt x="298" y="336"/>
                    <a:pt x="298" y="336"/>
                    <a:pt x="298" y="336"/>
                  </a:cubicBezTo>
                  <a:cubicBezTo>
                    <a:pt x="298" y="355"/>
                    <a:pt x="313" y="372"/>
                    <a:pt x="332" y="372"/>
                  </a:cubicBezTo>
                  <a:cubicBezTo>
                    <a:pt x="352" y="372"/>
                    <a:pt x="368" y="356"/>
                    <a:pt x="368" y="337"/>
                  </a:cubicBezTo>
                  <a:cubicBezTo>
                    <a:pt x="368" y="62"/>
                    <a:pt x="368" y="62"/>
                    <a:pt x="368" y="62"/>
                  </a:cubicBezTo>
                  <a:cubicBezTo>
                    <a:pt x="368" y="28"/>
                    <a:pt x="340" y="0"/>
                    <a:pt x="305" y="0"/>
                  </a:cubicBezTo>
                  <a:close/>
                </a:path>
              </a:pathLst>
            </a:custGeom>
            <a:solidFill>
              <a:srgbClr val="38C4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3" name="Группа 2">
            <a:extLst>
              <a:ext uri="{FF2B5EF4-FFF2-40B4-BE49-F238E27FC236}">
                <a16:creationId xmlns:a16="http://schemas.microsoft.com/office/drawing/2014/main" id="{EE48C848-104D-B44A-BB94-4CDE13A028D3}"/>
              </a:ext>
            </a:extLst>
          </p:cNvPr>
          <p:cNvGrpSpPr/>
          <p:nvPr/>
        </p:nvGrpSpPr>
        <p:grpSpPr>
          <a:xfrm>
            <a:off x="4140200" y="1420813"/>
            <a:ext cx="2162175" cy="4030663"/>
            <a:chOff x="4140200" y="1420813"/>
            <a:chExt cx="2162175" cy="4030663"/>
          </a:xfrm>
        </p:grpSpPr>
        <p:sp>
          <p:nvSpPr>
            <p:cNvPr id="31" name="Freeform 16"/>
            <p:cNvSpPr>
              <a:spLocks/>
            </p:cNvSpPr>
            <p:nvPr/>
          </p:nvSpPr>
          <p:spPr bwMode="auto">
            <a:xfrm>
              <a:off x="4140200" y="2184401"/>
              <a:ext cx="2162175" cy="3267075"/>
            </a:xfrm>
            <a:custGeom>
              <a:avLst/>
              <a:gdLst>
                <a:gd name="T0" fmla="*/ 486 w 493"/>
                <a:gd name="T1" fmla="*/ 291 h 744"/>
                <a:gd name="T2" fmla="*/ 399 w 493"/>
                <a:gd name="T3" fmla="*/ 37 h 744"/>
                <a:gd name="T4" fmla="*/ 347 w 493"/>
                <a:gd name="T5" fmla="*/ 0 h 744"/>
                <a:gd name="T6" fmla="*/ 247 w 493"/>
                <a:gd name="T7" fmla="*/ 0 h 744"/>
                <a:gd name="T8" fmla="*/ 146 w 493"/>
                <a:gd name="T9" fmla="*/ 0 h 744"/>
                <a:gd name="T10" fmla="*/ 94 w 493"/>
                <a:gd name="T11" fmla="*/ 37 h 744"/>
                <a:gd name="T12" fmla="*/ 8 w 493"/>
                <a:gd name="T13" fmla="*/ 289 h 744"/>
                <a:gd name="T14" fmla="*/ 42 w 493"/>
                <a:gd name="T15" fmla="*/ 337 h 744"/>
                <a:gd name="T16" fmla="*/ 42 w 493"/>
                <a:gd name="T17" fmla="*/ 337 h 744"/>
                <a:gd name="T18" fmla="*/ 76 w 493"/>
                <a:gd name="T19" fmla="*/ 312 h 744"/>
                <a:gd name="T20" fmla="*/ 139 w 493"/>
                <a:gd name="T21" fmla="*/ 120 h 744"/>
                <a:gd name="T22" fmla="*/ 146 w 493"/>
                <a:gd name="T23" fmla="*/ 114 h 744"/>
                <a:gd name="T24" fmla="*/ 146 w 493"/>
                <a:gd name="T25" fmla="*/ 114 h 744"/>
                <a:gd name="T26" fmla="*/ 153 w 493"/>
                <a:gd name="T27" fmla="*/ 124 h 744"/>
                <a:gd name="T28" fmla="*/ 75 w 493"/>
                <a:gd name="T29" fmla="*/ 391 h 744"/>
                <a:gd name="T30" fmla="*/ 93 w 493"/>
                <a:gd name="T31" fmla="*/ 415 h 744"/>
                <a:gd name="T32" fmla="*/ 143 w 493"/>
                <a:gd name="T33" fmla="*/ 415 h 744"/>
                <a:gd name="T34" fmla="*/ 143 w 493"/>
                <a:gd name="T35" fmla="*/ 701 h 744"/>
                <a:gd name="T36" fmla="*/ 186 w 493"/>
                <a:gd name="T37" fmla="*/ 744 h 744"/>
                <a:gd name="T38" fmla="*/ 186 w 493"/>
                <a:gd name="T39" fmla="*/ 744 h 744"/>
                <a:gd name="T40" fmla="*/ 230 w 493"/>
                <a:gd name="T41" fmla="*/ 701 h 744"/>
                <a:gd name="T42" fmla="*/ 230 w 493"/>
                <a:gd name="T43" fmla="*/ 417 h 744"/>
                <a:gd name="T44" fmla="*/ 247 w 493"/>
                <a:gd name="T45" fmla="*/ 417 h 744"/>
                <a:gd name="T46" fmla="*/ 263 w 493"/>
                <a:gd name="T47" fmla="*/ 417 h 744"/>
                <a:gd name="T48" fmla="*/ 263 w 493"/>
                <a:gd name="T49" fmla="*/ 701 h 744"/>
                <a:gd name="T50" fmla="*/ 307 w 493"/>
                <a:gd name="T51" fmla="*/ 744 h 744"/>
                <a:gd name="T52" fmla="*/ 307 w 493"/>
                <a:gd name="T53" fmla="*/ 744 h 744"/>
                <a:gd name="T54" fmla="*/ 350 w 493"/>
                <a:gd name="T55" fmla="*/ 701 h 744"/>
                <a:gd name="T56" fmla="*/ 350 w 493"/>
                <a:gd name="T57" fmla="*/ 415 h 744"/>
                <a:gd name="T58" fmla="*/ 400 w 493"/>
                <a:gd name="T59" fmla="*/ 415 h 744"/>
                <a:gd name="T60" fmla="*/ 418 w 493"/>
                <a:gd name="T61" fmla="*/ 391 h 744"/>
                <a:gd name="T62" fmla="*/ 340 w 493"/>
                <a:gd name="T63" fmla="*/ 124 h 744"/>
                <a:gd name="T64" fmla="*/ 347 w 493"/>
                <a:gd name="T65" fmla="*/ 114 h 744"/>
                <a:gd name="T66" fmla="*/ 347 w 493"/>
                <a:gd name="T67" fmla="*/ 114 h 744"/>
                <a:gd name="T68" fmla="*/ 355 w 493"/>
                <a:gd name="T69" fmla="*/ 120 h 744"/>
                <a:gd name="T70" fmla="*/ 417 w 493"/>
                <a:gd name="T71" fmla="*/ 313 h 744"/>
                <a:gd name="T72" fmla="*/ 460 w 493"/>
                <a:gd name="T73" fmla="*/ 338 h 744"/>
                <a:gd name="T74" fmla="*/ 486 w 493"/>
                <a:gd name="T75" fmla="*/ 291 h 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93" h="744">
                  <a:moveTo>
                    <a:pt x="486" y="291"/>
                  </a:moveTo>
                  <a:cubicBezTo>
                    <a:pt x="399" y="37"/>
                    <a:pt x="399" y="37"/>
                    <a:pt x="399" y="37"/>
                  </a:cubicBezTo>
                  <a:cubicBezTo>
                    <a:pt x="391" y="15"/>
                    <a:pt x="370" y="0"/>
                    <a:pt x="347" y="0"/>
                  </a:cubicBezTo>
                  <a:cubicBezTo>
                    <a:pt x="247" y="0"/>
                    <a:pt x="247" y="0"/>
                    <a:pt x="247" y="0"/>
                  </a:cubicBezTo>
                  <a:cubicBezTo>
                    <a:pt x="146" y="0"/>
                    <a:pt x="146" y="0"/>
                    <a:pt x="146" y="0"/>
                  </a:cubicBezTo>
                  <a:cubicBezTo>
                    <a:pt x="123" y="0"/>
                    <a:pt x="102" y="15"/>
                    <a:pt x="94" y="37"/>
                  </a:cubicBezTo>
                  <a:cubicBezTo>
                    <a:pt x="8" y="289"/>
                    <a:pt x="8" y="289"/>
                    <a:pt x="8" y="289"/>
                  </a:cubicBezTo>
                  <a:cubicBezTo>
                    <a:pt x="0" y="313"/>
                    <a:pt x="17" y="337"/>
                    <a:pt x="42" y="337"/>
                  </a:cubicBezTo>
                  <a:cubicBezTo>
                    <a:pt x="42" y="337"/>
                    <a:pt x="42" y="337"/>
                    <a:pt x="42" y="337"/>
                  </a:cubicBezTo>
                  <a:cubicBezTo>
                    <a:pt x="57" y="337"/>
                    <a:pt x="71" y="327"/>
                    <a:pt x="76" y="312"/>
                  </a:cubicBezTo>
                  <a:cubicBezTo>
                    <a:pt x="139" y="120"/>
                    <a:pt x="139" y="120"/>
                    <a:pt x="139" y="120"/>
                  </a:cubicBezTo>
                  <a:cubicBezTo>
                    <a:pt x="140" y="116"/>
                    <a:pt x="142" y="114"/>
                    <a:pt x="146" y="114"/>
                  </a:cubicBezTo>
                  <a:cubicBezTo>
                    <a:pt x="146" y="114"/>
                    <a:pt x="146" y="114"/>
                    <a:pt x="146" y="114"/>
                  </a:cubicBezTo>
                  <a:cubicBezTo>
                    <a:pt x="151" y="114"/>
                    <a:pt x="155" y="119"/>
                    <a:pt x="153" y="124"/>
                  </a:cubicBezTo>
                  <a:cubicBezTo>
                    <a:pt x="75" y="391"/>
                    <a:pt x="75" y="391"/>
                    <a:pt x="75" y="391"/>
                  </a:cubicBezTo>
                  <a:cubicBezTo>
                    <a:pt x="71" y="403"/>
                    <a:pt x="80" y="415"/>
                    <a:pt x="93" y="415"/>
                  </a:cubicBezTo>
                  <a:cubicBezTo>
                    <a:pt x="143" y="415"/>
                    <a:pt x="143" y="415"/>
                    <a:pt x="143" y="415"/>
                  </a:cubicBezTo>
                  <a:cubicBezTo>
                    <a:pt x="143" y="701"/>
                    <a:pt x="143" y="701"/>
                    <a:pt x="143" y="701"/>
                  </a:cubicBezTo>
                  <a:cubicBezTo>
                    <a:pt x="143" y="725"/>
                    <a:pt x="162" y="744"/>
                    <a:pt x="186" y="744"/>
                  </a:cubicBezTo>
                  <a:cubicBezTo>
                    <a:pt x="186" y="744"/>
                    <a:pt x="186" y="744"/>
                    <a:pt x="186" y="744"/>
                  </a:cubicBezTo>
                  <a:cubicBezTo>
                    <a:pt x="210" y="744"/>
                    <a:pt x="230" y="725"/>
                    <a:pt x="230" y="701"/>
                  </a:cubicBezTo>
                  <a:cubicBezTo>
                    <a:pt x="230" y="417"/>
                    <a:pt x="230" y="417"/>
                    <a:pt x="230" y="417"/>
                  </a:cubicBezTo>
                  <a:cubicBezTo>
                    <a:pt x="247" y="417"/>
                    <a:pt x="247" y="417"/>
                    <a:pt x="247" y="417"/>
                  </a:cubicBezTo>
                  <a:cubicBezTo>
                    <a:pt x="263" y="417"/>
                    <a:pt x="263" y="417"/>
                    <a:pt x="263" y="417"/>
                  </a:cubicBezTo>
                  <a:cubicBezTo>
                    <a:pt x="263" y="701"/>
                    <a:pt x="263" y="701"/>
                    <a:pt x="263" y="701"/>
                  </a:cubicBezTo>
                  <a:cubicBezTo>
                    <a:pt x="263" y="725"/>
                    <a:pt x="283" y="744"/>
                    <a:pt x="307" y="744"/>
                  </a:cubicBezTo>
                  <a:cubicBezTo>
                    <a:pt x="307" y="744"/>
                    <a:pt x="307" y="744"/>
                    <a:pt x="307" y="744"/>
                  </a:cubicBezTo>
                  <a:cubicBezTo>
                    <a:pt x="331" y="744"/>
                    <a:pt x="350" y="725"/>
                    <a:pt x="350" y="701"/>
                  </a:cubicBezTo>
                  <a:cubicBezTo>
                    <a:pt x="350" y="415"/>
                    <a:pt x="350" y="415"/>
                    <a:pt x="350" y="415"/>
                  </a:cubicBezTo>
                  <a:cubicBezTo>
                    <a:pt x="400" y="415"/>
                    <a:pt x="400" y="415"/>
                    <a:pt x="400" y="415"/>
                  </a:cubicBezTo>
                  <a:cubicBezTo>
                    <a:pt x="413" y="415"/>
                    <a:pt x="422" y="403"/>
                    <a:pt x="418" y="391"/>
                  </a:cubicBezTo>
                  <a:cubicBezTo>
                    <a:pt x="340" y="124"/>
                    <a:pt x="340" y="124"/>
                    <a:pt x="340" y="124"/>
                  </a:cubicBezTo>
                  <a:cubicBezTo>
                    <a:pt x="339" y="119"/>
                    <a:pt x="342" y="114"/>
                    <a:pt x="347" y="114"/>
                  </a:cubicBezTo>
                  <a:cubicBezTo>
                    <a:pt x="347" y="114"/>
                    <a:pt x="347" y="114"/>
                    <a:pt x="347" y="114"/>
                  </a:cubicBezTo>
                  <a:cubicBezTo>
                    <a:pt x="351" y="114"/>
                    <a:pt x="354" y="116"/>
                    <a:pt x="355" y="120"/>
                  </a:cubicBezTo>
                  <a:cubicBezTo>
                    <a:pt x="417" y="313"/>
                    <a:pt x="417" y="313"/>
                    <a:pt x="417" y="313"/>
                  </a:cubicBezTo>
                  <a:cubicBezTo>
                    <a:pt x="423" y="331"/>
                    <a:pt x="442" y="342"/>
                    <a:pt x="460" y="338"/>
                  </a:cubicBezTo>
                  <a:cubicBezTo>
                    <a:pt x="481" y="333"/>
                    <a:pt x="493" y="311"/>
                    <a:pt x="486" y="291"/>
                  </a:cubicBezTo>
                  <a:close/>
                </a:path>
              </a:pathLst>
            </a:custGeom>
            <a:solidFill>
              <a:srgbClr val="FB8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
          <p:nvSpPr>
            <p:cNvPr id="32" name="Oval 17"/>
            <p:cNvSpPr>
              <a:spLocks noChangeArrowheads="1"/>
            </p:cNvSpPr>
            <p:nvPr/>
          </p:nvSpPr>
          <p:spPr bwMode="auto">
            <a:xfrm>
              <a:off x="4881563" y="1420813"/>
              <a:ext cx="684212" cy="684213"/>
            </a:xfrm>
            <a:prstGeom prst="ellipse">
              <a:avLst/>
            </a:prstGeom>
            <a:solidFill>
              <a:srgbClr val="FB8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45" name="Group 44"/>
          <p:cNvGrpSpPr/>
          <p:nvPr/>
        </p:nvGrpSpPr>
        <p:grpSpPr>
          <a:xfrm>
            <a:off x="2951163" y="287338"/>
            <a:ext cx="6288087" cy="6292851"/>
            <a:chOff x="2951163" y="287338"/>
            <a:chExt cx="6288087" cy="6292851"/>
          </a:xfrm>
        </p:grpSpPr>
        <p:sp>
          <p:nvSpPr>
            <p:cNvPr id="33" name="Freeform 18"/>
            <p:cNvSpPr>
              <a:spLocks/>
            </p:cNvSpPr>
            <p:nvPr/>
          </p:nvSpPr>
          <p:spPr bwMode="auto">
            <a:xfrm>
              <a:off x="8918575" y="2495551"/>
              <a:ext cx="320675" cy="896938"/>
            </a:xfrm>
            <a:custGeom>
              <a:avLst/>
              <a:gdLst>
                <a:gd name="T0" fmla="*/ 72 w 73"/>
                <a:gd name="T1" fmla="*/ 171 h 204"/>
                <a:gd name="T2" fmla="*/ 67 w 73"/>
                <a:gd name="T3" fmla="*/ 171 h 204"/>
                <a:gd name="T4" fmla="*/ 44 w 73"/>
                <a:gd name="T5" fmla="*/ 193 h 204"/>
                <a:gd name="T6" fmla="*/ 34 w 73"/>
                <a:gd name="T7" fmla="*/ 98 h 204"/>
                <a:gd name="T8" fmla="*/ 11 w 73"/>
                <a:gd name="T9" fmla="*/ 3 h 204"/>
                <a:gd name="T10" fmla="*/ 6 w 73"/>
                <a:gd name="T11" fmla="*/ 1 h 204"/>
                <a:gd name="T12" fmla="*/ 6 w 73"/>
                <a:gd name="T13" fmla="*/ 1 h 204"/>
                <a:gd name="T14" fmla="*/ 3 w 73"/>
                <a:gd name="T15" fmla="*/ 5 h 204"/>
                <a:gd name="T16" fmla="*/ 27 w 73"/>
                <a:gd name="T17" fmla="*/ 100 h 204"/>
                <a:gd name="T18" fmla="*/ 37 w 73"/>
                <a:gd name="T19" fmla="*/ 194 h 204"/>
                <a:gd name="T20" fmla="*/ 6 w 73"/>
                <a:gd name="T21" fmla="*/ 174 h 204"/>
                <a:gd name="T22" fmla="*/ 1 w 73"/>
                <a:gd name="T23" fmla="*/ 175 h 204"/>
                <a:gd name="T24" fmla="*/ 2 w 73"/>
                <a:gd name="T25" fmla="*/ 180 h 204"/>
                <a:gd name="T26" fmla="*/ 39 w 73"/>
                <a:gd name="T27" fmla="*/ 203 h 204"/>
                <a:gd name="T28" fmla="*/ 40 w 73"/>
                <a:gd name="T29" fmla="*/ 203 h 204"/>
                <a:gd name="T30" fmla="*/ 43 w 73"/>
                <a:gd name="T31" fmla="*/ 203 h 204"/>
                <a:gd name="T32" fmla="*/ 72 w 73"/>
                <a:gd name="T33" fmla="*/ 176 h 204"/>
                <a:gd name="T34" fmla="*/ 72 w 73"/>
                <a:gd name="T35" fmla="*/ 171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 h="204">
                  <a:moveTo>
                    <a:pt x="72" y="171"/>
                  </a:moveTo>
                  <a:cubicBezTo>
                    <a:pt x="71" y="170"/>
                    <a:pt x="69" y="170"/>
                    <a:pt x="67" y="171"/>
                  </a:cubicBezTo>
                  <a:cubicBezTo>
                    <a:pt x="44" y="193"/>
                    <a:pt x="44" y="193"/>
                    <a:pt x="44" y="193"/>
                  </a:cubicBezTo>
                  <a:cubicBezTo>
                    <a:pt x="43" y="161"/>
                    <a:pt x="40" y="130"/>
                    <a:pt x="34" y="98"/>
                  </a:cubicBezTo>
                  <a:cubicBezTo>
                    <a:pt x="29" y="66"/>
                    <a:pt x="21" y="34"/>
                    <a:pt x="11" y="3"/>
                  </a:cubicBezTo>
                  <a:cubicBezTo>
                    <a:pt x="10" y="1"/>
                    <a:pt x="8" y="0"/>
                    <a:pt x="6" y="1"/>
                  </a:cubicBezTo>
                  <a:cubicBezTo>
                    <a:pt x="6" y="1"/>
                    <a:pt x="6" y="1"/>
                    <a:pt x="6" y="1"/>
                  </a:cubicBezTo>
                  <a:cubicBezTo>
                    <a:pt x="4" y="1"/>
                    <a:pt x="3" y="3"/>
                    <a:pt x="3" y="5"/>
                  </a:cubicBezTo>
                  <a:cubicBezTo>
                    <a:pt x="13" y="36"/>
                    <a:pt x="21" y="68"/>
                    <a:pt x="27" y="100"/>
                  </a:cubicBezTo>
                  <a:cubicBezTo>
                    <a:pt x="32" y="131"/>
                    <a:pt x="35" y="163"/>
                    <a:pt x="37" y="194"/>
                  </a:cubicBezTo>
                  <a:cubicBezTo>
                    <a:pt x="6" y="174"/>
                    <a:pt x="6" y="174"/>
                    <a:pt x="6" y="174"/>
                  </a:cubicBezTo>
                  <a:cubicBezTo>
                    <a:pt x="4" y="173"/>
                    <a:pt x="2" y="174"/>
                    <a:pt x="1" y="175"/>
                  </a:cubicBezTo>
                  <a:cubicBezTo>
                    <a:pt x="0" y="177"/>
                    <a:pt x="1" y="179"/>
                    <a:pt x="2" y="180"/>
                  </a:cubicBezTo>
                  <a:cubicBezTo>
                    <a:pt x="39" y="203"/>
                    <a:pt x="39" y="203"/>
                    <a:pt x="39" y="203"/>
                  </a:cubicBezTo>
                  <a:cubicBezTo>
                    <a:pt x="39" y="203"/>
                    <a:pt x="39" y="203"/>
                    <a:pt x="40" y="203"/>
                  </a:cubicBezTo>
                  <a:cubicBezTo>
                    <a:pt x="41" y="204"/>
                    <a:pt x="42" y="204"/>
                    <a:pt x="43" y="203"/>
                  </a:cubicBezTo>
                  <a:cubicBezTo>
                    <a:pt x="72" y="176"/>
                    <a:pt x="72" y="176"/>
                    <a:pt x="72" y="176"/>
                  </a:cubicBezTo>
                  <a:cubicBezTo>
                    <a:pt x="73" y="175"/>
                    <a:pt x="73" y="173"/>
                    <a:pt x="72" y="171"/>
                  </a:cubicBezTo>
                  <a:close/>
                </a:path>
              </a:pathLst>
            </a:cu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
          <p:nvSpPr>
            <p:cNvPr id="34" name="Freeform 19"/>
            <p:cNvSpPr>
              <a:spLocks/>
            </p:cNvSpPr>
            <p:nvPr/>
          </p:nvSpPr>
          <p:spPr bwMode="auto">
            <a:xfrm>
              <a:off x="8620125" y="4046538"/>
              <a:ext cx="425450" cy="852488"/>
            </a:xfrm>
            <a:custGeom>
              <a:avLst/>
              <a:gdLst>
                <a:gd name="T0" fmla="*/ 65 w 97"/>
                <a:gd name="T1" fmla="*/ 182 h 194"/>
                <a:gd name="T2" fmla="*/ 61 w 97"/>
                <a:gd name="T3" fmla="*/ 179 h 194"/>
                <a:gd name="T4" fmla="*/ 30 w 97"/>
                <a:gd name="T5" fmla="*/ 186 h 194"/>
                <a:gd name="T6" fmla="*/ 69 w 97"/>
                <a:gd name="T7" fmla="*/ 100 h 194"/>
                <a:gd name="T8" fmla="*/ 96 w 97"/>
                <a:gd name="T9" fmla="*/ 5 h 194"/>
                <a:gd name="T10" fmla="*/ 94 w 97"/>
                <a:gd name="T11" fmla="*/ 1 h 194"/>
                <a:gd name="T12" fmla="*/ 94 w 97"/>
                <a:gd name="T13" fmla="*/ 1 h 194"/>
                <a:gd name="T14" fmla="*/ 89 w 97"/>
                <a:gd name="T15" fmla="*/ 4 h 194"/>
                <a:gd name="T16" fmla="*/ 62 w 97"/>
                <a:gd name="T17" fmla="*/ 97 h 194"/>
                <a:gd name="T18" fmla="*/ 23 w 97"/>
                <a:gd name="T19" fmla="*/ 184 h 194"/>
                <a:gd name="T20" fmla="*/ 7 w 97"/>
                <a:gd name="T21" fmla="*/ 151 h 194"/>
                <a:gd name="T22" fmla="*/ 2 w 97"/>
                <a:gd name="T23" fmla="*/ 150 h 194"/>
                <a:gd name="T24" fmla="*/ 1 w 97"/>
                <a:gd name="T25" fmla="*/ 154 h 194"/>
                <a:gd name="T26" fmla="*/ 21 w 97"/>
                <a:gd name="T27" fmla="*/ 193 h 194"/>
                <a:gd name="T28" fmla="*/ 23 w 97"/>
                <a:gd name="T29" fmla="*/ 194 h 194"/>
                <a:gd name="T30" fmla="*/ 24 w 97"/>
                <a:gd name="T31" fmla="*/ 194 h 194"/>
                <a:gd name="T32" fmla="*/ 63 w 97"/>
                <a:gd name="T33" fmla="*/ 186 h 194"/>
                <a:gd name="T34" fmla="*/ 65 w 97"/>
                <a:gd name="T35" fmla="*/ 182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7" h="194">
                  <a:moveTo>
                    <a:pt x="65" y="182"/>
                  </a:moveTo>
                  <a:cubicBezTo>
                    <a:pt x="65" y="180"/>
                    <a:pt x="63" y="179"/>
                    <a:pt x="61" y="179"/>
                  </a:cubicBezTo>
                  <a:cubicBezTo>
                    <a:pt x="30" y="186"/>
                    <a:pt x="30" y="186"/>
                    <a:pt x="30" y="186"/>
                  </a:cubicBezTo>
                  <a:cubicBezTo>
                    <a:pt x="45" y="159"/>
                    <a:pt x="58" y="129"/>
                    <a:pt x="69" y="100"/>
                  </a:cubicBezTo>
                  <a:cubicBezTo>
                    <a:pt x="80" y="69"/>
                    <a:pt x="90" y="37"/>
                    <a:pt x="96" y="5"/>
                  </a:cubicBezTo>
                  <a:cubicBezTo>
                    <a:pt x="97" y="3"/>
                    <a:pt x="96" y="2"/>
                    <a:pt x="94" y="1"/>
                  </a:cubicBezTo>
                  <a:cubicBezTo>
                    <a:pt x="94" y="1"/>
                    <a:pt x="94" y="1"/>
                    <a:pt x="94" y="1"/>
                  </a:cubicBezTo>
                  <a:cubicBezTo>
                    <a:pt x="92" y="0"/>
                    <a:pt x="90" y="2"/>
                    <a:pt x="89" y="4"/>
                  </a:cubicBezTo>
                  <a:cubicBezTo>
                    <a:pt x="82" y="35"/>
                    <a:pt x="73" y="67"/>
                    <a:pt x="62" y="97"/>
                  </a:cubicBezTo>
                  <a:cubicBezTo>
                    <a:pt x="51" y="127"/>
                    <a:pt x="38" y="156"/>
                    <a:pt x="23" y="184"/>
                  </a:cubicBezTo>
                  <a:cubicBezTo>
                    <a:pt x="7" y="151"/>
                    <a:pt x="7" y="151"/>
                    <a:pt x="7" y="151"/>
                  </a:cubicBezTo>
                  <a:cubicBezTo>
                    <a:pt x="6" y="150"/>
                    <a:pt x="4" y="149"/>
                    <a:pt x="2" y="150"/>
                  </a:cubicBezTo>
                  <a:cubicBezTo>
                    <a:pt x="1" y="151"/>
                    <a:pt x="0" y="153"/>
                    <a:pt x="1" y="154"/>
                  </a:cubicBezTo>
                  <a:cubicBezTo>
                    <a:pt x="21" y="193"/>
                    <a:pt x="21" y="193"/>
                    <a:pt x="21" y="193"/>
                  </a:cubicBezTo>
                  <a:cubicBezTo>
                    <a:pt x="21" y="194"/>
                    <a:pt x="22" y="194"/>
                    <a:pt x="23" y="194"/>
                  </a:cubicBezTo>
                  <a:cubicBezTo>
                    <a:pt x="23" y="194"/>
                    <a:pt x="24" y="194"/>
                    <a:pt x="24" y="194"/>
                  </a:cubicBezTo>
                  <a:cubicBezTo>
                    <a:pt x="63" y="186"/>
                    <a:pt x="63" y="186"/>
                    <a:pt x="63" y="186"/>
                  </a:cubicBezTo>
                  <a:cubicBezTo>
                    <a:pt x="65" y="185"/>
                    <a:pt x="66" y="184"/>
                    <a:pt x="65" y="182"/>
                  </a:cubicBezTo>
                  <a:close/>
                </a:path>
              </a:pathLst>
            </a:cu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
          <p:nvSpPr>
            <p:cNvPr id="35" name="Freeform 20"/>
            <p:cNvSpPr>
              <a:spLocks/>
            </p:cNvSpPr>
            <p:nvPr/>
          </p:nvSpPr>
          <p:spPr bwMode="auto">
            <a:xfrm>
              <a:off x="7632700" y="5429251"/>
              <a:ext cx="701675" cy="646113"/>
            </a:xfrm>
            <a:custGeom>
              <a:avLst/>
              <a:gdLst>
                <a:gd name="T0" fmla="*/ 159 w 160"/>
                <a:gd name="T1" fmla="*/ 2 h 147"/>
                <a:gd name="T2" fmla="*/ 159 w 160"/>
                <a:gd name="T3" fmla="*/ 2 h 147"/>
                <a:gd name="T4" fmla="*/ 154 w 160"/>
                <a:gd name="T5" fmla="*/ 2 h 147"/>
                <a:gd name="T6" fmla="*/ 84 w 160"/>
                <a:gd name="T7" fmla="*/ 69 h 147"/>
                <a:gd name="T8" fmla="*/ 7 w 160"/>
                <a:gd name="T9" fmla="*/ 125 h 147"/>
                <a:gd name="T10" fmla="*/ 9 w 160"/>
                <a:gd name="T11" fmla="*/ 88 h 147"/>
                <a:gd name="T12" fmla="*/ 5 w 160"/>
                <a:gd name="T13" fmla="*/ 85 h 147"/>
                <a:gd name="T14" fmla="*/ 2 w 160"/>
                <a:gd name="T15" fmla="*/ 88 h 147"/>
                <a:gd name="T16" fmla="*/ 0 w 160"/>
                <a:gd name="T17" fmla="*/ 131 h 147"/>
                <a:gd name="T18" fmla="*/ 2 w 160"/>
                <a:gd name="T19" fmla="*/ 135 h 147"/>
                <a:gd name="T20" fmla="*/ 40 w 160"/>
                <a:gd name="T21" fmla="*/ 146 h 147"/>
                <a:gd name="T22" fmla="*/ 40 w 160"/>
                <a:gd name="T23" fmla="*/ 146 h 147"/>
                <a:gd name="T24" fmla="*/ 44 w 160"/>
                <a:gd name="T25" fmla="*/ 144 h 147"/>
                <a:gd name="T26" fmla="*/ 42 w 160"/>
                <a:gd name="T27" fmla="*/ 140 h 147"/>
                <a:gd name="T28" fmla="*/ 12 w 160"/>
                <a:gd name="T29" fmla="*/ 131 h 147"/>
                <a:gd name="T30" fmla="*/ 88 w 160"/>
                <a:gd name="T31" fmla="*/ 75 h 147"/>
                <a:gd name="T32" fmla="*/ 159 w 160"/>
                <a:gd name="T33" fmla="*/ 7 h 147"/>
                <a:gd name="T34" fmla="*/ 159 w 160"/>
                <a:gd name="T35" fmla="*/ 2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0" h="147">
                  <a:moveTo>
                    <a:pt x="159" y="2"/>
                  </a:moveTo>
                  <a:cubicBezTo>
                    <a:pt x="159" y="2"/>
                    <a:pt x="159" y="2"/>
                    <a:pt x="159" y="2"/>
                  </a:cubicBezTo>
                  <a:cubicBezTo>
                    <a:pt x="157" y="0"/>
                    <a:pt x="155" y="0"/>
                    <a:pt x="154" y="2"/>
                  </a:cubicBezTo>
                  <a:cubicBezTo>
                    <a:pt x="132" y="26"/>
                    <a:pt x="108" y="49"/>
                    <a:pt x="84" y="69"/>
                  </a:cubicBezTo>
                  <a:cubicBezTo>
                    <a:pt x="59" y="90"/>
                    <a:pt x="33" y="108"/>
                    <a:pt x="7" y="125"/>
                  </a:cubicBezTo>
                  <a:cubicBezTo>
                    <a:pt x="9" y="88"/>
                    <a:pt x="9" y="88"/>
                    <a:pt x="9" y="88"/>
                  </a:cubicBezTo>
                  <a:cubicBezTo>
                    <a:pt x="9" y="87"/>
                    <a:pt x="7" y="85"/>
                    <a:pt x="5" y="85"/>
                  </a:cubicBezTo>
                  <a:cubicBezTo>
                    <a:pt x="4" y="85"/>
                    <a:pt x="2" y="86"/>
                    <a:pt x="2" y="88"/>
                  </a:cubicBezTo>
                  <a:cubicBezTo>
                    <a:pt x="0" y="131"/>
                    <a:pt x="0" y="131"/>
                    <a:pt x="0" y="131"/>
                  </a:cubicBezTo>
                  <a:cubicBezTo>
                    <a:pt x="0" y="133"/>
                    <a:pt x="1" y="134"/>
                    <a:pt x="2" y="135"/>
                  </a:cubicBezTo>
                  <a:cubicBezTo>
                    <a:pt x="40" y="146"/>
                    <a:pt x="40" y="146"/>
                    <a:pt x="40" y="146"/>
                  </a:cubicBezTo>
                  <a:cubicBezTo>
                    <a:pt x="40" y="146"/>
                    <a:pt x="40" y="146"/>
                    <a:pt x="40" y="146"/>
                  </a:cubicBezTo>
                  <a:cubicBezTo>
                    <a:pt x="42" y="147"/>
                    <a:pt x="44" y="146"/>
                    <a:pt x="44" y="144"/>
                  </a:cubicBezTo>
                  <a:cubicBezTo>
                    <a:pt x="45" y="143"/>
                    <a:pt x="44" y="141"/>
                    <a:pt x="42" y="140"/>
                  </a:cubicBezTo>
                  <a:cubicBezTo>
                    <a:pt x="12" y="131"/>
                    <a:pt x="12" y="131"/>
                    <a:pt x="12" y="131"/>
                  </a:cubicBezTo>
                  <a:cubicBezTo>
                    <a:pt x="38" y="114"/>
                    <a:pt x="64" y="95"/>
                    <a:pt x="88" y="75"/>
                  </a:cubicBezTo>
                  <a:cubicBezTo>
                    <a:pt x="114" y="54"/>
                    <a:pt x="137" y="31"/>
                    <a:pt x="159" y="7"/>
                  </a:cubicBezTo>
                  <a:cubicBezTo>
                    <a:pt x="160" y="6"/>
                    <a:pt x="160" y="3"/>
                    <a:pt x="159" y="2"/>
                  </a:cubicBezTo>
                  <a:close/>
                </a:path>
              </a:pathLst>
            </a:cu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
          <p:nvSpPr>
            <p:cNvPr id="36" name="Freeform 21"/>
            <p:cNvSpPr>
              <a:spLocks/>
            </p:cNvSpPr>
            <p:nvPr/>
          </p:nvSpPr>
          <p:spPr bwMode="auto">
            <a:xfrm>
              <a:off x="6140450" y="6264276"/>
              <a:ext cx="890587" cy="315913"/>
            </a:xfrm>
            <a:custGeom>
              <a:avLst/>
              <a:gdLst>
                <a:gd name="T0" fmla="*/ 203 w 203"/>
                <a:gd name="T1" fmla="*/ 6 h 72"/>
                <a:gd name="T2" fmla="*/ 203 w 203"/>
                <a:gd name="T3" fmla="*/ 5 h 72"/>
                <a:gd name="T4" fmla="*/ 198 w 203"/>
                <a:gd name="T5" fmla="*/ 3 h 72"/>
                <a:gd name="T6" fmla="*/ 104 w 203"/>
                <a:gd name="T7" fmla="*/ 26 h 72"/>
                <a:gd name="T8" fmla="*/ 9 w 203"/>
                <a:gd name="T9" fmla="*/ 36 h 72"/>
                <a:gd name="T10" fmla="*/ 29 w 203"/>
                <a:gd name="T11" fmla="*/ 5 h 72"/>
                <a:gd name="T12" fmla="*/ 28 w 203"/>
                <a:gd name="T13" fmla="*/ 1 h 72"/>
                <a:gd name="T14" fmla="*/ 24 w 203"/>
                <a:gd name="T15" fmla="*/ 2 h 72"/>
                <a:gd name="T16" fmla="*/ 0 w 203"/>
                <a:gd name="T17" fmla="*/ 38 h 72"/>
                <a:gd name="T18" fmla="*/ 1 w 203"/>
                <a:gd name="T19" fmla="*/ 42 h 72"/>
                <a:gd name="T20" fmla="*/ 27 w 203"/>
                <a:gd name="T21" fmla="*/ 71 h 72"/>
                <a:gd name="T22" fmla="*/ 29 w 203"/>
                <a:gd name="T23" fmla="*/ 72 h 72"/>
                <a:gd name="T24" fmla="*/ 32 w 203"/>
                <a:gd name="T25" fmla="*/ 71 h 72"/>
                <a:gd name="T26" fmla="*/ 32 w 203"/>
                <a:gd name="T27" fmla="*/ 67 h 72"/>
                <a:gd name="T28" fmla="*/ 11 w 203"/>
                <a:gd name="T29" fmla="*/ 43 h 72"/>
                <a:gd name="T30" fmla="*/ 105 w 203"/>
                <a:gd name="T31" fmla="*/ 34 h 72"/>
                <a:gd name="T32" fmla="*/ 200 w 203"/>
                <a:gd name="T33" fmla="*/ 10 h 72"/>
                <a:gd name="T34" fmla="*/ 203 w 203"/>
                <a:gd name="T35" fmla="*/ 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3" h="72">
                  <a:moveTo>
                    <a:pt x="203" y="6"/>
                  </a:moveTo>
                  <a:cubicBezTo>
                    <a:pt x="203" y="6"/>
                    <a:pt x="203" y="5"/>
                    <a:pt x="203" y="5"/>
                  </a:cubicBezTo>
                  <a:cubicBezTo>
                    <a:pt x="202" y="3"/>
                    <a:pt x="200" y="2"/>
                    <a:pt x="198" y="3"/>
                  </a:cubicBezTo>
                  <a:cubicBezTo>
                    <a:pt x="167" y="13"/>
                    <a:pt x="136" y="21"/>
                    <a:pt x="104" y="26"/>
                  </a:cubicBezTo>
                  <a:cubicBezTo>
                    <a:pt x="73" y="32"/>
                    <a:pt x="41" y="35"/>
                    <a:pt x="9" y="36"/>
                  </a:cubicBezTo>
                  <a:cubicBezTo>
                    <a:pt x="29" y="5"/>
                    <a:pt x="29" y="5"/>
                    <a:pt x="29" y="5"/>
                  </a:cubicBezTo>
                  <a:cubicBezTo>
                    <a:pt x="30" y="4"/>
                    <a:pt x="30" y="2"/>
                    <a:pt x="28" y="1"/>
                  </a:cubicBezTo>
                  <a:cubicBezTo>
                    <a:pt x="27" y="0"/>
                    <a:pt x="25" y="0"/>
                    <a:pt x="24" y="2"/>
                  </a:cubicBezTo>
                  <a:cubicBezTo>
                    <a:pt x="0" y="38"/>
                    <a:pt x="0" y="38"/>
                    <a:pt x="0" y="38"/>
                  </a:cubicBezTo>
                  <a:cubicBezTo>
                    <a:pt x="0" y="39"/>
                    <a:pt x="0" y="41"/>
                    <a:pt x="1" y="42"/>
                  </a:cubicBezTo>
                  <a:cubicBezTo>
                    <a:pt x="27" y="71"/>
                    <a:pt x="27" y="71"/>
                    <a:pt x="27" y="71"/>
                  </a:cubicBezTo>
                  <a:cubicBezTo>
                    <a:pt x="28" y="72"/>
                    <a:pt x="28" y="72"/>
                    <a:pt x="29" y="72"/>
                  </a:cubicBezTo>
                  <a:cubicBezTo>
                    <a:pt x="30" y="72"/>
                    <a:pt x="31" y="72"/>
                    <a:pt x="32" y="71"/>
                  </a:cubicBezTo>
                  <a:cubicBezTo>
                    <a:pt x="33" y="70"/>
                    <a:pt x="33" y="68"/>
                    <a:pt x="32" y="67"/>
                  </a:cubicBezTo>
                  <a:cubicBezTo>
                    <a:pt x="11" y="43"/>
                    <a:pt x="11" y="43"/>
                    <a:pt x="11" y="43"/>
                  </a:cubicBezTo>
                  <a:cubicBezTo>
                    <a:pt x="42" y="42"/>
                    <a:pt x="74" y="39"/>
                    <a:pt x="105" y="34"/>
                  </a:cubicBezTo>
                  <a:cubicBezTo>
                    <a:pt x="137" y="28"/>
                    <a:pt x="169" y="20"/>
                    <a:pt x="200" y="10"/>
                  </a:cubicBezTo>
                  <a:cubicBezTo>
                    <a:pt x="202" y="9"/>
                    <a:pt x="203" y="8"/>
                    <a:pt x="203" y="6"/>
                  </a:cubicBezTo>
                  <a:close/>
                </a:path>
              </a:pathLst>
            </a:cu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
          <p:nvSpPr>
            <p:cNvPr id="37" name="Freeform 22"/>
            <p:cNvSpPr>
              <a:spLocks/>
            </p:cNvSpPr>
            <p:nvPr/>
          </p:nvSpPr>
          <p:spPr bwMode="auto">
            <a:xfrm>
              <a:off x="4630738" y="5965826"/>
              <a:ext cx="852487" cy="420688"/>
            </a:xfrm>
            <a:custGeom>
              <a:avLst/>
              <a:gdLst>
                <a:gd name="T0" fmla="*/ 191 w 194"/>
                <a:gd name="T1" fmla="*/ 89 h 96"/>
                <a:gd name="T2" fmla="*/ 97 w 194"/>
                <a:gd name="T3" fmla="*/ 62 h 96"/>
                <a:gd name="T4" fmla="*/ 11 w 194"/>
                <a:gd name="T5" fmla="*/ 23 h 96"/>
                <a:gd name="T6" fmla="*/ 43 w 194"/>
                <a:gd name="T7" fmla="*/ 6 h 96"/>
                <a:gd name="T8" fmla="*/ 45 w 194"/>
                <a:gd name="T9" fmla="*/ 2 h 96"/>
                <a:gd name="T10" fmla="*/ 40 w 194"/>
                <a:gd name="T11" fmla="*/ 0 h 96"/>
                <a:gd name="T12" fmla="*/ 2 w 194"/>
                <a:gd name="T13" fmla="*/ 20 h 96"/>
                <a:gd name="T14" fmla="*/ 0 w 194"/>
                <a:gd name="T15" fmla="*/ 24 h 96"/>
                <a:gd name="T16" fmla="*/ 9 w 194"/>
                <a:gd name="T17" fmla="*/ 62 h 96"/>
                <a:gd name="T18" fmla="*/ 11 w 194"/>
                <a:gd name="T19" fmla="*/ 65 h 96"/>
                <a:gd name="T20" fmla="*/ 13 w 194"/>
                <a:gd name="T21" fmla="*/ 65 h 96"/>
                <a:gd name="T22" fmla="*/ 15 w 194"/>
                <a:gd name="T23" fmla="*/ 61 h 96"/>
                <a:gd name="T24" fmla="*/ 8 w 194"/>
                <a:gd name="T25" fmla="*/ 30 h 96"/>
                <a:gd name="T26" fmla="*/ 95 w 194"/>
                <a:gd name="T27" fmla="*/ 69 h 96"/>
                <a:gd name="T28" fmla="*/ 189 w 194"/>
                <a:gd name="T29" fmla="*/ 96 h 96"/>
                <a:gd name="T30" fmla="*/ 193 w 194"/>
                <a:gd name="T31" fmla="*/ 93 h 96"/>
                <a:gd name="T32" fmla="*/ 194 w 194"/>
                <a:gd name="T33" fmla="*/ 93 h 96"/>
                <a:gd name="T34" fmla="*/ 191 w 194"/>
                <a:gd name="T35" fmla="*/ 8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4" h="96">
                  <a:moveTo>
                    <a:pt x="191" y="89"/>
                  </a:moveTo>
                  <a:cubicBezTo>
                    <a:pt x="159" y="82"/>
                    <a:pt x="128" y="73"/>
                    <a:pt x="97" y="62"/>
                  </a:cubicBezTo>
                  <a:cubicBezTo>
                    <a:pt x="68" y="51"/>
                    <a:pt x="38" y="38"/>
                    <a:pt x="11" y="23"/>
                  </a:cubicBezTo>
                  <a:cubicBezTo>
                    <a:pt x="43" y="6"/>
                    <a:pt x="43" y="6"/>
                    <a:pt x="43" y="6"/>
                  </a:cubicBezTo>
                  <a:cubicBezTo>
                    <a:pt x="45" y="5"/>
                    <a:pt x="45" y="3"/>
                    <a:pt x="45" y="2"/>
                  </a:cubicBezTo>
                  <a:cubicBezTo>
                    <a:pt x="44" y="0"/>
                    <a:pt x="42" y="0"/>
                    <a:pt x="40" y="0"/>
                  </a:cubicBezTo>
                  <a:cubicBezTo>
                    <a:pt x="2" y="20"/>
                    <a:pt x="2" y="20"/>
                    <a:pt x="2" y="20"/>
                  </a:cubicBezTo>
                  <a:cubicBezTo>
                    <a:pt x="0" y="21"/>
                    <a:pt x="0" y="22"/>
                    <a:pt x="0" y="24"/>
                  </a:cubicBezTo>
                  <a:cubicBezTo>
                    <a:pt x="9" y="62"/>
                    <a:pt x="9" y="62"/>
                    <a:pt x="9" y="62"/>
                  </a:cubicBezTo>
                  <a:cubicBezTo>
                    <a:pt x="9" y="64"/>
                    <a:pt x="10" y="64"/>
                    <a:pt x="11" y="65"/>
                  </a:cubicBezTo>
                  <a:cubicBezTo>
                    <a:pt x="12" y="65"/>
                    <a:pt x="12" y="65"/>
                    <a:pt x="13" y="65"/>
                  </a:cubicBezTo>
                  <a:cubicBezTo>
                    <a:pt x="14" y="64"/>
                    <a:pt x="15" y="63"/>
                    <a:pt x="15" y="61"/>
                  </a:cubicBezTo>
                  <a:cubicBezTo>
                    <a:pt x="8" y="30"/>
                    <a:pt x="8" y="30"/>
                    <a:pt x="8" y="30"/>
                  </a:cubicBezTo>
                  <a:cubicBezTo>
                    <a:pt x="36" y="45"/>
                    <a:pt x="65" y="58"/>
                    <a:pt x="95" y="69"/>
                  </a:cubicBezTo>
                  <a:cubicBezTo>
                    <a:pt x="125" y="80"/>
                    <a:pt x="157" y="89"/>
                    <a:pt x="189" y="96"/>
                  </a:cubicBezTo>
                  <a:cubicBezTo>
                    <a:pt x="191" y="96"/>
                    <a:pt x="193" y="95"/>
                    <a:pt x="193" y="93"/>
                  </a:cubicBezTo>
                  <a:cubicBezTo>
                    <a:pt x="193" y="93"/>
                    <a:pt x="193" y="93"/>
                    <a:pt x="194" y="93"/>
                  </a:cubicBezTo>
                  <a:cubicBezTo>
                    <a:pt x="194" y="91"/>
                    <a:pt x="193" y="89"/>
                    <a:pt x="191" y="89"/>
                  </a:cubicBezTo>
                  <a:close/>
                </a:path>
              </a:pathLst>
            </a:cu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
          <p:nvSpPr>
            <p:cNvPr id="38" name="Freeform 23"/>
            <p:cNvSpPr>
              <a:spLocks/>
            </p:cNvSpPr>
            <p:nvPr/>
          </p:nvSpPr>
          <p:spPr bwMode="auto">
            <a:xfrm>
              <a:off x="3454400" y="4973638"/>
              <a:ext cx="646112" cy="706438"/>
            </a:xfrm>
            <a:custGeom>
              <a:avLst/>
              <a:gdLst>
                <a:gd name="T0" fmla="*/ 145 w 147"/>
                <a:gd name="T1" fmla="*/ 154 h 161"/>
                <a:gd name="T2" fmla="*/ 78 w 147"/>
                <a:gd name="T3" fmla="*/ 84 h 161"/>
                <a:gd name="T4" fmla="*/ 23 w 147"/>
                <a:gd name="T5" fmla="*/ 7 h 161"/>
                <a:gd name="T6" fmla="*/ 59 w 147"/>
                <a:gd name="T7" fmla="*/ 9 h 161"/>
                <a:gd name="T8" fmla="*/ 62 w 147"/>
                <a:gd name="T9" fmla="*/ 6 h 161"/>
                <a:gd name="T10" fmla="*/ 59 w 147"/>
                <a:gd name="T11" fmla="*/ 2 h 161"/>
                <a:gd name="T12" fmla="*/ 16 w 147"/>
                <a:gd name="T13" fmla="*/ 0 h 161"/>
                <a:gd name="T14" fmla="*/ 13 w 147"/>
                <a:gd name="T15" fmla="*/ 3 h 161"/>
                <a:gd name="T16" fmla="*/ 1 w 147"/>
                <a:gd name="T17" fmla="*/ 40 h 161"/>
                <a:gd name="T18" fmla="*/ 3 w 147"/>
                <a:gd name="T19" fmla="*/ 44 h 161"/>
                <a:gd name="T20" fmla="*/ 3 w 147"/>
                <a:gd name="T21" fmla="*/ 45 h 161"/>
                <a:gd name="T22" fmla="*/ 7 w 147"/>
                <a:gd name="T23" fmla="*/ 42 h 161"/>
                <a:gd name="T24" fmla="*/ 17 w 147"/>
                <a:gd name="T25" fmla="*/ 12 h 161"/>
                <a:gd name="T26" fmla="*/ 72 w 147"/>
                <a:gd name="T27" fmla="*/ 89 h 161"/>
                <a:gd name="T28" fmla="*/ 141 w 147"/>
                <a:gd name="T29" fmla="*/ 160 h 161"/>
                <a:gd name="T30" fmla="*/ 145 w 147"/>
                <a:gd name="T31" fmla="*/ 160 h 161"/>
                <a:gd name="T32" fmla="*/ 146 w 147"/>
                <a:gd name="T33" fmla="*/ 159 h 161"/>
                <a:gd name="T34" fmla="*/ 145 w 147"/>
                <a:gd name="T35" fmla="*/ 15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7" h="161">
                  <a:moveTo>
                    <a:pt x="145" y="154"/>
                  </a:moveTo>
                  <a:cubicBezTo>
                    <a:pt x="122" y="132"/>
                    <a:pt x="99" y="109"/>
                    <a:pt x="78" y="84"/>
                  </a:cubicBezTo>
                  <a:cubicBezTo>
                    <a:pt x="58" y="60"/>
                    <a:pt x="39" y="34"/>
                    <a:pt x="23" y="7"/>
                  </a:cubicBezTo>
                  <a:cubicBezTo>
                    <a:pt x="59" y="9"/>
                    <a:pt x="59" y="9"/>
                    <a:pt x="59" y="9"/>
                  </a:cubicBezTo>
                  <a:cubicBezTo>
                    <a:pt x="61" y="9"/>
                    <a:pt x="62" y="8"/>
                    <a:pt x="62" y="6"/>
                  </a:cubicBezTo>
                  <a:cubicBezTo>
                    <a:pt x="62" y="4"/>
                    <a:pt x="61" y="3"/>
                    <a:pt x="59" y="2"/>
                  </a:cubicBezTo>
                  <a:cubicBezTo>
                    <a:pt x="16" y="0"/>
                    <a:pt x="16" y="0"/>
                    <a:pt x="16" y="0"/>
                  </a:cubicBezTo>
                  <a:cubicBezTo>
                    <a:pt x="15" y="0"/>
                    <a:pt x="13" y="1"/>
                    <a:pt x="13" y="3"/>
                  </a:cubicBezTo>
                  <a:cubicBezTo>
                    <a:pt x="1" y="40"/>
                    <a:pt x="1" y="40"/>
                    <a:pt x="1" y="40"/>
                  </a:cubicBezTo>
                  <a:cubicBezTo>
                    <a:pt x="0" y="42"/>
                    <a:pt x="1" y="44"/>
                    <a:pt x="3" y="44"/>
                  </a:cubicBezTo>
                  <a:cubicBezTo>
                    <a:pt x="3" y="44"/>
                    <a:pt x="3" y="44"/>
                    <a:pt x="3" y="45"/>
                  </a:cubicBezTo>
                  <a:cubicBezTo>
                    <a:pt x="5" y="45"/>
                    <a:pt x="7" y="44"/>
                    <a:pt x="7" y="42"/>
                  </a:cubicBezTo>
                  <a:cubicBezTo>
                    <a:pt x="17" y="12"/>
                    <a:pt x="17" y="12"/>
                    <a:pt x="17" y="12"/>
                  </a:cubicBezTo>
                  <a:cubicBezTo>
                    <a:pt x="33" y="39"/>
                    <a:pt x="52" y="64"/>
                    <a:pt x="72" y="89"/>
                  </a:cubicBezTo>
                  <a:cubicBezTo>
                    <a:pt x="93" y="114"/>
                    <a:pt x="116" y="138"/>
                    <a:pt x="141" y="160"/>
                  </a:cubicBezTo>
                  <a:cubicBezTo>
                    <a:pt x="142" y="161"/>
                    <a:pt x="144" y="161"/>
                    <a:pt x="145" y="160"/>
                  </a:cubicBezTo>
                  <a:cubicBezTo>
                    <a:pt x="146" y="160"/>
                    <a:pt x="146" y="159"/>
                    <a:pt x="146" y="159"/>
                  </a:cubicBezTo>
                  <a:cubicBezTo>
                    <a:pt x="147" y="158"/>
                    <a:pt x="147" y="155"/>
                    <a:pt x="145" y="154"/>
                  </a:cubicBezTo>
                  <a:close/>
                </a:path>
              </a:pathLst>
            </a:cu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
          <p:nvSpPr>
            <p:cNvPr id="39" name="Freeform 24"/>
            <p:cNvSpPr>
              <a:spLocks/>
            </p:cNvSpPr>
            <p:nvPr/>
          </p:nvSpPr>
          <p:spPr bwMode="auto">
            <a:xfrm>
              <a:off x="2951163" y="3479801"/>
              <a:ext cx="319087" cy="895350"/>
            </a:xfrm>
            <a:custGeom>
              <a:avLst/>
              <a:gdLst>
                <a:gd name="T0" fmla="*/ 70 w 73"/>
                <a:gd name="T1" fmla="*/ 199 h 204"/>
                <a:gd name="T2" fmla="*/ 46 w 73"/>
                <a:gd name="T3" fmla="*/ 104 h 204"/>
                <a:gd name="T4" fmla="*/ 36 w 73"/>
                <a:gd name="T5" fmla="*/ 10 h 204"/>
                <a:gd name="T6" fmla="*/ 67 w 73"/>
                <a:gd name="T7" fmla="*/ 30 h 204"/>
                <a:gd name="T8" fmla="*/ 72 w 73"/>
                <a:gd name="T9" fmla="*/ 29 h 204"/>
                <a:gd name="T10" fmla="*/ 71 w 73"/>
                <a:gd name="T11" fmla="*/ 24 h 204"/>
                <a:gd name="T12" fmla="*/ 34 w 73"/>
                <a:gd name="T13" fmla="*/ 1 h 204"/>
                <a:gd name="T14" fmla="*/ 30 w 73"/>
                <a:gd name="T15" fmla="*/ 1 h 204"/>
                <a:gd name="T16" fmla="*/ 1 w 73"/>
                <a:gd name="T17" fmla="*/ 28 h 204"/>
                <a:gd name="T18" fmla="*/ 1 w 73"/>
                <a:gd name="T19" fmla="*/ 32 h 204"/>
                <a:gd name="T20" fmla="*/ 3 w 73"/>
                <a:gd name="T21" fmla="*/ 33 h 204"/>
                <a:gd name="T22" fmla="*/ 6 w 73"/>
                <a:gd name="T23" fmla="*/ 33 h 204"/>
                <a:gd name="T24" fmla="*/ 29 w 73"/>
                <a:gd name="T25" fmla="*/ 11 h 204"/>
                <a:gd name="T26" fmla="*/ 39 w 73"/>
                <a:gd name="T27" fmla="*/ 105 h 204"/>
                <a:gd name="T28" fmla="*/ 62 w 73"/>
                <a:gd name="T29" fmla="*/ 201 h 204"/>
                <a:gd name="T30" fmla="*/ 67 w 73"/>
                <a:gd name="T31" fmla="*/ 203 h 204"/>
                <a:gd name="T32" fmla="*/ 67 w 73"/>
                <a:gd name="T33" fmla="*/ 203 h 204"/>
                <a:gd name="T34" fmla="*/ 70 w 73"/>
                <a:gd name="T35" fmla="*/ 199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 h="204">
                  <a:moveTo>
                    <a:pt x="70" y="199"/>
                  </a:moveTo>
                  <a:cubicBezTo>
                    <a:pt x="60" y="168"/>
                    <a:pt x="52" y="136"/>
                    <a:pt x="46" y="104"/>
                  </a:cubicBezTo>
                  <a:cubicBezTo>
                    <a:pt x="41" y="73"/>
                    <a:pt x="38" y="41"/>
                    <a:pt x="36" y="10"/>
                  </a:cubicBezTo>
                  <a:cubicBezTo>
                    <a:pt x="67" y="30"/>
                    <a:pt x="67" y="30"/>
                    <a:pt x="67" y="30"/>
                  </a:cubicBezTo>
                  <a:cubicBezTo>
                    <a:pt x="69" y="31"/>
                    <a:pt x="71" y="30"/>
                    <a:pt x="72" y="29"/>
                  </a:cubicBezTo>
                  <a:cubicBezTo>
                    <a:pt x="73" y="27"/>
                    <a:pt x="72" y="25"/>
                    <a:pt x="71" y="24"/>
                  </a:cubicBezTo>
                  <a:cubicBezTo>
                    <a:pt x="34" y="1"/>
                    <a:pt x="34" y="1"/>
                    <a:pt x="34" y="1"/>
                  </a:cubicBezTo>
                  <a:cubicBezTo>
                    <a:pt x="33" y="0"/>
                    <a:pt x="31" y="0"/>
                    <a:pt x="30" y="1"/>
                  </a:cubicBezTo>
                  <a:cubicBezTo>
                    <a:pt x="1" y="28"/>
                    <a:pt x="1" y="28"/>
                    <a:pt x="1" y="28"/>
                  </a:cubicBezTo>
                  <a:cubicBezTo>
                    <a:pt x="0" y="29"/>
                    <a:pt x="0" y="31"/>
                    <a:pt x="1" y="32"/>
                  </a:cubicBezTo>
                  <a:cubicBezTo>
                    <a:pt x="1" y="33"/>
                    <a:pt x="2" y="33"/>
                    <a:pt x="3" y="33"/>
                  </a:cubicBezTo>
                  <a:cubicBezTo>
                    <a:pt x="4" y="34"/>
                    <a:pt x="5" y="33"/>
                    <a:pt x="6" y="33"/>
                  </a:cubicBezTo>
                  <a:cubicBezTo>
                    <a:pt x="29" y="11"/>
                    <a:pt x="29" y="11"/>
                    <a:pt x="29" y="11"/>
                  </a:cubicBezTo>
                  <a:cubicBezTo>
                    <a:pt x="30" y="42"/>
                    <a:pt x="33" y="74"/>
                    <a:pt x="39" y="105"/>
                  </a:cubicBezTo>
                  <a:cubicBezTo>
                    <a:pt x="44" y="138"/>
                    <a:pt x="52" y="170"/>
                    <a:pt x="62" y="201"/>
                  </a:cubicBezTo>
                  <a:cubicBezTo>
                    <a:pt x="63" y="203"/>
                    <a:pt x="65" y="204"/>
                    <a:pt x="67" y="203"/>
                  </a:cubicBezTo>
                  <a:cubicBezTo>
                    <a:pt x="67" y="203"/>
                    <a:pt x="67" y="203"/>
                    <a:pt x="67" y="203"/>
                  </a:cubicBezTo>
                  <a:cubicBezTo>
                    <a:pt x="69" y="203"/>
                    <a:pt x="70" y="200"/>
                    <a:pt x="70" y="199"/>
                  </a:cubicBezTo>
                  <a:close/>
                </a:path>
              </a:pathLst>
            </a:cu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
          <p:nvSpPr>
            <p:cNvPr id="40" name="Freeform 25"/>
            <p:cNvSpPr>
              <a:spLocks/>
            </p:cNvSpPr>
            <p:nvPr/>
          </p:nvSpPr>
          <p:spPr bwMode="auto">
            <a:xfrm>
              <a:off x="3143250" y="1968501"/>
              <a:ext cx="425450" cy="852488"/>
            </a:xfrm>
            <a:custGeom>
              <a:avLst/>
              <a:gdLst>
                <a:gd name="T0" fmla="*/ 96 w 97"/>
                <a:gd name="T1" fmla="*/ 41 h 194"/>
                <a:gd name="T2" fmla="*/ 76 w 97"/>
                <a:gd name="T3" fmla="*/ 2 h 194"/>
                <a:gd name="T4" fmla="*/ 73 w 97"/>
                <a:gd name="T5" fmla="*/ 1 h 194"/>
                <a:gd name="T6" fmla="*/ 34 w 97"/>
                <a:gd name="T7" fmla="*/ 9 h 194"/>
                <a:gd name="T8" fmla="*/ 32 w 97"/>
                <a:gd name="T9" fmla="*/ 13 h 194"/>
                <a:gd name="T10" fmla="*/ 35 w 97"/>
                <a:gd name="T11" fmla="*/ 15 h 194"/>
                <a:gd name="T12" fmla="*/ 67 w 97"/>
                <a:gd name="T13" fmla="*/ 9 h 194"/>
                <a:gd name="T14" fmla="*/ 28 w 97"/>
                <a:gd name="T15" fmla="*/ 95 h 194"/>
                <a:gd name="T16" fmla="*/ 1 w 97"/>
                <a:gd name="T17" fmla="*/ 190 h 194"/>
                <a:gd name="T18" fmla="*/ 3 w 97"/>
                <a:gd name="T19" fmla="*/ 194 h 194"/>
                <a:gd name="T20" fmla="*/ 3 w 97"/>
                <a:gd name="T21" fmla="*/ 194 h 194"/>
                <a:gd name="T22" fmla="*/ 8 w 97"/>
                <a:gd name="T23" fmla="*/ 191 h 194"/>
                <a:gd name="T24" fmla="*/ 35 w 97"/>
                <a:gd name="T25" fmla="*/ 98 h 194"/>
                <a:gd name="T26" fmla="*/ 74 w 97"/>
                <a:gd name="T27" fmla="*/ 11 h 194"/>
                <a:gd name="T28" fmla="*/ 90 w 97"/>
                <a:gd name="T29" fmla="*/ 44 h 194"/>
                <a:gd name="T30" fmla="*/ 92 w 97"/>
                <a:gd name="T31" fmla="*/ 45 h 194"/>
                <a:gd name="T32" fmla="*/ 95 w 97"/>
                <a:gd name="T33" fmla="*/ 45 h 194"/>
                <a:gd name="T34" fmla="*/ 96 w 97"/>
                <a:gd name="T35" fmla="*/ 41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7" h="194">
                  <a:moveTo>
                    <a:pt x="96" y="41"/>
                  </a:moveTo>
                  <a:cubicBezTo>
                    <a:pt x="76" y="2"/>
                    <a:pt x="76" y="2"/>
                    <a:pt x="76" y="2"/>
                  </a:cubicBezTo>
                  <a:cubicBezTo>
                    <a:pt x="76" y="1"/>
                    <a:pt x="74" y="0"/>
                    <a:pt x="73" y="1"/>
                  </a:cubicBezTo>
                  <a:cubicBezTo>
                    <a:pt x="34" y="9"/>
                    <a:pt x="34" y="9"/>
                    <a:pt x="34" y="9"/>
                  </a:cubicBezTo>
                  <a:cubicBezTo>
                    <a:pt x="32" y="9"/>
                    <a:pt x="31" y="11"/>
                    <a:pt x="32" y="13"/>
                  </a:cubicBezTo>
                  <a:cubicBezTo>
                    <a:pt x="32" y="15"/>
                    <a:pt x="34" y="16"/>
                    <a:pt x="35" y="15"/>
                  </a:cubicBezTo>
                  <a:cubicBezTo>
                    <a:pt x="67" y="9"/>
                    <a:pt x="67" y="9"/>
                    <a:pt x="67" y="9"/>
                  </a:cubicBezTo>
                  <a:cubicBezTo>
                    <a:pt x="52" y="36"/>
                    <a:pt x="39" y="65"/>
                    <a:pt x="28" y="95"/>
                  </a:cubicBezTo>
                  <a:cubicBezTo>
                    <a:pt x="17" y="126"/>
                    <a:pt x="7" y="158"/>
                    <a:pt x="1" y="190"/>
                  </a:cubicBezTo>
                  <a:cubicBezTo>
                    <a:pt x="0" y="191"/>
                    <a:pt x="1" y="193"/>
                    <a:pt x="3" y="194"/>
                  </a:cubicBezTo>
                  <a:cubicBezTo>
                    <a:pt x="3" y="194"/>
                    <a:pt x="3" y="194"/>
                    <a:pt x="3" y="194"/>
                  </a:cubicBezTo>
                  <a:cubicBezTo>
                    <a:pt x="5" y="194"/>
                    <a:pt x="7" y="193"/>
                    <a:pt x="8" y="191"/>
                  </a:cubicBezTo>
                  <a:cubicBezTo>
                    <a:pt x="15" y="160"/>
                    <a:pt x="24" y="128"/>
                    <a:pt x="35" y="98"/>
                  </a:cubicBezTo>
                  <a:cubicBezTo>
                    <a:pt x="46" y="68"/>
                    <a:pt x="59" y="39"/>
                    <a:pt x="74" y="11"/>
                  </a:cubicBezTo>
                  <a:cubicBezTo>
                    <a:pt x="90" y="44"/>
                    <a:pt x="90" y="44"/>
                    <a:pt x="90" y="44"/>
                  </a:cubicBezTo>
                  <a:cubicBezTo>
                    <a:pt x="91" y="44"/>
                    <a:pt x="92" y="45"/>
                    <a:pt x="92" y="45"/>
                  </a:cubicBezTo>
                  <a:cubicBezTo>
                    <a:pt x="93" y="45"/>
                    <a:pt x="94" y="45"/>
                    <a:pt x="95" y="45"/>
                  </a:cubicBezTo>
                  <a:cubicBezTo>
                    <a:pt x="96" y="44"/>
                    <a:pt x="97" y="42"/>
                    <a:pt x="96" y="41"/>
                  </a:cubicBezTo>
                  <a:close/>
                </a:path>
              </a:pathLst>
            </a:cu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
          <p:nvSpPr>
            <p:cNvPr id="41" name="Freeform 26"/>
            <p:cNvSpPr>
              <a:spLocks/>
            </p:cNvSpPr>
            <p:nvPr/>
          </p:nvSpPr>
          <p:spPr bwMode="auto">
            <a:xfrm>
              <a:off x="3854450" y="796926"/>
              <a:ext cx="701675" cy="644525"/>
            </a:xfrm>
            <a:custGeom>
              <a:avLst/>
              <a:gdLst>
                <a:gd name="T0" fmla="*/ 158 w 160"/>
                <a:gd name="T1" fmla="*/ 59 h 147"/>
                <a:gd name="T2" fmla="*/ 160 w 160"/>
                <a:gd name="T3" fmla="*/ 15 h 147"/>
                <a:gd name="T4" fmla="*/ 158 w 160"/>
                <a:gd name="T5" fmla="*/ 12 h 147"/>
                <a:gd name="T6" fmla="*/ 120 w 160"/>
                <a:gd name="T7" fmla="*/ 0 h 147"/>
                <a:gd name="T8" fmla="*/ 116 w 160"/>
                <a:gd name="T9" fmla="*/ 3 h 147"/>
                <a:gd name="T10" fmla="*/ 118 w 160"/>
                <a:gd name="T11" fmla="*/ 7 h 147"/>
                <a:gd name="T12" fmla="*/ 148 w 160"/>
                <a:gd name="T13" fmla="*/ 16 h 147"/>
                <a:gd name="T14" fmla="*/ 72 w 160"/>
                <a:gd name="T15" fmla="*/ 72 h 147"/>
                <a:gd name="T16" fmla="*/ 1 w 160"/>
                <a:gd name="T17" fmla="*/ 140 h 147"/>
                <a:gd name="T18" fmla="*/ 1 w 160"/>
                <a:gd name="T19" fmla="*/ 145 h 147"/>
                <a:gd name="T20" fmla="*/ 1 w 160"/>
                <a:gd name="T21" fmla="*/ 145 h 147"/>
                <a:gd name="T22" fmla="*/ 6 w 160"/>
                <a:gd name="T23" fmla="*/ 145 h 147"/>
                <a:gd name="T24" fmla="*/ 76 w 160"/>
                <a:gd name="T25" fmla="*/ 77 h 147"/>
                <a:gd name="T26" fmla="*/ 153 w 160"/>
                <a:gd name="T27" fmla="*/ 22 h 147"/>
                <a:gd name="T28" fmla="*/ 151 w 160"/>
                <a:gd name="T29" fmla="*/ 58 h 147"/>
                <a:gd name="T30" fmla="*/ 154 w 160"/>
                <a:gd name="T31" fmla="*/ 62 h 147"/>
                <a:gd name="T32" fmla="*/ 155 w 160"/>
                <a:gd name="T33" fmla="*/ 62 h 147"/>
                <a:gd name="T34" fmla="*/ 158 w 160"/>
                <a:gd name="T35" fmla="*/ 59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0" h="147">
                  <a:moveTo>
                    <a:pt x="158" y="59"/>
                  </a:moveTo>
                  <a:cubicBezTo>
                    <a:pt x="160" y="15"/>
                    <a:pt x="160" y="15"/>
                    <a:pt x="160" y="15"/>
                  </a:cubicBezTo>
                  <a:cubicBezTo>
                    <a:pt x="160" y="14"/>
                    <a:pt x="159" y="13"/>
                    <a:pt x="158" y="12"/>
                  </a:cubicBezTo>
                  <a:cubicBezTo>
                    <a:pt x="120" y="0"/>
                    <a:pt x="120" y="0"/>
                    <a:pt x="120" y="0"/>
                  </a:cubicBezTo>
                  <a:cubicBezTo>
                    <a:pt x="118" y="0"/>
                    <a:pt x="116" y="1"/>
                    <a:pt x="116" y="3"/>
                  </a:cubicBezTo>
                  <a:cubicBezTo>
                    <a:pt x="115" y="4"/>
                    <a:pt x="116" y="6"/>
                    <a:pt x="118" y="7"/>
                  </a:cubicBezTo>
                  <a:cubicBezTo>
                    <a:pt x="148" y="16"/>
                    <a:pt x="148" y="16"/>
                    <a:pt x="148" y="16"/>
                  </a:cubicBezTo>
                  <a:cubicBezTo>
                    <a:pt x="122" y="33"/>
                    <a:pt x="96" y="52"/>
                    <a:pt x="72" y="72"/>
                  </a:cubicBezTo>
                  <a:cubicBezTo>
                    <a:pt x="46" y="93"/>
                    <a:pt x="23" y="116"/>
                    <a:pt x="1" y="140"/>
                  </a:cubicBezTo>
                  <a:cubicBezTo>
                    <a:pt x="0" y="141"/>
                    <a:pt x="0" y="143"/>
                    <a:pt x="1" y="145"/>
                  </a:cubicBezTo>
                  <a:cubicBezTo>
                    <a:pt x="1" y="145"/>
                    <a:pt x="1" y="145"/>
                    <a:pt x="1" y="145"/>
                  </a:cubicBezTo>
                  <a:cubicBezTo>
                    <a:pt x="3" y="147"/>
                    <a:pt x="5" y="146"/>
                    <a:pt x="6" y="145"/>
                  </a:cubicBezTo>
                  <a:cubicBezTo>
                    <a:pt x="28" y="121"/>
                    <a:pt x="52" y="98"/>
                    <a:pt x="76" y="77"/>
                  </a:cubicBezTo>
                  <a:cubicBezTo>
                    <a:pt x="101" y="57"/>
                    <a:pt x="127" y="39"/>
                    <a:pt x="153" y="22"/>
                  </a:cubicBezTo>
                  <a:cubicBezTo>
                    <a:pt x="151" y="58"/>
                    <a:pt x="151" y="58"/>
                    <a:pt x="151" y="58"/>
                  </a:cubicBezTo>
                  <a:cubicBezTo>
                    <a:pt x="151" y="60"/>
                    <a:pt x="152" y="61"/>
                    <a:pt x="154" y="62"/>
                  </a:cubicBezTo>
                  <a:cubicBezTo>
                    <a:pt x="154" y="62"/>
                    <a:pt x="154" y="62"/>
                    <a:pt x="155" y="62"/>
                  </a:cubicBezTo>
                  <a:cubicBezTo>
                    <a:pt x="156" y="62"/>
                    <a:pt x="158" y="60"/>
                    <a:pt x="158" y="59"/>
                  </a:cubicBezTo>
                  <a:close/>
                </a:path>
              </a:pathLst>
            </a:cu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
          <p:nvSpPr>
            <p:cNvPr id="42" name="Freeform 27"/>
            <p:cNvSpPr>
              <a:spLocks/>
            </p:cNvSpPr>
            <p:nvPr/>
          </p:nvSpPr>
          <p:spPr bwMode="auto">
            <a:xfrm>
              <a:off x="5157788" y="287338"/>
              <a:ext cx="890587" cy="320675"/>
            </a:xfrm>
            <a:custGeom>
              <a:avLst/>
              <a:gdLst>
                <a:gd name="T0" fmla="*/ 202 w 203"/>
                <a:gd name="T1" fmla="*/ 31 h 73"/>
                <a:gd name="T2" fmla="*/ 176 w 203"/>
                <a:gd name="T3" fmla="*/ 2 h 73"/>
                <a:gd name="T4" fmla="*/ 171 w 203"/>
                <a:gd name="T5" fmla="*/ 1 h 73"/>
                <a:gd name="T6" fmla="*/ 171 w 203"/>
                <a:gd name="T7" fmla="*/ 6 h 73"/>
                <a:gd name="T8" fmla="*/ 192 w 203"/>
                <a:gd name="T9" fmla="*/ 29 h 73"/>
                <a:gd name="T10" fmla="*/ 98 w 203"/>
                <a:gd name="T11" fmla="*/ 39 h 73"/>
                <a:gd name="T12" fmla="*/ 3 w 203"/>
                <a:gd name="T13" fmla="*/ 63 h 73"/>
                <a:gd name="T14" fmla="*/ 0 w 203"/>
                <a:gd name="T15" fmla="*/ 67 h 73"/>
                <a:gd name="T16" fmla="*/ 0 w 203"/>
                <a:gd name="T17" fmla="*/ 68 h 73"/>
                <a:gd name="T18" fmla="*/ 5 w 203"/>
                <a:gd name="T19" fmla="*/ 70 h 73"/>
                <a:gd name="T20" fmla="*/ 99 w 203"/>
                <a:gd name="T21" fmla="*/ 47 h 73"/>
                <a:gd name="T22" fmla="*/ 194 w 203"/>
                <a:gd name="T23" fmla="*/ 37 h 73"/>
                <a:gd name="T24" fmla="*/ 174 w 203"/>
                <a:gd name="T25" fmla="*/ 68 h 73"/>
                <a:gd name="T26" fmla="*/ 175 w 203"/>
                <a:gd name="T27" fmla="*/ 72 h 73"/>
                <a:gd name="T28" fmla="*/ 176 w 203"/>
                <a:gd name="T29" fmla="*/ 72 h 73"/>
                <a:gd name="T30" fmla="*/ 179 w 203"/>
                <a:gd name="T31" fmla="*/ 71 h 73"/>
                <a:gd name="T32" fmla="*/ 203 w 203"/>
                <a:gd name="T33" fmla="*/ 35 h 73"/>
                <a:gd name="T34" fmla="*/ 202 w 203"/>
                <a:gd name="T35" fmla="*/ 31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3" h="73">
                  <a:moveTo>
                    <a:pt x="202" y="31"/>
                  </a:moveTo>
                  <a:cubicBezTo>
                    <a:pt x="176" y="2"/>
                    <a:pt x="176" y="2"/>
                    <a:pt x="176" y="2"/>
                  </a:cubicBezTo>
                  <a:cubicBezTo>
                    <a:pt x="174" y="0"/>
                    <a:pt x="172" y="0"/>
                    <a:pt x="171" y="1"/>
                  </a:cubicBezTo>
                  <a:cubicBezTo>
                    <a:pt x="170" y="3"/>
                    <a:pt x="170" y="5"/>
                    <a:pt x="171" y="6"/>
                  </a:cubicBezTo>
                  <a:cubicBezTo>
                    <a:pt x="192" y="29"/>
                    <a:pt x="192" y="29"/>
                    <a:pt x="192" y="29"/>
                  </a:cubicBezTo>
                  <a:cubicBezTo>
                    <a:pt x="161" y="31"/>
                    <a:pt x="129" y="34"/>
                    <a:pt x="98" y="39"/>
                  </a:cubicBezTo>
                  <a:cubicBezTo>
                    <a:pt x="66" y="45"/>
                    <a:pt x="34" y="53"/>
                    <a:pt x="3" y="63"/>
                  </a:cubicBezTo>
                  <a:cubicBezTo>
                    <a:pt x="1" y="63"/>
                    <a:pt x="0" y="65"/>
                    <a:pt x="0" y="67"/>
                  </a:cubicBezTo>
                  <a:cubicBezTo>
                    <a:pt x="0" y="67"/>
                    <a:pt x="0" y="67"/>
                    <a:pt x="0" y="68"/>
                  </a:cubicBezTo>
                  <a:cubicBezTo>
                    <a:pt x="1" y="70"/>
                    <a:pt x="3" y="71"/>
                    <a:pt x="5" y="70"/>
                  </a:cubicBezTo>
                  <a:cubicBezTo>
                    <a:pt x="36" y="60"/>
                    <a:pt x="67" y="52"/>
                    <a:pt x="99" y="47"/>
                  </a:cubicBezTo>
                  <a:cubicBezTo>
                    <a:pt x="130" y="41"/>
                    <a:pt x="162" y="38"/>
                    <a:pt x="194" y="37"/>
                  </a:cubicBezTo>
                  <a:cubicBezTo>
                    <a:pt x="174" y="68"/>
                    <a:pt x="174" y="68"/>
                    <a:pt x="174" y="68"/>
                  </a:cubicBezTo>
                  <a:cubicBezTo>
                    <a:pt x="173" y="69"/>
                    <a:pt x="173" y="71"/>
                    <a:pt x="175" y="72"/>
                  </a:cubicBezTo>
                  <a:cubicBezTo>
                    <a:pt x="175" y="72"/>
                    <a:pt x="175" y="72"/>
                    <a:pt x="176" y="72"/>
                  </a:cubicBezTo>
                  <a:cubicBezTo>
                    <a:pt x="177" y="73"/>
                    <a:pt x="179" y="72"/>
                    <a:pt x="179" y="71"/>
                  </a:cubicBezTo>
                  <a:cubicBezTo>
                    <a:pt x="203" y="35"/>
                    <a:pt x="203" y="35"/>
                    <a:pt x="203" y="35"/>
                  </a:cubicBezTo>
                  <a:cubicBezTo>
                    <a:pt x="203" y="33"/>
                    <a:pt x="203" y="32"/>
                    <a:pt x="202" y="31"/>
                  </a:cubicBezTo>
                  <a:close/>
                </a:path>
              </a:pathLst>
            </a:cu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
          <p:nvSpPr>
            <p:cNvPr id="43" name="Freeform 28"/>
            <p:cNvSpPr>
              <a:spLocks/>
            </p:cNvSpPr>
            <p:nvPr/>
          </p:nvSpPr>
          <p:spPr bwMode="auto">
            <a:xfrm>
              <a:off x="6707188" y="484188"/>
              <a:ext cx="850900" cy="422275"/>
            </a:xfrm>
            <a:custGeom>
              <a:avLst/>
              <a:gdLst>
                <a:gd name="T0" fmla="*/ 194 w 194"/>
                <a:gd name="T1" fmla="*/ 72 h 96"/>
                <a:gd name="T2" fmla="*/ 185 w 194"/>
                <a:gd name="T3" fmla="*/ 34 h 96"/>
                <a:gd name="T4" fmla="*/ 181 w 194"/>
                <a:gd name="T5" fmla="*/ 31 h 96"/>
                <a:gd name="T6" fmla="*/ 179 w 194"/>
                <a:gd name="T7" fmla="*/ 35 h 96"/>
                <a:gd name="T8" fmla="*/ 186 w 194"/>
                <a:gd name="T9" fmla="*/ 66 h 96"/>
                <a:gd name="T10" fmla="*/ 99 w 194"/>
                <a:gd name="T11" fmla="*/ 27 h 96"/>
                <a:gd name="T12" fmla="*/ 5 w 194"/>
                <a:gd name="T13" fmla="*/ 0 h 96"/>
                <a:gd name="T14" fmla="*/ 1 w 194"/>
                <a:gd name="T15" fmla="*/ 2 h 96"/>
                <a:gd name="T16" fmla="*/ 0 w 194"/>
                <a:gd name="T17" fmla="*/ 3 h 96"/>
                <a:gd name="T18" fmla="*/ 3 w 194"/>
                <a:gd name="T19" fmla="*/ 7 h 96"/>
                <a:gd name="T20" fmla="*/ 97 w 194"/>
                <a:gd name="T21" fmla="*/ 34 h 96"/>
                <a:gd name="T22" fmla="*/ 183 w 194"/>
                <a:gd name="T23" fmla="*/ 73 h 96"/>
                <a:gd name="T24" fmla="*/ 151 w 194"/>
                <a:gd name="T25" fmla="*/ 90 h 96"/>
                <a:gd name="T26" fmla="*/ 149 w 194"/>
                <a:gd name="T27" fmla="*/ 94 h 96"/>
                <a:gd name="T28" fmla="*/ 152 w 194"/>
                <a:gd name="T29" fmla="*/ 96 h 96"/>
                <a:gd name="T30" fmla="*/ 154 w 194"/>
                <a:gd name="T31" fmla="*/ 96 h 96"/>
                <a:gd name="T32" fmla="*/ 192 w 194"/>
                <a:gd name="T33" fmla="*/ 76 h 96"/>
                <a:gd name="T34" fmla="*/ 194 w 194"/>
                <a:gd name="T35" fmla="*/ 7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4" h="96">
                  <a:moveTo>
                    <a:pt x="194" y="72"/>
                  </a:moveTo>
                  <a:cubicBezTo>
                    <a:pt x="185" y="34"/>
                    <a:pt x="185" y="34"/>
                    <a:pt x="185" y="34"/>
                  </a:cubicBezTo>
                  <a:cubicBezTo>
                    <a:pt x="185" y="32"/>
                    <a:pt x="183" y="31"/>
                    <a:pt x="181" y="31"/>
                  </a:cubicBezTo>
                  <a:cubicBezTo>
                    <a:pt x="180" y="31"/>
                    <a:pt x="179" y="33"/>
                    <a:pt x="179" y="35"/>
                  </a:cubicBezTo>
                  <a:cubicBezTo>
                    <a:pt x="186" y="66"/>
                    <a:pt x="186" y="66"/>
                    <a:pt x="186" y="66"/>
                  </a:cubicBezTo>
                  <a:cubicBezTo>
                    <a:pt x="158" y="51"/>
                    <a:pt x="129" y="38"/>
                    <a:pt x="99" y="27"/>
                  </a:cubicBezTo>
                  <a:cubicBezTo>
                    <a:pt x="69" y="16"/>
                    <a:pt x="37" y="7"/>
                    <a:pt x="5" y="0"/>
                  </a:cubicBezTo>
                  <a:cubicBezTo>
                    <a:pt x="3" y="0"/>
                    <a:pt x="1" y="1"/>
                    <a:pt x="1" y="2"/>
                  </a:cubicBezTo>
                  <a:cubicBezTo>
                    <a:pt x="1" y="3"/>
                    <a:pt x="1" y="3"/>
                    <a:pt x="0" y="3"/>
                  </a:cubicBezTo>
                  <a:cubicBezTo>
                    <a:pt x="0" y="5"/>
                    <a:pt x="1" y="7"/>
                    <a:pt x="3" y="7"/>
                  </a:cubicBezTo>
                  <a:cubicBezTo>
                    <a:pt x="35" y="14"/>
                    <a:pt x="66" y="23"/>
                    <a:pt x="97" y="34"/>
                  </a:cubicBezTo>
                  <a:cubicBezTo>
                    <a:pt x="126" y="45"/>
                    <a:pt x="156" y="58"/>
                    <a:pt x="183" y="73"/>
                  </a:cubicBezTo>
                  <a:cubicBezTo>
                    <a:pt x="151" y="90"/>
                    <a:pt x="151" y="90"/>
                    <a:pt x="151" y="90"/>
                  </a:cubicBezTo>
                  <a:cubicBezTo>
                    <a:pt x="149" y="91"/>
                    <a:pt x="149" y="93"/>
                    <a:pt x="149" y="94"/>
                  </a:cubicBezTo>
                  <a:cubicBezTo>
                    <a:pt x="150" y="95"/>
                    <a:pt x="151" y="96"/>
                    <a:pt x="152" y="96"/>
                  </a:cubicBezTo>
                  <a:cubicBezTo>
                    <a:pt x="152" y="96"/>
                    <a:pt x="153" y="96"/>
                    <a:pt x="154" y="96"/>
                  </a:cubicBezTo>
                  <a:cubicBezTo>
                    <a:pt x="192" y="76"/>
                    <a:pt x="192" y="76"/>
                    <a:pt x="192" y="76"/>
                  </a:cubicBezTo>
                  <a:cubicBezTo>
                    <a:pt x="194" y="75"/>
                    <a:pt x="194" y="73"/>
                    <a:pt x="194" y="72"/>
                  </a:cubicBezTo>
                  <a:close/>
                </a:path>
              </a:pathLst>
            </a:cu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
          <p:nvSpPr>
            <p:cNvPr id="44" name="Freeform 29"/>
            <p:cNvSpPr>
              <a:spLocks/>
            </p:cNvSpPr>
            <p:nvPr/>
          </p:nvSpPr>
          <p:spPr bwMode="auto">
            <a:xfrm>
              <a:off x="8088313" y="1192213"/>
              <a:ext cx="646112" cy="701675"/>
            </a:xfrm>
            <a:custGeom>
              <a:avLst/>
              <a:gdLst>
                <a:gd name="T0" fmla="*/ 144 w 147"/>
                <a:gd name="T1" fmla="*/ 116 h 160"/>
                <a:gd name="T2" fmla="*/ 140 w 147"/>
                <a:gd name="T3" fmla="*/ 119 h 160"/>
                <a:gd name="T4" fmla="*/ 130 w 147"/>
                <a:gd name="T5" fmla="*/ 149 h 160"/>
                <a:gd name="T6" fmla="*/ 75 w 147"/>
                <a:gd name="T7" fmla="*/ 72 h 160"/>
                <a:gd name="T8" fmla="*/ 6 w 147"/>
                <a:gd name="T9" fmla="*/ 1 h 160"/>
                <a:gd name="T10" fmla="*/ 2 w 147"/>
                <a:gd name="T11" fmla="*/ 1 h 160"/>
                <a:gd name="T12" fmla="*/ 1 w 147"/>
                <a:gd name="T13" fmla="*/ 2 h 160"/>
                <a:gd name="T14" fmla="*/ 1 w 147"/>
                <a:gd name="T15" fmla="*/ 7 h 160"/>
                <a:gd name="T16" fmla="*/ 69 w 147"/>
                <a:gd name="T17" fmla="*/ 77 h 160"/>
                <a:gd name="T18" fmla="*/ 124 w 147"/>
                <a:gd name="T19" fmla="*/ 154 h 160"/>
                <a:gd name="T20" fmla="*/ 88 w 147"/>
                <a:gd name="T21" fmla="*/ 152 h 160"/>
                <a:gd name="T22" fmla="*/ 85 w 147"/>
                <a:gd name="T23" fmla="*/ 155 h 160"/>
                <a:gd name="T24" fmla="*/ 87 w 147"/>
                <a:gd name="T25" fmla="*/ 158 h 160"/>
                <a:gd name="T26" fmla="*/ 88 w 147"/>
                <a:gd name="T27" fmla="*/ 158 h 160"/>
                <a:gd name="T28" fmla="*/ 131 w 147"/>
                <a:gd name="T29" fmla="*/ 160 h 160"/>
                <a:gd name="T30" fmla="*/ 134 w 147"/>
                <a:gd name="T31" fmla="*/ 158 h 160"/>
                <a:gd name="T32" fmla="*/ 146 w 147"/>
                <a:gd name="T33" fmla="*/ 120 h 160"/>
                <a:gd name="T34" fmla="*/ 144 w 147"/>
                <a:gd name="T35" fmla="*/ 11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7" h="160">
                  <a:moveTo>
                    <a:pt x="144" y="116"/>
                  </a:moveTo>
                  <a:cubicBezTo>
                    <a:pt x="142" y="116"/>
                    <a:pt x="140" y="117"/>
                    <a:pt x="140" y="119"/>
                  </a:cubicBezTo>
                  <a:cubicBezTo>
                    <a:pt x="130" y="149"/>
                    <a:pt x="130" y="149"/>
                    <a:pt x="130" y="149"/>
                  </a:cubicBezTo>
                  <a:cubicBezTo>
                    <a:pt x="114" y="122"/>
                    <a:pt x="95" y="96"/>
                    <a:pt x="75" y="72"/>
                  </a:cubicBezTo>
                  <a:cubicBezTo>
                    <a:pt x="54" y="47"/>
                    <a:pt x="31" y="23"/>
                    <a:pt x="6" y="1"/>
                  </a:cubicBezTo>
                  <a:cubicBezTo>
                    <a:pt x="5" y="0"/>
                    <a:pt x="3" y="0"/>
                    <a:pt x="2" y="1"/>
                  </a:cubicBezTo>
                  <a:cubicBezTo>
                    <a:pt x="1" y="1"/>
                    <a:pt x="1" y="1"/>
                    <a:pt x="1" y="2"/>
                  </a:cubicBezTo>
                  <a:cubicBezTo>
                    <a:pt x="0" y="3"/>
                    <a:pt x="0" y="5"/>
                    <a:pt x="1" y="7"/>
                  </a:cubicBezTo>
                  <a:cubicBezTo>
                    <a:pt x="25" y="28"/>
                    <a:pt x="48" y="52"/>
                    <a:pt x="69" y="77"/>
                  </a:cubicBezTo>
                  <a:cubicBezTo>
                    <a:pt x="89" y="101"/>
                    <a:pt x="108" y="127"/>
                    <a:pt x="124" y="154"/>
                  </a:cubicBezTo>
                  <a:cubicBezTo>
                    <a:pt x="88" y="152"/>
                    <a:pt x="88" y="152"/>
                    <a:pt x="88" y="152"/>
                  </a:cubicBezTo>
                  <a:cubicBezTo>
                    <a:pt x="86" y="152"/>
                    <a:pt x="85" y="153"/>
                    <a:pt x="85" y="155"/>
                  </a:cubicBezTo>
                  <a:cubicBezTo>
                    <a:pt x="85" y="157"/>
                    <a:pt x="86" y="158"/>
                    <a:pt x="87" y="158"/>
                  </a:cubicBezTo>
                  <a:cubicBezTo>
                    <a:pt x="87" y="158"/>
                    <a:pt x="88" y="158"/>
                    <a:pt x="88" y="158"/>
                  </a:cubicBezTo>
                  <a:cubicBezTo>
                    <a:pt x="131" y="160"/>
                    <a:pt x="131" y="160"/>
                    <a:pt x="131" y="160"/>
                  </a:cubicBezTo>
                  <a:cubicBezTo>
                    <a:pt x="132" y="160"/>
                    <a:pt x="134" y="160"/>
                    <a:pt x="134" y="158"/>
                  </a:cubicBezTo>
                  <a:cubicBezTo>
                    <a:pt x="146" y="120"/>
                    <a:pt x="146" y="120"/>
                    <a:pt x="146" y="120"/>
                  </a:cubicBezTo>
                  <a:cubicBezTo>
                    <a:pt x="147" y="119"/>
                    <a:pt x="146" y="117"/>
                    <a:pt x="144" y="116"/>
                  </a:cubicBezTo>
                  <a:close/>
                </a:path>
              </a:pathLst>
            </a:cu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49" name="TextBox 93"/>
          <p:cNvSpPr txBox="1">
            <a:spLocks noChangeArrowheads="1"/>
          </p:cNvSpPr>
          <p:nvPr/>
        </p:nvSpPr>
        <p:spPr bwMode="auto">
          <a:xfrm>
            <a:off x="1389634" y="850392"/>
            <a:ext cx="169545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r" defTabSz="914400" rtl="0" eaLnBrk="1" fontAlgn="auto" latinLnBrk="0" hangingPunct="1">
              <a:lnSpc>
                <a:spcPct val="100000"/>
              </a:lnSpc>
              <a:spcBef>
                <a:spcPct val="0"/>
              </a:spcBef>
              <a:spcAft>
                <a:spcPts val="0"/>
              </a:spcAft>
              <a:buClr>
                <a:srgbClr val="000000"/>
              </a:buClr>
              <a:buSzTx/>
              <a:buFontTx/>
              <a:buNone/>
              <a:tabLst/>
              <a:defRPr/>
            </a:pPr>
            <a:r>
              <a:rPr kumimoji="0" lang="en-US" sz="12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Lorem ipsum dolor sit </a:t>
            </a:r>
            <a:r>
              <a:rPr kumimoji="0" lang="en-US" sz="1200" b="0"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amet</a:t>
            </a:r>
            <a:r>
              <a:rPr kumimoji="0" lang="en-US" sz="12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consectetur</a:t>
            </a:r>
            <a:r>
              <a:rPr kumimoji="0" lang="en-US" sz="12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adipiscing</a:t>
            </a:r>
            <a:r>
              <a:rPr kumimoji="0" lang="en-US" sz="12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elit</a:t>
            </a:r>
            <a:r>
              <a:rPr kumimoji="0" lang="en-US" sz="12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sed</a:t>
            </a:r>
            <a:endParaRPr kumimoji="0" lang="ru-RU" altLang="ru-RU" sz="1200" b="0" i="0" u="none" strike="noStrike" kern="0" cap="none" spc="0" normalizeH="0" baseline="0" noProof="0" dirty="0">
              <a:ln>
                <a:noFill/>
              </a:ln>
              <a:solidFill>
                <a:srgbClr val="000000">
                  <a:lumMod val="95000"/>
                  <a:lumOff val="5000"/>
                </a:srgbClr>
              </a:solidFill>
              <a:effectLst/>
              <a:uLnTx/>
              <a:uFillTx/>
              <a:latin typeface="Open Sans" panose="020B0606030504020204" pitchFamily="34" charset="0"/>
              <a:ea typeface="Open Sans" panose="020B0606030504020204" pitchFamily="34" charset="0"/>
              <a:cs typeface="Open Sans" panose="020B0606030504020204" pitchFamily="34" charset="0"/>
              <a:sym typeface="Arial"/>
            </a:endParaRPr>
          </a:p>
        </p:txBody>
      </p:sp>
      <p:sp>
        <p:nvSpPr>
          <p:cNvPr id="50" name="TextBox 93"/>
          <p:cNvSpPr txBox="1">
            <a:spLocks noChangeArrowheads="1"/>
          </p:cNvSpPr>
          <p:nvPr/>
        </p:nvSpPr>
        <p:spPr bwMode="auto">
          <a:xfrm>
            <a:off x="579501" y="2384108"/>
            <a:ext cx="16954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r" defTabSz="914400" rtl="0" eaLnBrk="1" fontAlgn="auto" latinLnBrk="0" hangingPunct="1">
              <a:lnSpc>
                <a:spcPct val="100000"/>
              </a:lnSpc>
              <a:spcBef>
                <a:spcPct val="0"/>
              </a:spcBef>
              <a:spcAft>
                <a:spcPts val="0"/>
              </a:spcAft>
              <a:buClr>
                <a:srgbClr val="000000"/>
              </a:buClr>
              <a:buSzTx/>
              <a:buFontTx/>
              <a:buNone/>
              <a:tabLst/>
              <a:defRPr/>
            </a:pPr>
            <a:r>
              <a:rPr kumimoji="0" lang="en-US" sz="12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Lorem ipsum dolor sit </a:t>
            </a:r>
            <a:r>
              <a:rPr kumimoji="0" lang="en-US" sz="1200" b="0"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amet</a:t>
            </a:r>
            <a:r>
              <a:rPr kumimoji="0" lang="en-US" sz="12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consectetur</a:t>
            </a:r>
            <a:r>
              <a:rPr kumimoji="0" lang="en-US" sz="12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adipiscing</a:t>
            </a:r>
            <a:r>
              <a:rPr kumimoji="0" lang="en-US" sz="12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elit</a:t>
            </a:r>
            <a:r>
              <a:rPr kumimoji="0" lang="en-US" sz="12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sed</a:t>
            </a:r>
            <a:endParaRPr kumimoji="0" lang="ru-RU" altLang="ru-RU" sz="1200" b="0" i="0" u="none" strike="noStrike" kern="0" cap="none" spc="0" normalizeH="0" baseline="0" noProof="0" dirty="0">
              <a:ln>
                <a:noFill/>
              </a:ln>
              <a:solidFill>
                <a:srgbClr val="000000">
                  <a:lumMod val="95000"/>
                  <a:lumOff val="5000"/>
                </a:srgbClr>
              </a:solidFill>
              <a:effectLst/>
              <a:uLnTx/>
              <a:uFillTx/>
              <a:latin typeface="Open Sans" panose="020B0606030504020204" pitchFamily="34" charset="0"/>
              <a:ea typeface="Open Sans" panose="020B0606030504020204" pitchFamily="34" charset="0"/>
              <a:cs typeface="Open Sans" panose="020B0606030504020204" pitchFamily="34" charset="0"/>
              <a:sym typeface="Arial"/>
            </a:endParaRPr>
          </a:p>
        </p:txBody>
      </p:sp>
      <p:sp>
        <p:nvSpPr>
          <p:cNvPr id="51" name="TextBox 93"/>
          <p:cNvSpPr txBox="1">
            <a:spLocks noChangeArrowheads="1"/>
          </p:cNvSpPr>
          <p:nvPr/>
        </p:nvSpPr>
        <p:spPr bwMode="auto">
          <a:xfrm>
            <a:off x="588772" y="4205351"/>
            <a:ext cx="16970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r" defTabSz="914400" rtl="0" eaLnBrk="1" fontAlgn="auto" latinLnBrk="0" hangingPunct="1">
              <a:lnSpc>
                <a:spcPct val="100000"/>
              </a:lnSpc>
              <a:spcBef>
                <a:spcPct val="0"/>
              </a:spcBef>
              <a:spcAft>
                <a:spcPts val="0"/>
              </a:spcAft>
              <a:buClr>
                <a:srgbClr val="000000"/>
              </a:buClr>
              <a:buSzTx/>
              <a:buFontTx/>
              <a:buNone/>
              <a:tabLst/>
              <a:defRPr/>
            </a:pPr>
            <a:r>
              <a:rPr kumimoji="0" lang="en-US" sz="12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Lorem ipsum dolor sit </a:t>
            </a:r>
            <a:r>
              <a:rPr kumimoji="0" lang="en-US" sz="1200" b="0"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amet</a:t>
            </a:r>
            <a:r>
              <a:rPr kumimoji="0" lang="en-US" sz="12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consectetur</a:t>
            </a:r>
            <a:r>
              <a:rPr kumimoji="0" lang="en-US" sz="12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adipiscing</a:t>
            </a:r>
            <a:r>
              <a:rPr kumimoji="0" lang="en-US" sz="12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elit</a:t>
            </a:r>
            <a:r>
              <a:rPr kumimoji="0" lang="en-US" sz="12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sed</a:t>
            </a:r>
            <a:endParaRPr kumimoji="0" lang="ru-RU" altLang="ru-RU" sz="1200" b="0" i="0" u="none" strike="noStrike" kern="0" cap="none" spc="0" normalizeH="0" baseline="0" noProof="0" dirty="0">
              <a:ln>
                <a:noFill/>
              </a:ln>
              <a:solidFill>
                <a:srgbClr val="000000">
                  <a:lumMod val="95000"/>
                  <a:lumOff val="5000"/>
                </a:srgbClr>
              </a:solidFill>
              <a:effectLst/>
              <a:uLnTx/>
              <a:uFillTx/>
              <a:latin typeface="Open Sans" panose="020B0606030504020204" pitchFamily="34" charset="0"/>
              <a:ea typeface="Open Sans" panose="020B0606030504020204" pitchFamily="34" charset="0"/>
              <a:cs typeface="Open Sans" panose="020B0606030504020204" pitchFamily="34" charset="0"/>
              <a:sym typeface="Arial"/>
            </a:endParaRPr>
          </a:p>
        </p:txBody>
      </p:sp>
      <p:sp>
        <p:nvSpPr>
          <p:cNvPr id="52" name="TextBox 93"/>
          <p:cNvSpPr txBox="1">
            <a:spLocks noChangeArrowheads="1"/>
          </p:cNvSpPr>
          <p:nvPr/>
        </p:nvSpPr>
        <p:spPr bwMode="auto">
          <a:xfrm>
            <a:off x="1417447" y="5678742"/>
            <a:ext cx="16954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r" defTabSz="914400" rtl="0" eaLnBrk="1" fontAlgn="auto" latinLnBrk="0" hangingPunct="1">
              <a:lnSpc>
                <a:spcPct val="100000"/>
              </a:lnSpc>
              <a:spcBef>
                <a:spcPct val="0"/>
              </a:spcBef>
              <a:spcAft>
                <a:spcPts val="0"/>
              </a:spcAft>
              <a:buClr>
                <a:srgbClr val="000000"/>
              </a:buClr>
              <a:buSzTx/>
              <a:buFontTx/>
              <a:buNone/>
              <a:tabLst/>
              <a:defRPr/>
            </a:pPr>
            <a:r>
              <a:rPr kumimoji="0" lang="en-US" sz="12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Lorem ipsum dolor sit </a:t>
            </a:r>
            <a:r>
              <a:rPr kumimoji="0" lang="en-US" sz="1200" b="0"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amet</a:t>
            </a:r>
            <a:r>
              <a:rPr kumimoji="0" lang="en-US" sz="12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consectetur</a:t>
            </a:r>
            <a:r>
              <a:rPr kumimoji="0" lang="en-US" sz="12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adipiscing</a:t>
            </a:r>
            <a:r>
              <a:rPr kumimoji="0" lang="en-US" sz="12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elit</a:t>
            </a:r>
            <a:r>
              <a:rPr kumimoji="0" lang="en-US" sz="12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sed</a:t>
            </a:r>
            <a:endParaRPr kumimoji="0" lang="ru-RU" altLang="ru-RU" sz="1200" b="0" i="0" u="none" strike="noStrike" kern="0" cap="none" spc="0" normalizeH="0" baseline="0" noProof="0" dirty="0">
              <a:ln>
                <a:noFill/>
              </a:ln>
              <a:solidFill>
                <a:srgbClr val="000000">
                  <a:lumMod val="95000"/>
                  <a:lumOff val="5000"/>
                </a:srgbClr>
              </a:solidFill>
              <a:effectLst/>
              <a:uLnTx/>
              <a:uFillTx/>
              <a:latin typeface="Open Sans" panose="020B0606030504020204" pitchFamily="34" charset="0"/>
              <a:ea typeface="Open Sans" panose="020B0606030504020204" pitchFamily="34" charset="0"/>
              <a:cs typeface="Open Sans" panose="020B0606030504020204" pitchFamily="34" charset="0"/>
              <a:sym typeface="Arial"/>
            </a:endParaRPr>
          </a:p>
        </p:txBody>
      </p:sp>
      <p:sp>
        <p:nvSpPr>
          <p:cNvPr id="53" name="TextBox 93"/>
          <p:cNvSpPr txBox="1">
            <a:spLocks noChangeArrowheads="1"/>
          </p:cNvSpPr>
          <p:nvPr/>
        </p:nvSpPr>
        <p:spPr bwMode="auto">
          <a:xfrm>
            <a:off x="9045575" y="952184"/>
            <a:ext cx="16954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1" fontAlgn="auto" latinLnBrk="0" hangingPunct="1">
              <a:lnSpc>
                <a:spcPct val="100000"/>
              </a:lnSpc>
              <a:spcBef>
                <a:spcPct val="0"/>
              </a:spcBef>
              <a:spcAft>
                <a:spcPts val="0"/>
              </a:spcAft>
              <a:buClr>
                <a:srgbClr val="000000"/>
              </a:buClr>
              <a:buSzTx/>
              <a:buFontTx/>
              <a:buNone/>
              <a:tabLst/>
              <a:defRPr/>
            </a:pPr>
            <a:r>
              <a:rPr kumimoji="0" lang="en-US" sz="12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Lorem ipsum dolor sit </a:t>
            </a:r>
            <a:r>
              <a:rPr kumimoji="0" lang="en-US" sz="1200" b="0"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amet</a:t>
            </a:r>
            <a:r>
              <a:rPr kumimoji="0" lang="en-US" sz="12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consectetur</a:t>
            </a:r>
            <a:r>
              <a:rPr kumimoji="0" lang="en-US" sz="12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adipiscing</a:t>
            </a:r>
            <a:r>
              <a:rPr kumimoji="0" lang="en-US" sz="12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elit</a:t>
            </a:r>
            <a:r>
              <a:rPr kumimoji="0" lang="en-US" sz="12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sed</a:t>
            </a:r>
            <a:endParaRPr kumimoji="0" lang="ru-RU" altLang="ru-RU" sz="1200" b="0" i="0" u="none" strike="noStrike" kern="0" cap="none" spc="0" normalizeH="0" baseline="0" noProof="0" dirty="0">
              <a:ln>
                <a:noFill/>
              </a:ln>
              <a:solidFill>
                <a:srgbClr val="000000">
                  <a:lumMod val="95000"/>
                  <a:lumOff val="5000"/>
                </a:srgbClr>
              </a:solidFill>
              <a:effectLst/>
              <a:uLnTx/>
              <a:uFillTx/>
              <a:latin typeface="Open Sans" panose="020B0606030504020204" pitchFamily="34" charset="0"/>
              <a:ea typeface="Open Sans" panose="020B0606030504020204" pitchFamily="34" charset="0"/>
              <a:cs typeface="Open Sans" panose="020B0606030504020204" pitchFamily="34" charset="0"/>
              <a:sym typeface="Arial"/>
            </a:endParaRPr>
          </a:p>
        </p:txBody>
      </p:sp>
      <p:sp>
        <p:nvSpPr>
          <p:cNvPr id="54" name="TextBox 93"/>
          <p:cNvSpPr txBox="1">
            <a:spLocks noChangeArrowheads="1"/>
          </p:cNvSpPr>
          <p:nvPr/>
        </p:nvSpPr>
        <p:spPr bwMode="auto">
          <a:xfrm>
            <a:off x="9839357" y="2384108"/>
            <a:ext cx="169703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1" fontAlgn="auto" latinLnBrk="0" hangingPunct="1">
              <a:lnSpc>
                <a:spcPct val="100000"/>
              </a:lnSpc>
              <a:spcBef>
                <a:spcPct val="0"/>
              </a:spcBef>
              <a:spcAft>
                <a:spcPts val="0"/>
              </a:spcAft>
              <a:buClr>
                <a:srgbClr val="000000"/>
              </a:buClr>
              <a:buSzTx/>
              <a:buFontTx/>
              <a:buNone/>
              <a:tabLst/>
              <a:defRPr/>
            </a:pPr>
            <a:r>
              <a:rPr kumimoji="0" lang="en-US" sz="12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Lorem ipsum dolor sit </a:t>
            </a:r>
            <a:r>
              <a:rPr kumimoji="0" lang="en-US" sz="1200" b="0"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amet</a:t>
            </a:r>
            <a:r>
              <a:rPr kumimoji="0" lang="en-US" sz="12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consectetur</a:t>
            </a:r>
            <a:r>
              <a:rPr kumimoji="0" lang="en-US" sz="12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adipiscing</a:t>
            </a:r>
            <a:r>
              <a:rPr kumimoji="0" lang="en-US" sz="12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elit</a:t>
            </a:r>
            <a:r>
              <a:rPr kumimoji="0" lang="en-US" sz="12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sed</a:t>
            </a:r>
            <a:endParaRPr kumimoji="0" lang="ru-RU" altLang="ru-RU" sz="1200" b="0" i="0" u="none" strike="noStrike" kern="0" cap="none" spc="0" normalizeH="0" baseline="0" noProof="0" dirty="0">
              <a:ln>
                <a:noFill/>
              </a:ln>
              <a:solidFill>
                <a:srgbClr val="000000">
                  <a:lumMod val="95000"/>
                  <a:lumOff val="5000"/>
                </a:srgbClr>
              </a:solidFill>
              <a:effectLst/>
              <a:uLnTx/>
              <a:uFillTx/>
              <a:latin typeface="Open Sans" panose="020B0606030504020204" pitchFamily="34" charset="0"/>
              <a:ea typeface="Open Sans" panose="020B0606030504020204" pitchFamily="34" charset="0"/>
              <a:cs typeface="Open Sans" panose="020B0606030504020204" pitchFamily="34" charset="0"/>
              <a:sym typeface="Arial"/>
            </a:endParaRPr>
          </a:p>
        </p:txBody>
      </p:sp>
      <p:sp>
        <p:nvSpPr>
          <p:cNvPr id="55" name="TextBox 93"/>
          <p:cNvSpPr txBox="1">
            <a:spLocks noChangeArrowheads="1"/>
          </p:cNvSpPr>
          <p:nvPr/>
        </p:nvSpPr>
        <p:spPr bwMode="auto">
          <a:xfrm>
            <a:off x="9839357" y="4252724"/>
            <a:ext cx="16970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1" fontAlgn="auto" latinLnBrk="0" hangingPunct="1">
              <a:lnSpc>
                <a:spcPct val="100000"/>
              </a:lnSpc>
              <a:spcBef>
                <a:spcPct val="0"/>
              </a:spcBef>
              <a:spcAft>
                <a:spcPts val="0"/>
              </a:spcAft>
              <a:buClr>
                <a:srgbClr val="000000"/>
              </a:buClr>
              <a:buSzTx/>
              <a:buFontTx/>
              <a:buNone/>
              <a:tabLst/>
              <a:defRPr/>
            </a:pPr>
            <a:r>
              <a:rPr kumimoji="0" lang="en-US" sz="12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Lorem ipsum dolor sit </a:t>
            </a:r>
            <a:r>
              <a:rPr kumimoji="0" lang="en-US" sz="1200" b="0"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amet</a:t>
            </a:r>
            <a:r>
              <a:rPr kumimoji="0" lang="en-US" sz="12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consectetur</a:t>
            </a:r>
            <a:r>
              <a:rPr kumimoji="0" lang="en-US" sz="12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adipiscing</a:t>
            </a:r>
            <a:r>
              <a:rPr kumimoji="0" lang="en-US" sz="12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elit</a:t>
            </a:r>
            <a:r>
              <a:rPr kumimoji="0" lang="en-US" sz="12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sed</a:t>
            </a:r>
            <a:endParaRPr kumimoji="0" lang="ru-RU" altLang="ru-RU" sz="1200" b="0" i="0" u="none" strike="noStrike" kern="0" cap="none" spc="0" normalizeH="0" baseline="0" noProof="0" dirty="0">
              <a:ln>
                <a:noFill/>
              </a:ln>
              <a:solidFill>
                <a:srgbClr val="000000">
                  <a:lumMod val="95000"/>
                  <a:lumOff val="5000"/>
                </a:srgbClr>
              </a:solidFill>
              <a:effectLst/>
              <a:uLnTx/>
              <a:uFillTx/>
              <a:latin typeface="Open Sans" panose="020B0606030504020204" pitchFamily="34" charset="0"/>
              <a:ea typeface="Open Sans" panose="020B0606030504020204" pitchFamily="34" charset="0"/>
              <a:cs typeface="Open Sans" panose="020B0606030504020204" pitchFamily="34" charset="0"/>
              <a:sym typeface="Arial"/>
            </a:endParaRPr>
          </a:p>
        </p:txBody>
      </p:sp>
      <p:sp>
        <p:nvSpPr>
          <p:cNvPr id="56" name="TextBox 93"/>
          <p:cNvSpPr txBox="1">
            <a:spLocks noChangeArrowheads="1"/>
          </p:cNvSpPr>
          <p:nvPr/>
        </p:nvSpPr>
        <p:spPr bwMode="auto">
          <a:xfrm>
            <a:off x="9020239" y="5685094"/>
            <a:ext cx="16954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1" fontAlgn="auto" latinLnBrk="0" hangingPunct="1">
              <a:lnSpc>
                <a:spcPct val="100000"/>
              </a:lnSpc>
              <a:spcBef>
                <a:spcPct val="0"/>
              </a:spcBef>
              <a:spcAft>
                <a:spcPts val="0"/>
              </a:spcAft>
              <a:buClr>
                <a:srgbClr val="000000"/>
              </a:buClr>
              <a:buSzTx/>
              <a:buFontTx/>
              <a:buNone/>
              <a:tabLst/>
              <a:defRPr/>
            </a:pPr>
            <a:r>
              <a:rPr kumimoji="0" lang="en-US" sz="12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Lorem ipsum dolor sit </a:t>
            </a:r>
            <a:r>
              <a:rPr kumimoji="0" lang="en-US" sz="1200" b="0"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amet</a:t>
            </a:r>
            <a:r>
              <a:rPr kumimoji="0" lang="en-US" sz="12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consectetur</a:t>
            </a:r>
            <a:r>
              <a:rPr kumimoji="0" lang="en-US" sz="12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adipiscing</a:t>
            </a:r>
            <a:r>
              <a:rPr kumimoji="0" lang="en-US" sz="12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elit</a:t>
            </a:r>
            <a:r>
              <a:rPr kumimoji="0" lang="en-US" sz="1200" b="0" i="0" u="none" strike="noStrike" kern="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sym typeface="Arial"/>
              </a:rPr>
              <a:t>sed</a:t>
            </a:r>
            <a:endParaRPr kumimoji="0" lang="ru-RU" altLang="ru-RU" sz="1200" b="0" i="0" u="none" strike="noStrike" kern="0" cap="none" spc="0" normalizeH="0" baseline="0" noProof="0" dirty="0">
              <a:ln>
                <a:noFill/>
              </a:ln>
              <a:solidFill>
                <a:srgbClr val="000000">
                  <a:lumMod val="95000"/>
                  <a:lumOff val="5000"/>
                </a:srgbClr>
              </a:solidFill>
              <a:effectLst/>
              <a:uLnTx/>
              <a:uFillTx/>
              <a:latin typeface="Open Sans" panose="020B0606030504020204" pitchFamily="34" charset="0"/>
              <a:ea typeface="Open Sans" panose="020B0606030504020204" pitchFamily="34" charset="0"/>
              <a:cs typeface="Open Sans" panose="020B0606030504020204" pitchFamily="34" charset="0"/>
              <a:sym typeface="Arial"/>
            </a:endParaRPr>
          </a:p>
        </p:txBody>
      </p:sp>
    </p:spTree>
    <p:extLst>
      <p:ext uri="{BB962C8B-B14F-4D97-AF65-F5344CB8AC3E}">
        <p14:creationId xmlns:p14="http://schemas.microsoft.com/office/powerpoint/2010/main" val="3382747918"/>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14:presetBounceEnd="50000">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14:bounceEnd="50000">
                                          <p:cBhvr additive="base">
                                            <p:cTn id="7" dur="1000" fill="hold"/>
                                            <p:tgtEl>
                                              <p:spTgt spid="2"/>
                                            </p:tgtEl>
                                            <p:attrNameLst>
                                              <p:attrName>ppt_x</p:attrName>
                                            </p:attrNameLst>
                                          </p:cBhvr>
                                          <p:tavLst>
                                            <p:tav tm="0">
                                              <p:val>
                                                <p:strVal val="1+#ppt_w/2"/>
                                              </p:val>
                                            </p:tav>
                                            <p:tav tm="100000">
                                              <p:val>
                                                <p:strVal val="#ppt_x"/>
                                              </p:val>
                                            </p:tav>
                                          </p:tavLst>
                                        </p:anim>
                                        <p:anim calcmode="lin" valueType="num" p14:bounceEnd="50000">
                                          <p:cBhvr additive="base">
                                            <p:cTn id="8" dur="10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14:presetBounceEnd="50000">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14:bounceEnd="50000">
                                          <p:cBhvr additive="base">
                                            <p:cTn id="11" dur="1000" fill="hold"/>
                                            <p:tgtEl>
                                              <p:spTgt spid="3"/>
                                            </p:tgtEl>
                                            <p:attrNameLst>
                                              <p:attrName>ppt_x</p:attrName>
                                            </p:attrNameLst>
                                          </p:cBhvr>
                                          <p:tavLst>
                                            <p:tav tm="0">
                                              <p:val>
                                                <p:strVal val="0-#ppt_w/2"/>
                                              </p:val>
                                            </p:tav>
                                            <p:tav tm="100000">
                                              <p:val>
                                                <p:strVal val="#ppt_x"/>
                                              </p:val>
                                            </p:tav>
                                          </p:tavLst>
                                        </p:anim>
                                        <p:anim calcmode="lin" valueType="num" p14:bounceEnd="50000">
                                          <p:cBhvr additive="base">
                                            <p:cTn id="12" dur="1000" fill="hold"/>
                                            <p:tgtEl>
                                              <p:spTgt spid="3"/>
                                            </p:tgtEl>
                                            <p:attrNameLst>
                                              <p:attrName>ppt_y</p:attrName>
                                            </p:attrNameLst>
                                          </p:cBhvr>
                                          <p:tavLst>
                                            <p:tav tm="0">
                                              <p:val>
                                                <p:strVal val="#ppt_y"/>
                                              </p:val>
                                            </p:tav>
                                            <p:tav tm="100000">
                                              <p:val>
                                                <p:strVal val="#ppt_y"/>
                                              </p:val>
                                            </p:tav>
                                          </p:tavLst>
                                        </p:anim>
                                      </p:childTnLst>
                                    </p:cTn>
                                  </p:par>
                                  <p:par>
                                    <p:cTn id="13" presetID="49" presetClass="entr" presetSubtype="0" decel="100000" fill="hold" nodeType="withEffect">
                                      <p:stCondLst>
                                        <p:cond delay="1000"/>
                                      </p:stCondLst>
                                      <p:childTnLst>
                                        <p:set>
                                          <p:cBhvr>
                                            <p:cTn id="14" dur="1" fill="hold">
                                              <p:stCondLst>
                                                <p:cond delay="0"/>
                                              </p:stCondLst>
                                            </p:cTn>
                                            <p:tgtEl>
                                              <p:spTgt spid="45"/>
                                            </p:tgtEl>
                                            <p:attrNameLst>
                                              <p:attrName>style.visibility</p:attrName>
                                            </p:attrNameLst>
                                          </p:cBhvr>
                                          <p:to>
                                            <p:strVal val="visible"/>
                                          </p:to>
                                        </p:set>
                                        <p:anim calcmode="lin" valueType="num">
                                          <p:cBhvr>
                                            <p:cTn id="15" dur="1000" fill="hold"/>
                                            <p:tgtEl>
                                              <p:spTgt spid="45"/>
                                            </p:tgtEl>
                                            <p:attrNameLst>
                                              <p:attrName>ppt_w</p:attrName>
                                            </p:attrNameLst>
                                          </p:cBhvr>
                                          <p:tavLst>
                                            <p:tav tm="0">
                                              <p:val>
                                                <p:fltVal val="0"/>
                                              </p:val>
                                            </p:tav>
                                            <p:tav tm="100000">
                                              <p:val>
                                                <p:strVal val="#ppt_w"/>
                                              </p:val>
                                            </p:tav>
                                          </p:tavLst>
                                        </p:anim>
                                        <p:anim calcmode="lin" valueType="num">
                                          <p:cBhvr>
                                            <p:cTn id="16" dur="1000" fill="hold"/>
                                            <p:tgtEl>
                                              <p:spTgt spid="45"/>
                                            </p:tgtEl>
                                            <p:attrNameLst>
                                              <p:attrName>ppt_h</p:attrName>
                                            </p:attrNameLst>
                                          </p:cBhvr>
                                          <p:tavLst>
                                            <p:tav tm="0">
                                              <p:val>
                                                <p:fltVal val="0"/>
                                              </p:val>
                                            </p:tav>
                                            <p:tav tm="100000">
                                              <p:val>
                                                <p:strVal val="#ppt_h"/>
                                              </p:val>
                                            </p:tav>
                                          </p:tavLst>
                                        </p:anim>
                                        <p:anim calcmode="lin" valueType="num">
                                          <p:cBhvr>
                                            <p:cTn id="17" dur="1000" fill="hold"/>
                                            <p:tgtEl>
                                              <p:spTgt spid="45"/>
                                            </p:tgtEl>
                                            <p:attrNameLst>
                                              <p:attrName>style.rotation</p:attrName>
                                            </p:attrNameLst>
                                          </p:cBhvr>
                                          <p:tavLst>
                                            <p:tav tm="0">
                                              <p:val>
                                                <p:fltVal val="360"/>
                                              </p:val>
                                            </p:tav>
                                            <p:tav tm="100000">
                                              <p:val>
                                                <p:fltVal val="0"/>
                                              </p:val>
                                            </p:tav>
                                          </p:tavLst>
                                        </p:anim>
                                        <p:animEffect transition="in" filter="fade">
                                          <p:cBhvr>
                                            <p:cTn id="18" dur="1000"/>
                                            <p:tgtEl>
                                              <p:spTgt spid="45"/>
                                            </p:tgtEl>
                                          </p:cBhvr>
                                        </p:animEffect>
                                      </p:childTnLst>
                                    </p:cTn>
                                  </p:par>
                                </p:childTnLst>
                              </p:cTn>
                            </p:par>
                            <p:par>
                              <p:cTn id="19" fill="hold">
                                <p:stCondLst>
                                  <p:cond delay="2000"/>
                                </p:stCondLst>
                                <p:childTnLst>
                                  <p:par>
                                    <p:cTn id="20" presetID="2" presetClass="entr" presetSubtype="8" fill="hold" grpId="0" nodeType="afterEffect" p14:presetBounceEnd="50000">
                                      <p:stCondLst>
                                        <p:cond delay="0"/>
                                      </p:stCondLst>
                                      <p:childTnLst>
                                        <p:set>
                                          <p:cBhvr>
                                            <p:cTn id="21" dur="1" fill="hold">
                                              <p:stCondLst>
                                                <p:cond delay="0"/>
                                              </p:stCondLst>
                                            </p:cTn>
                                            <p:tgtEl>
                                              <p:spTgt spid="22"/>
                                            </p:tgtEl>
                                            <p:attrNameLst>
                                              <p:attrName>style.visibility</p:attrName>
                                            </p:attrNameLst>
                                          </p:cBhvr>
                                          <p:to>
                                            <p:strVal val="visible"/>
                                          </p:to>
                                        </p:set>
                                        <p:anim calcmode="lin" valueType="num" p14:bounceEnd="50000">
                                          <p:cBhvr additive="base">
                                            <p:cTn id="22" dur="750" fill="hold"/>
                                            <p:tgtEl>
                                              <p:spTgt spid="22"/>
                                            </p:tgtEl>
                                            <p:attrNameLst>
                                              <p:attrName>ppt_x</p:attrName>
                                            </p:attrNameLst>
                                          </p:cBhvr>
                                          <p:tavLst>
                                            <p:tav tm="0">
                                              <p:val>
                                                <p:strVal val="0-#ppt_w/2"/>
                                              </p:val>
                                            </p:tav>
                                            <p:tav tm="100000">
                                              <p:val>
                                                <p:strVal val="#ppt_x"/>
                                              </p:val>
                                            </p:tav>
                                          </p:tavLst>
                                        </p:anim>
                                        <p:anim calcmode="lin" valueType="num" p14:bounceEnd="50000">
                                          <p:cBhvr additive="base">
                                            <p:cTn id="23" dur="750" fill="hold"/>
                                            <p:tgtEl>
                                              <p:spTgt spid="22"/>
                                            </p:tgtEl>
                                            <p:attrNameLst>
                                              <p:attrName>ppt_y</p:attrName>
                                            </p:attrNameLst>
                                          </p:cBhvr>
                                          <p:tavLst>
                                            <p:tav tm="0">
                                              <p:val>
                                                <p:strVal val="#ppt_y"/>
                                              </p:val>
                                            </p:tav>
                                            <p:tav tm="100000">
                                              <p:val>
                                                <p:strVal val="#ppt_y"/>
                                              </p:val>
                                            </p:tav>
                                          </p:tavLst>
                                        </p:anim>
                                      </p:childTnLst>
                                    </p:cTn>
                                  </p:par>
                                  <p:par>
                                    <p:cTn id="24" presetID="2" presetClass="entr" presetSubtype="8" fill="hold" grpId="0" nodeType="withEffect" p14:presetBounceEnd="50000">
                                      <p:stCondLst>
                                        <p:cond delay="100"/>
                                      </p:stCondLst>
                                      <p:childTnLst>
                                        <p:set>
                                          <p:cBhvr>
                                            <p:cTn id="25" dur="1" fill="hold">
                                              <p:stCondLst>
                                                <p:cond delay="0"/>
                                              </p:stCondLst>
                                            </p:cTn>
                                            <p:tgtEl>
                                              <p:spTgt spid="49"/>
                                            </p:tgtEl>
                                            <p:attrNameLst>
                                              <p:attrName>style.visibility</p:attrName>
                                            </p:attrNameLst>
                                          </p:cBhvr>
                                          <p:to>
                                            <p:strVal val="visible"/>
                                          </p:to>
                                        </p:set>
                                        <p:anim calcmode="lin" valueType="num" p14:bounceEnd="50000">
                                          <p:cBhvr additive="base">
                                            <p:cTn id="26" dur="750" fill="hold"/>
                                            <p:tgtEl>
                                              <p:spTgt spid="49"/>
                                            </p:tgtEl>
                                            <p:attrNameLst>
                                              <p:attrName>ppt_x</p:attrName>
                                            </p:attrNameLst>
                                          </p:cBhvr>
                                          <p:tavLst>
                                            <p:tav tm="0">
                                              <p:val>
                                                <p:strVal val="0-#ppt_w/2"/>
                                              </p:val>
                                            </p:tav>
                                            <p:tav tm="100000">
                                              <p:val>
                                                <p:strVal val="#ppt_x"/>
                                              </p:val>
                                            </p:tav>
                                          </p:tavLst>
                                        </p:anim>
                                        <p:anim calcmode="lin" valueType="num" p14:bounceEnd="50000">
                                          <p:cBhvr additive="base">
                                            <p:cTn id="27" dur="750" fill="hold"/>
                                            <p:tgtEl>
                                              <p:spTgt spid="49"/>
                                            </p:tgtEl>
                                            <p:attrNameLst>
                                              <p:attrName>ppt_y</p:attrName>
                                            </p:attrNameLst>
                                          </p:cBhvr>
                                          <p:tavLst>
                                            <p:tav tm="0">
                                              <p:val>
                                                <p:strVal val="#ppt_y"/>
                                              </p:val>
                                            </p:tav>
                                            <p:tav tm="100000">
                                              <p:val>
                                                <p:strVal val="#ppt_y"/>
                                              </p:val>
                                            </p:tav>
                                          </p:tavLst>
                                        </p:anim>
                                      </p:childTnLst>
                                    </p:cTn>
                                  </p:par>
                                  <p:par>
                                    <p:cTn id="28" presetID="2" presetClass="entr" presetSubtype="2" fill="hold" grpId="0" nodeType="withEffect" p14:presetBounceEnd="50000">
                                      <p:stCondLst>
                                        <p:cond delay="0"/>
                                      </p:stCondLst>
                                      <p:childTnLst>
                                        <p:set>
                                          <p:cBhvr>
                                            <p:cTn id="29" dur="1" fill="hold">
                                              <p:stCondLst>
                                                <p:cond delay="0"/>
                                              </p:stCondLst>
                                            </p:cTn>
                                            <p:tgtEl>
                                              <p:spTgt spid="21"/>
                                            </p:tgtEl>
                                            <p:attrNameLst>
                                              <p:attrName>style.visibility</p:attrName>
                                            </p:attrNameLst>
                                          </p:cBhvr>
                                          <p:to>
                                            <p:strVal val="visible"/>
                                          </p:to>
                                        </p:set>
                                        <p:anim calcmode="lin" valueType="num" p14:bounceEnd="50000">
                                          <p:cBhvr additive="base">
                                            <p:cTn id="30" dur="750" fill="hold"/>
                                            <p:tgtEl>
                                              <p:spTgt spid="21"/>
                                            </p:tgtEl>
                                            <p:attrNameLst>
                                              <p:attrName>ppt_x</p:attrName>
                                            </p:attrNameLst>
                                          </p:cBhvr>
                                          <p:tavLst>
                                            <p:tav tm="0">
                                              <p:val>
                                                <p:strVal val="1+#ppt_w/2"/>
                                              </p:val>
                                            </p:tav>
                                            <p:tav tm="100000">
                                              <p:val>
                                                <p:strVal val="#ppt_x"/>
                                              </p:val>
                                            </p:tav>
                                          </p:tavLst>
                                        </p:anim>
                                        <p:anim calcmode="lin" valueType="num" p14:bounceEnd="50000">
                                          <p:cBhvr additive="base">
                                            <p:cTn id="31" dur="750" fill="hold"/>
                                            <p:tgtEl>
                                              <p:spTgt spid="21"/>
                                            </p:tgtEl>
                                            <p:attrNameLst>
                                              <p:attrName>ppt_y</p:attrName>
                                            </p:attrNameLst>
                                          </p:cBhvr>
                                          <p:tavLst>
                                            <p:tav tm="0">
                                              <p:val>
                                                <p:strVal val="#ppt_y"/>
                                              </p:val>
                                            </p:tav>
                                            <p:tav tm="100000">
                                              <p:val>
                                                <p:strVal val="#ppt_y"/>
                                              </p:val>
                                            </p:tav>
                                          </p:tavLst>
                                        </p:anim>
                                      </p:childTnLst>
                                    </p:cTn>
                                  </p:par>
                                  <p:par>
                                    <p:cTn id="32" presetID="2" presetClass="entr" presetSubtype="2" fill="hold" grpId="0" nodeType="withEffect" p14:presetBounceEnd="50000">
                                      <p:stCondLst>
                                        <p:cond delay="100"/>
                                      </p:stCondLst>
                                      <p:childTnLst>
                                        <p:set>
                                          <p:cBhvr>
                                            <p:cTn id="33" dur="1" fill="hold">
                                              <p:stCondLst>
                                                <p:cond delay="0"/>
                                              </p:stCondLst>
                                            </p:cTn>
                                            <p:tgtEl>
                                              <p:spTgt spid="53"/>
                                            </p:tgtEl>
                                            <p:attrNameLst>
                                              <p:attrName>style.visibility</p:attrName>
                                            </p:attrNameLst>
                                          </p:cBhvr>
                                          <p:to>
                                            <p:strVal val="visible"/>
                                          </p:to>
                                        </p:set>
                                        <p:anim calcmode="lin" valueType="num" p14:bounceEnd="50000">
                                          <p:cBhvr additive="base">
                                            <p:cTn id="34" dur="750" fill="hold"/>
                                            <p:tgtEl>
                                              <p:spTgt spid="53"/>
                                            </p:tgtEl>
                                            <p:attrNameLst>
                                              <p:attrName>ppt_x</p:attrName>
                                            </p:attrNameLst>
                                          </p:cBhvr>
                                          <p:tavLst>
                                            <p:tav tm="0">
                                              <p:val>
                                                <p:strVal val="1+#ppt_w/2"/>
                                              </p:val>
                                            </p:tav>
                                            <p:tav tm="100000">
                                              <p:val>
                                                <p:strVal val="#ppt_x"/>
                                              </p:val>
                                            </p:tav>
                                          </p:tavLst>
                                        </p:anim>
                                        <p:anim calcmode="lin" valueType="num" p14:bounceEnd="50000">
                                          <p:cBhvr additive="base">
                                            <p:cTn id="35" dur="750" fill="hold"/>
                                            <p:tgtEl>
                                              <p:spTgt spid="53"/>
                                            </p:tgtEl>
                                            <p:attrNameLst>
                                              <p:attrName>ppt_y</p:attrName>
                                            </p:attrNameLst>
                                          </p:cBhvr>
                                          <p:tavLst>
                                            <p:tav tm="0">
                                              <p:val>
                                                <p:strVal val="#ppt_y"/>
                                              </p:val>
                                            </p:tav>
                                            <p:tav tm="100000">
                                              <p:val>
                                                <p:strVal val="#ppt_y"/>
                                              </p:val>
                                            </p:tav>
                                          </p:tavLst>
                                        </p:anim>
                                      </p:childTnLst>
                                    </p:cTn>
                                  </p:par>
                                </p:childTnLst>
                              </p:cTn>
                            </p:par>
                            <p:par>
                              <p:cTn id="36" fill="hold">
                                <p:stCondLst>
                                  <p:cond delay="2850"/>
                                </p:stCondLst>
                                <p:childTnLst>
                                  <p:par>
                                    <p:cTn id="37" presetID="2" presetClass="entr" presetSubtype="8" fill="hold" grpId="0" nodeType="afterEffect" p14:presetBounceEnd="50000">
                                      <p:stCondLst>
                                        <p:cond delay="0"/>
                                      </p:stCondLst>
                                      <p:childTnLst>
                                        <p:set>
                                          <p:cBhvr>
                                            <p:cTn id="38" dur="1" fill="hold">
                                              <p:stCondLst>
                                                <p:cond delay="0"/>
                                              </p:stCondLst>
                                            </p:cTn>
                                            <p:tgtEl>
                                              <p:spTgt spid="28"/>
                                            </p:tgtEl>
                                            <p:attrNameLst>
                                              <p:attrName>style.visibility</p:attrName>
                                            </p:attrNameLst>
                                          </p:cBhvr>
                                          <p:to>
                                            <p:strVal val="visible"/>
                                          </p:to>
                                        </p:set>
                                        <p:anim calcmode="lin" valueType="num" p14:bounceEnd="50000">
                                          <p:cBhvr additive="base">
                                            <p:cTn id="39" dur="750" fill="hold"/>
                                            <p:tgtEl>
                                              <p:spTgt spid="28"/>
                                            </p:tgtEl>
                                            <p:attrNameLst>
                                              <p:attrName>ppt_x</p:attrName>
                                            </p:attrNameLst>
                                          </p:cBhvr>
                                          <p:tavLst>
                                            <p:tav tm="0">
                                              <p:val>
                                                <p:strVal val="0-#ppt_w/2"/>
                                              </p:val>
                                            </p:tav>
                                            <p:tav tm="100000">
                                              <p:val>
                                                <p:strVal val="#ppt_x"/>
                                              </p:val>
                                            </p:tav>
                                          </p:tavLst>
                                        </p:anim>
                                        <p:anim calcmode="lin" valueType="num" p14:bounceEnd="50000">
                                          <p:cBhvr additive="base">
                                            <p:cTn id="40" dur="750" fill="hold"/>
                                            <p:tgtEl>
                                              <p:spTgt spid="28"/>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14:presetBounceEnd="50000">
                                      <p:stCondLst>
                                        <p:cond delay="100"/>
                                      </p:stCondLst>
                                      <p:childTnLst>
                                        <p:set>
                                          <p:cBhvr>
                                            <p:cTn id="42" dur="1" fill="hold">
                                              <p:stCondLst>
                                                <p:cond delay="0"/>
                                              </p:stCondLst>
                                            </p:cTn>
                                            <p:tgtEl>
                                              <p:spTgt spid="50"/>
                                            </p:tgtEl>
                                            <p:attrNameLst>
                                              <p:attrName>style.visibility</p:attrName>
                                            </p:attrNameLst>
                                          </p:cBhvr>
                                          <p:to>
                                            <p:strVal val="visible"/>
                                          </p:to>
                                        </p:set>
                                        <p:anim calcmode="lin" valueType="num" p14:bounceEnd="50000">
                                          <p:cBhvr additive="base">
                                            <p:cTn id="43" dur="750" fill="hold"/>
                                            <p:tgtEl>
                                              <p:spTgt spid="50"/>
                                            </p:tgtEl>
                                            <p:attrNameLst>
                                              <p:attrName>ppt_x</p:attrName>
                                            </p:attrNameLst>
                                          </p:cBhvr>
                                          <p:tavLst>
                                            <p:tav tm="0">
                                              <p:val>
                                                <p:strVal val="0-#ppt_w/2"/>
                                              </p:val>
                                            </p:tav>
                                            <p:tav tm="100000">
                                              <p:val>
                                                <p:strVal val="#ppt_x"/>
                                              </p:val>
                                            </p:tav>
                                          </p:tavLst>
                                        </p:anim>
                                        <p:anim calcmode="lin" valueType="num" p14:bounceEnd="50000">
                                          <p:cBhvr additive="base">
                                            <p:cTn id="44" dur="750" fill="hold"/>
                                            <p:tgtEl>
                                              <p:spTgt spid="50"/>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14:presetBounceEnd="50000">
                                      <p:stCondLst>
                                        <p:cond delay="0"/>
                                      </p:stCondLst>
                                      <p:childTnLst>
                                        <p:set>
                                          <p:cBhvr>
                                            <p:cTn id="46" dur="1" fill="hold">
                                              <p:stCondLst>
                                                <p:cond delay="0"/>
                                              </p:stCondLst>
                                            </p:cTn>
                                            <p:tgtEl>
                                              <p:spTgt spid="24"/>
                                            </p:tgtEl>
                                            <p:attrNameLst>
                                              <p:attrName>style.visibility</p:attrName>
                                            </p:attrNameLst>
                                          </p:cBhvr>
                                          <p:to>
                                            <p:strVal val="visible"/>
                                          </p:to>
                                        </p:set>
                                        <p:anim calcmode="lin" valueType="num" p14:bounceEnd="50000">
                                          <p:cBhvr additive="base">
                                            <p:cTn id="47" dur="750" fill="hold"/>
                                            <p:tgtEl>
                                              <p:spTgt spid="24"/>
                                            </p:tgtEl>
                                            <p:attrNameLst>
                                              <p:attrName>ppt_x</p:attrName>
                                            </p:attrNameLst>
                                          </p:cBhvr>
                                          <p:tavLst>
                                            <p:tav tm="0">
                                              <p:val>
                                                <p:strVal val="1+#ppt_w/2"/>
                                              </p:val>
                                            </p:tav>
                                            <p:tav tm="100000">
                                              <p:val>
                                                <p:strVal val="#ppt_x"/>
                                              </p:val>
                                            </p:tav>
                                          </p:tavLst>
                                        </p:anim>
                                        <p:anim calcmode="lin" valueType="num" p14:bounceEnd="50000">
                                          <p:cBhvr additive="base">
                                            <p:cTn id="48" dur="750" fill="hold"/>
                                            <p:tgtEl>
                                              <p:spTgt spid="24"/>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14:presetBounceEnd="50000">
                                      <p:stCondLst>
                                        <p:cond delay="100"/>
                                      </p:stCondLst>
                                      <p:childTnLst>
                                        <p:set>
                                          <p:cBhvr>
                                            <p:cTn id="50" dur="1" fill="hold">
                                              <p:stCondLst>
                                                <p:cond delay="0"/>
                                              </p:stCondLst>
                                            </p:cTn>
                                            <p:tgtEl>
                                              <p:spTgt spid="54"/>
                                            </p:tgtEl>
                                            <p:attrNameLst>
                                              <p:attrName>style.visibility</p:attrName>
                                            </p:attrNameLst>
                                          </p:cBhvr>
                                          <p:to>
                                            <p:strVal val="visible"/>
                                          </p:to>
                                        </p:set>
                                        <p:anim calcmode="lin" valueType="num" p14:bounceEnd="50000">
                                          <p:cBhvr additive="base">
                                            <p:cTn id="51" dur="750" fill="hold"/>
                                            <p:tgtEl>
                                              <p:spTgt spid="54"/>
                                            </p:tgtEl>
                                            <p:attrNameLst>
                                              <p:attrName>ppt_x</p:attrName>
                                            </p:attrNameLst>
                                          </p:cBhvr>
                                          <p:tavLst>
                                            <p:tav tm="0">
                                              <p:val>
                                                <p:strVal val="1+#ppt_w/2"/>
                                              </p:val>
                                            </p:tav>
                                            <p:tav tm="100000">
                                              <p:val>
                                                <p:strVal val="#ppt_x"/>
                                              </p:val>
                                            </p:tav>
                                          </p:tavLst>
                                        </p:anim>
                                        <p:anim calcmode="lin" valueType="num" p14:bounceEnd="50000">
                                          <p:cBhvr additive="base">
                                            <p:cTn id="52" dur="750" fill="hold"/>
                                            <p:tgtEl>
                                              <p:spTgt spid="54"/>
                                            </p:tgtEl>
                                            <p:attrNameLst>
                                              <p:attrName>ppt_y</p:attrName>
                                            </p:attrNameLst>
                                          </p:cBhvr>
                                          <p:tavLst>
                                            <p:tav tm="0">
                                              <p:val>
                                                <p:strVal val="#ppt_y"/>
                                              </p:val>
                                            </p:tav>
                                            <p:tav tm="100000">
                                              <p:val>
                                                <p:strVal val="#ppt_y"/>
                                              </p:val>
                                            </p:tav>
                                          </p:tavLst>
                                        </p:anim>
                                      </p:childTnLst>
                                    </p:cTn>
                                  </p:par>
                                </p:childTnLst>
                              </p:cTn>
                            </p:par>
                            <p:par>
                              <p:cTn id="53" fill="hold">
                                <p:stCondLst>
                                  <p:cond delay="3700"/>
                                </p:stCondLst>
                                <p:childTnLst>
                                  <p:par>
                                    <p:cTn id="54" presetID="2" presetClass="entr" presetSubtype="8" fill="hold" grpId="0" nodeType="afterEffect" p14:presetBounceEnd="50000">
                                      <p:stCondLst>
                                        <p:cond delay="0"/>
                                      </p:stCondLst>
                                      <p:childTnLst>
                                        <p:set>
                                          <p:cBhvr>
                                            <p:cTn id="55" dur="1" fill="hold">
                                              <p:stCondLst>
                                                <p:cond delay="0"/>
                                              </p:stCondLst>
                                            </p:cTn>
                                            <p:tgtEl>
                                              <p:spTgt spid="27"/>
                                            </p:tgtEl>
                                            <p:attrNameLst>
                                              <p:attrName>style.visibility</p:attrName>
                                            </p:attrNameLst>
                                          </p:cBhvr>
                                          <p:to>
                                            <p:strVal val="visible"/>
                                          </p:to>
                                        </p:set>
                                        <p:anim calcmode="lin" valueType="num" p14:bounceEnd="50000">
                                          <p:cBhvr additive="base">
                                            <p:cTn id="56" dur="750" fill="hold"/>
                                            <p:tgtEl>
                                              <p:spTgt spid="27"/>
                                            </p:tgtEl>
                                            <p:attrNameLst>
                                              <p:attrName>ppt_x</p:attrName>
                                            </p:attrNameLst>
                                          </p:cBhvr>
                                          <p:tavLst>
                                            <p:tav tm="0">
                                              <p:val>
                                                <p:strVal val="0-#ppt_w/2"/>
                                              </p:val>
                                            </p:tav>
                                            <p:tav tm="100000">
                                              <p:val>
                                                <p:strVal val="#ppt_x"/>
                                              </p:val>
                                            </p:tav>
                                          </p:tavLst>
                                        </p:anim>
                                        <p:anim calcmode="lin" valueType="num" p14:bounceEnd="50000">
                                          <p:cBhvr additive="base">
                                            <p:cTn id="57" dur="750" fill="hold"/>
                                            <p:tgtEl>
                                              <p:spTgt spid="27"/>
                                            </p:tgtEl>
                                            <p:attrNameLst>
                                              <p:attrName>ppt_y</p:attrName>
                                            </p:attrNameLst>
                                          </p:cBhvr>
                                          <p:tavLst>
                                            <p:tav tm="0">
                                              <p:val>
                                                <p:strVal val="#ppt_y"/>
                                              </p:val>
                                            </p:tav>
                                            <p:tav tm="100000">
                                              <p:val>
                                                <p:strVal val="#ppt_y"/>
                                              </p:val>
                                            </p:tav>
                                          </p:tavLst>
                                        </p:anim>
                                      </p:childTnLst>
                                    </p:cTn>
                                  </p:par>
                                  <p:par>
                                    <p:cTn id="58" presetID="2" presetClass="entr" presetSubtype="8" fill="hold" grpId="0" nodeType="withEffect" p14:presetBounceEnd="50000">
                                      <p:stCondLst>
                                        <p:cond delay="100"/>
                                      </p:stCondLst>
                                      <p:childTnLst>
                                        <p:set>
                                          <p:cBhvr>
                                            <p:cTn id="59" dur="1" fill="hold">
                                              <p:stCondLst>
                                                <p:cond delay="0"/>
                                              </p:stCondLst>
                                            </p:cTn>
                                            <p:tgtEl>
                                              <p:spTgt spid="51"/>
                                            </p:tgtEl>
                                            <p:attrNameLst>
                                              <p:attrName>style.visibility</p:attrName>
                                            </p:attrNameLst>
                                          </p:cBhvr>
                                          <p:to>
                                            <p:strVal val="visible"/>
                                          </p:to>
                                        </p:set>
                                        <p:anim calcmode="lin" valueType="num" p14:bounceEnd="50000">
                                          <p:cBhvr additive="base">
                                            <p:cTn id="60" dur="750" fill="hold"/>
                                            <p:tgtEl>
                                              <p:spTgt spid="51"/>
                                            </p:tgtEl>
                                            <p:attrNameLst>
                                              <p:attrName>ppt_x</p:attrName>
                                            </p:attrNameLst>
                                          </p:cBhvr>
                                          <p:tavLst>
                                            <p:tav tm="0">
                                              <p:val>
                                                <p:strVal val="0-#ppt_w/2"/>
                                              </p:val>
                                            </p:tav>
                                            <p:tav tm="100000">
                                              <p:val>
                                                <p:strVal val="#ppt_x"/>
                                              </p:val>
                                            </p:tav>
                                          </p:tavLst>
                                        </p:anim>
                                        <p:anim calcmode="lin" valueType="num" p14:bounceEnd="50000">
                                          <p:cBhvr additive="base">
                                            <p:cTn id="61" dur="750" fill="hold"/>
                                            <p:tgtEl>
                                              <p:spTgt spid="51"/>
                                            </p:tgtEl>
                                            <p:attrNameLst>
                                              <p:attrName>ppt_y</p:attrName>
                                            </p:attrNameLst>
                                          </p:cBhvr>
                                          <p:tavLst>
                                            <p:tav tm="0">
                                              <p:val>
                                                <p:strVal val="#ppt_y"/>
                                              </p:val>
                                            </p:tav>
                                            <p:tav tm="100000">
                                              <p:val>
                                                <p:strVal val="#ppt_y"/>
                                              </p:val>
                                            </p:tav>
                                          </p:tavLst>
                                        </p:anim>
                                      </p:childTnLst>
                                    </p:cTn>
                                  </p:par>
                                  <p:par>
                                    <p:cTn id="62" presetID="2" presetClass="entr" presetSubtype="2" fill="hold" grpId="0" nodeType="withEffect" p14:presetBounceEnd="50000">
                                      <p:stCondLst>
                                        <p:cond delay="0"/>
                                      </p:stCondLst>
                                      <p:childTnLst>
                                        <p:set>
                                          <p:cBhvr>
                                            <p:cTn id="63" dur="1" fill="hold">
                                              <p:stCondLst>
                                                <p:cond delay="0"/>
                                              </p:stCondLst>
                                            </p:cTn>
                                            <p:tgtEl>
                                              <p:spTgt spid="25"/>
                                            </p:tgtEl>
                                            <p:attrNameLst>
                                              <p:attrName>style.visibility</p:attrName>
                                            </p:attrNameLst>
                                          </p:cBhvr>
                                          <p:to>
                                            <p:strVal val="visible"/>
                                          </p:to>
                                        </p:set>
                                        <p:anim calcmode="lin" valueType="num" p14:bounceEnd="50000">
                                          <p:cBhvr additive="base">
                                            <p:cTn id="64" dur="750" fill="hold"/>
                                            <p:tgtEl>
                                              <p:spTgt spid="25"/>
                                            </p:tgtEl>
                                            <p:attrNameLst>
                                              <p:attrName>ppt_x</p:attrName>
                                            </p:attrNameLst>
                                          </p:cBhvr>
                                          <p:tavLst>
                                            <p:tav tm="0">
                                              <p:val>
                                                <p:strVal val="1+#ppt_w/2"/>
                                              </p:val>
                                            </p:tav>
                                            <p:tav tm="100000">
                                              <p:val>
                                                <p:strVal val="#ppt_x"/>
                                              </p:val>
                                            </p:tav>
                                          </p:tavLst>
                                        </p:anim>
                                        <p:anim calcmode="lin" valueType="num" p14:bounceEnd="50000">
                                          <p:cBhvr additive="base">
                                            <p:cTn id="65" dur="750" fill="hold"/>
                                            <p:tgtEl>
                                              <p:spTgt spid="25"/>
                                            </p:tgtEl>
                                            <p:attrNameLst>
                                              <p:attrName>ppt_y</p:attrName>
                                            </p:attrNameLst>
                                          </p:cBhvr>
                                          <p:tavLst>
                                            <p:tav tm="0">
                                              <p:val>
                                                <p:strVal val="#ppt_y"/>
                                              </p:val>
                                            </p:tav>
                                            <p:tav tm="100000">
                                              <p:val>
                                                <p:strVal val="#ppt_y"/>
                                              </p:val>
                                            </p:tav>
                                          </p:tavLst>
                                        </p:anim>
                                      </p:childTnLst>
                                    </p:cTn>
                                  </p:par>
                                  <p:par>
                                    <p:cTn id="66" presetID="2" presetClass="entr" presetSubtype="2" fill="hold" grpId="0" nodeType="withEffect" p14:presetBounceEnd="50000">
                                      <p:stCondLst>
                                        <p:cond delay="100"/>
                                      </p:stCondLst>
                                      <p:childTnLst>
                                        <p:set>
                                          <p:cBhvr>
                                            <p:cTn id="67" dur="1" fill="hold">
                                              <p:stCondLst>
                                                <p:cond delay="0"/>
                                              </p:stCondLst>
                                            </p:cTn>
                                            <p:tgtEl>
                                              <p:spTgt spid="55"/>
                                            </p:tgtEl>
                                            <p:attrNameLst>
                                              <p:attrName>style.visibility</p:attrName>
                                            </p:attrNameLst>
                                          </p:cBhvr>
                                          <p:to>
                                            <p:strVal val="visible"/>
                                          </p:to>
                                        </p:set>
                                        <p:anim calcmode="lin" valueType="num" p14:bounceEnd="50000">
                                          <p:cBhvr additive="base">
                                            <p:cTn id="68" dur="750" fill="hold"/>
                                            <p:tgtEl>
                                              <p:spTgt spid="55"/>
                                            </p:tgtEl>
                                            <p:attrNameLst>
                                              <p:attrName>ppt_x</p:attrName>
                                            </p:attrNameLst>
                                          </p:cBhvr>
                                          <p:tavLst>
                                            <p:tav tm="0">
                                              <p:val>
                                                <p:strVal val="1+#ppt_w/2"/>
                                              </p:val>
                                            </p:tav>
                                            <p:tav tm="100000">
                                              <p:val>
                                                <p:strVal val="#ppt_x"/>
                                              </p:val>
                                            </p:tav>
                                          </p:tavLst>
                                        </p:anim>
                                        <p:anim calcmode="lin" valueType="num" p14:bounceEnd="50000">
                                          <p:cBhvr additive="base">
                                            <p:cTn id="69" dur="750" fill="hold"/>
                                            <p:tgtEl>
                                              <p:spTgt spid="55"/>
                                            </p:tgtEl>
                                            <p:attrNameLst>
                                              <p:attrName>ppt_y</p:attrName>
                                            </p:attrNameLst>
                                          </p:cBhvr>
                                          <p:tavLst>
                                            <p:tav tm="0">
                                              <p:val>
                                                <p:strVal val="#ppt_y"/>
                                              </p:val>
                                            </p:tav>
                                            <p:tav tm="100000">
                                              <p:val>
                                                <p:strVal val="#ppt_y"/>
                                              </p:val>
                                            </p:tav>
                                          </p:tavLst>
                                        </p:anim>
                                      </p:childTnLst>
                                    </p:cTn>
                                  </p:par>
                                </p:childTnLst>
                              </p:cTn>
                            </p:par>
                            <p:par>
                              <p:cTn id="70" fill="hold">
                                <p:stCondLst>
                                  <p:cond delay="4550"/>
                                </p:stCondLst>
                                <p:childTnLst>
                                  <p:par>
                                    <p:cTn id="71" presetID="2" presetClass="entr" presetSubtype="8" fill="hold" grpId="0" nodeType="afterEffect" p14:presetBounceEnd="50000">
                                      <p:stCondLst>
                                        <p:cond delay="0"/>
                                      </p:stCondLst>
                                      <p:childTnLst>
                                        <p:set>
                                          <p:cBhvr>
                                            <p:cTn id="72" dur="1" fill="hold">
                                              <p:stCondLst>
                                                <p:cond delay="0"/>
                                              </p:stCondLst>
                                            </p:cTn>
                                            <p:tgtEl>
                                              <p:spTgt spid="26"/>
                                            </p:tgtEl>
                                            <p:attrNameLst>
                                              <p:attrName>style.visibility</p:attrName>
                                            </p:attrNameLst>
                                          </p:cBhvr>
                                          <p:to>
                                            <p:strVal val="visible"/>
                                          </p:to>
                                        </p:set>
                                        <p:anim calcmode="lin" valueType="num" p14:bounceEnd="50000">
                                          <p:cBhvr additive="base">
                                            <p:cTn id="73" dur="750" fill="hold"/>
                                            <p:tgtEl>
                                              <p:spTgt spid="26"/>
                                            </p:tgtEl>
                                            <p:attrNameLst>
                                              <p:attrName>ppt_x</p:attrName>
                                            </p:attrNameLst>
                                          </p:cBhvr>
                                          <p:tavLst>
                                            <p:tav tm="0">
                                              <p:val>
                                                <p:strVal val="0-#ppt_w/2"/>
                                              </p:val>
                                            </p:tav>
                                            <p:tav tm="100000">
                                              <p:val>
                                                <p:strVal val="#ppt_x"/>
                                              </p:val>
                                            </p:tav>
                                          </p:tavLst>
                                        </p:anim>
                                        <p:anim calcmode="lin" valueType="num" p14:bounceEnd="50000">
                                          <p:cBhvr additive="base">
                                            <p:cTn id="74" dur="750" fill="hold"/>
                                            <p:tgtEl>
                                              <p:spTgt spid="26"/>
                                            </p:tgtEl>
                                            <p:attrNameLst>
                                              <p:attrName>ppt_y</p:attrName>
                                            </p:attrNameLst>
                                          </p:cBhvr>
                                          <p:tavLst>
                                            <p:tav tm="0">
                                              <p:val>
                                                <p:strVal val="#ppt_y"/>
                                              </p:val>
                                            </p:tav>
                                            <p:tav tm="100000">
                                              <p:val>
                                                <p:strVal val="#ppt_y"/>
                                              </p:val>
                                            </p:tav>
                                          </p:tavLst>
                                        </p:anim>
                                      </p:childTnLst>
                                    </p:cTn>
                                  </p:par>
                                  <p:par>
                                    <p:cTn id="75" presetID="2" presetClass="entr" presetSubtype="8" fill="hold" grpId="0" nodeType="withEffect" p14:presetBounceEnd="50000">
                                      <p:stCondLst>
                                        <p:cond delay="100"/>
                                      </p:stCondLst>
                                      <p:childTnLst>
                                        <p:set>
                                          <p:cBhvr>
                                            <p:cTn id="76" dur="1" fill="hold">
                                              <p:stCondLst>
                                                <p:cond delay="0"/>
                                              </p:stCondLst>
                                            </p:cTn>
                                            <p:tgtEl>
                                              <p:spTgt spid="52"/>
                                            </p:tgtEl>
                                            <p:attrNameLst>
                                              <p:attrName>style.visibility</p:attrName>
                                            </p:attrNameLst>
                                          </p:cBhvr>
                                          <p:to>
                                            <p:strVal val="visible"/>
                                          </p:to>
                                        </p:set>
                                        <p:anim calcmode="lin" valueType="num" p14:bounceEnd="50000">
                                          <p:cBhvr additive="base">
                                            <p:cTn id="77" dur="750" fill="hold"/>
                                            <p:tgtEl>
                                              <p:spTgt spid="52"/>
                                            </p:tgtEl>
                                            <p:attrNameLst>
                                              <p:attrName>ppt_x</p:attrName>
                                            </p:attrNameLst>
                                          </p:cBhvr>
                                          <p:tavLst>
                                            <p:tav tm="0">
                                              <p:val>
                                                <p:strVal val="0-#ppt_w/2"/>
                                              </p:val>
                                            </p:tav>
                                            <p:tav tm="100000">
                                              <p:val>
                                                <p:strVal val="#ppt_x"/>
                                              </p:val>
                                            </p:tav>
                                          </p:tavLst>
                                        </p:anim>
                                        <p:anim calcmode="lin" valueType="num" p14:bounceEnd="50000">
                                          <p:cBhvr additive="base">
                                            <p:cTn id="78" dur="750" fill="hold"/>
                                            <p:tgtEl>
                                              <p:spTgt spid="52"/>
                                            </p:tgtEl>
                                            <p:attrNameLst>
                                              <p:attrName>ppt_y</p:attrName>
                                            </p:attrNameLst>
                                          </p:cBhvr>
                                          <p:tavLst>
                                            <p:tav tm="0">
                                              <p:val>
                                                <p:strVal val="#ppt_y"/>
                                              </p:val>
                                            </p:tav>
                                            <p:tav tm="100000">
                                              <p:val>
                                                <p:strVal val="#ppt_y"/>
                                              </p:val>
                                            </p:tav>
                                          </p:tavLst>
                                        </p:anim>
                                      </p:childTnLst>
                                    </p:cTn>
                                  </p:par>
                                  <p:par>
                                    <p:cTn id="79" presetID="2" presetClass="entr" presetSubtype="2" fill="hold" grpId="0" nodeType="withEffect" p14:presetBounceEnd="50000">
                                      <p:stCondLst>
                                        <p:cond delay="0"/>
                                      </p:stCondLst>
                                      <p:childTnLst>
                                        <p:set>
                                          <p:cBhvr>
                                            <p:cTn id="80" dur="1" fill="hold">
                                              <p:stCondLst>
                                                <p:cond delay="0"/>
                                              </p:stCondLst>
                                            </p:cTn>
                                            <p:tgtEl>
                                              <p:spTgt spid="23"/>
                                            </p:tgtEl>
                                            <p:attrNameLst>
                                              <p:attrName>style.visibility</p:attrName>
                                            </p:attrNameLst>
                                          </p:cBhvr>
                                          <p:to>
                                            <p:strVal val="visible"/>
                                          </p:to>
                                        </p:set>
                                        <p:anim calcmode="lin" valueType="num" p14:bounceEnd="50000">
                                          <p:cBhvr additive="base">
                                            <p:cTn id="81" dur="750" fill="hold"/>
                                            <p:tgtEl>
                                              <p:spTgt spid="23"/>
                                            </p:tgtEl>
                                            <p:attrNameLst>
                                              <p:attrName>ppt_x</p:attrName>
                                            </p:attrNameLst>
                                          </p:cBhvr>
                                          <p:tavLst>
                                            <p:tav tm="0">
                                              <p:val>
                                                <p:strVal val="1+#ppt_w/2"/>
                                              </p:val>
                                            </p:tav>
                                            <p:tav tm="100000">
                                              <p:val>
                                                <p:strVal val="#ppt_x"/>
                                              </p:val>
                                            </p:tav>
                                          </p:tavLst>
                                        </p:anim>
                                        <p:anim calcmode="lin" valueType="num" p14:bounceEnd="50000">
                                          <p:cBhvr additive="base">
                                            <p:cTn id="82" dur="750" fill="hold"/>
                                            <p:tgtEl>
                                              <p:spTgt spid="23"/>
                                            </p:tgtEl>
                                            <p:attrNameLst>
                                              <p:attrName>ppt_y</p:attrName>
                                            </p:attrNameLst>
                                          </p:cBhvr>
                                          <p:tavLst>
                                            <p:tav tm="0">
                                              <p:val>
                                                <p:strVal val="#ppt_y"/>
                                              </p:val>
                                            </p:tav>
                                            <p:tav tm="100000">
                                              <p:val>
                                                <p:strVal val="#ppt_y"/>
                                              </p:val>
                                            </p:tav>
                                          </p:tavLst>
                                        </p:anim>
                                      </p:childTnLst>
                                    </p:cTn>
                                  </p:par>
                                  <p:par>
                                    <p:cTn id="83" presetID="2" presetClass="entr" presetSubtype="2" fill="hold" grpId="0" nodeType="withEffect" p14:presetBounceEnd="50000">
                                      <p:stCondLst>
                                        <p:cond delay="100"/>
                                      </p:stCondLst>
                                      <p:childTnLst>
                                        <p:set>
                                          <p:cBhvr>
                                            <p:cTn id="84" dur="1" fill="hold">
                                              <p:stCondLst>
                                                <p:cond delay="0"/>
                                              </p:stCondLst>
                                            </p:cTn>
                                            <p:tgtEl>
                                              <p:spTgt spid="56"/>
                                            </p:tgtEl>
                                            <p:attrNameLst>
                                              <p:attrName>style.visibility</p:attrName>
                                            </p:attrNameLst>
                                          </p:cBhvr>
                                          <p:to>
                                            <p:strVal val="visible"/>
                                          </p:to>
                                        </p:set>
                                        <p:anim calcmode="lin" valueType="num" p14:bounceEnd="50000">
                                          <p:cBhvr additive="base">
                                            <p:cTn id="85" dur="750" fill="hold"/>
                                            <p:tgtEl>
                                              <p:spTgt spid="56"/>
                                            </p:tgtEl>
                                            <p:attrNameLst>
                                              <p:attrName>ppt_x</p:attrName>
                                            </p:attrNameLst>
                                          </p:cBhvr>
                                          <p:tavLst>
                                            <p:tav tm="0">
                                              <p:val>
                                                <p:strVal val="1+#ppt_w/2"/>
                                              </p:val>
                                            </p:tav>
                                            <p:tav tm="100000">
                                              <p:val>
                                                <p:strVal val="#ppt_x"/>
                                              </p:val>
                                            </p:tav>
                                          </p:tavLst>
                                        </p:anim>
                                        <p:anim calcmode="lin" valueType="num" p14:bounceEnd="50000">
                                          <p:cBhvr additive="base">
                                            <p:cTn id="86" dur="750" fill="hold"/>
                                            <p:tgtEl>
                                              <p:spTgt spid="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4" grpId="0"/>
          <p:bldP spid="25" grpId="0"/>
          <p:bldP spid="26" grpId="0"/>
          <p:bldP spid="27" grpId="0"/>
          <p:bldP spid="28" grpId="0"/>
          <p:bldP spid="49" grpId="0"/>
          <p:bldP spid="50" grpId="0"/>
          <p:bldP spid="51" grpId="0"/>
          <p:bldP spid="52" grpId="0"/>
          <p:bldP spid="53" grpId="0"/>
          <p:bldP spid="54" grpId="0"/>
          <p:bldP spid="55" grpId="0"/>
          <p:bldP spid="56"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1+#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000" fill="hold"/>
                                            <p:tgtEl>
                                              <p:spTgt spid="3"/>
                                            </p:tgtEl>
                                            <p:attrNameLst>
                                              <p:attrName>ppt_x</p:attrName>
                                            </p:attrNameLst>
                                          </p:cBhvr>
                                          <p:tavLst>
                                            <p:tav tm="0">
                                              <p:val>
                                                <p:strVal val="0-#ppt_w/2"/>
                                              </p:val>
                                            </p:tav>
                                            <p:tav tm="100000">
                                              <p:val>
                                                <p:strVal val="#ppt_x"/>
                                              </p:val>
                                            </p:tav>
                                          </p:tavLst>
                                        </p:anim>
                                        <p:anim calcmode="lin" valueType="num">
                                          <p:cBhvr additive="base">
                                            <p:cTn id="12" dur="1000" fill="hold"/>
                                            <p:tgtEl>
                                              <p:spTgt spid="3"/>
                                            </p:tgtEl>
                                            <p:attrNameLst>
                                              <p:attrName>ppt_y</p:attrName>
                                            </p:attrNameLst>
                                          </p:cBhvr>
                                          <p:tavLst>
                                            <p:tav tm="0">
                                              <p:val>
                                                <p:strVal val="#ppt_y"/>
                                              </p:val>
                                            </p:tav>
                                            <p:tav tm="100000">
                                              <p:val>
                                                <p:strVal val="#ppt_y"/>
                                              </p:val>
                                            </p:tav>
                                          </p:tavLst>
                                        </p:anim>
                                      </p:childTnLst>
                                    </p:cTn>
                                  </p:par>
                                  <p:par>
                                    <p:cTn id="13" presetID="49" presetClass="entr" presetSubtype="0" decel="100000" fill="hold" nodeType="withEffect">
                                      <p:stCondLst>
                                        <p:cond delay="1000"/>
                                      </p:stCondLst>
                                      <p:childTnLst>
                                        <p:set>
                                          <p:cBhvr>
                                            <p:cTn id="14" dur="1" fill="hold">
                                              <p:stCondLst>
                                                <p:cond delay="0"/>
                                              </p:stCondLst>
                                            </p:cTn>
                                            <p:tgtEl>
                                              <p:spTgt spid="45"/>
                                            </p:tgtEl>
                                            <p:attrNameLst>
                                              <p:attrName>style.visibility</p:attrName>
                                            </p:attrNameLst>
                                          </p:cBhvr>
                                          <p:to>
                                            <p:strVal val="visible"/>
                                          </p:to>
                                        </p:set>
                                        <p:anim calcmode="lin" valueType="num">
                                          <p:cBhvr>
                                            <p:cTn id="15" dur="1000" fill="hold"/>
                                            <p:tgtEl>
                                              <p:spTgt spid="45"/>
                                            </p:tgtEl>
                                            <p:attrNameLst>
                                              <p:attrName>ppt_w</p:attrName>
                                            </p:attrNameLst>
                                          </p:cBhvr>
                                          <p:tavLst>
                                            <p:tav tm="0">
                                              <p:val>
                                                <p:fltVal val="0"/>
                                              </p:val>
                                            </p:tav>
                                            <p:tav tm="100000">
                                              <p:val>
                                                <p:strVal val="#ppt_w"/>
                                              </p:val>
                                            </p:tav>
                                          </p:tavLst>
                                        </p:anim>
                                        <p:anim calcmode="lin" valueType="num">
                                          <p:cBhvr>
                                            <p:cTn id="16" dur="1000" fill="hold"/>
                                            <p:tgtEl>
                                              <p:spTgt spid="45"/>
                                            </p:tgtEl>
                                            <p:attrNameLst>
                                              <p:attrName>ppt_h</p:attrName>
                                            </p:attrNameLst>
                                          </p:cBhvr>
                                          <p:tavLst>
                                            <p:tav tm="0">
                                              <p:val>
                                                <p:fltVal val="0"/>
                                              </p:val>
                                            </p:tav>
                                            <p:tav tm="100000">
                                              <p:val>
                                                <p:strVal val="#ppt_h"/>
                                              </p:val>
                                            </p:tav>
                                          </p:tavLst>
                                        </p:anim>
                                        <p:anim calcmode="lin" valueType="num">
                                          <p:cBhvr>
                                            <p:cTn id="17" dur="1000" fill="hold"/>
                                            <p:tgtEl>
                                              <p:spTgt spid="45"/>
                                            </p:tgtEl>
                                            <p:attrNameLst>
                                              <p:attrName>style.rotation</p:attrName>
                                            </p:attrNameLst>
                                          </p:cBhvr>
                                          <p:tavLst>
                                            <p:tav tm="0">
                                              <p:val>
                                                <p:fltVal val="360"/>
                                              </p:val>
                                            </p:tav>
                                            <p:tav tm="100000">
                                              <p:val>
                                                <p:fltVal val="0"/>
                                              </p:val>
                                            </p:tav>
                                          </p:tavLst>
                                        </p:anim>
                                        <p:animEffect transition="in" filter="fade">
                                          <p:cBhvr>
                                            <p:cTn id="18" dur="1000"/>
                                            <p:tgtEl>
                                              <p:spTgt spid="45"/>
                                            </p:tgtEl>
                                          </p:cBhvr>
                                        </p:animEffect>
                                      </p:childTnLst>
                                    </p:cTn>
                                  </p:par>
                                </p:childTnLst>
                              </p:cTn>
                            </p:par>
                            <p:par>
                              <p:cTn id="19" fill="hold">
                                <p:stCondLst>
                                  <p:cond delay="2000"/>
                                </p:stCondLst>
                                <p:childTnLst>
                                  <p:par>
                                    <p:cTn id="20" presetID="2" presetClass="entr" presetSubtype="8" fill="hold" grpId="0" nodeType="afterEffect">
                                      <p:stCondLst>
                                        <p:cond delay="0"/>
                                      </p:stCondLst>
                                      <p:childTnLst>
                                        <p:set>
                                          <p:cBhvr>
                                            <p:cTn id="21" dur="1" fill="hold">
                                              <p:stCondLst>
                                                <p:cond delay="0"/>
                                              </p:stCondLst>
                                            </p:cTn>
                                            <p:tgtEl>
                                              <p:spTgt spid="22"/>
                                            </p:tgtEl>
                                            <p:attrNameLst>
                                              <p:attrName>style.visibility</p:attrName>
                                            </p:attrNameLst>
                                          </p:cBhvr>
                                          <p:to>
                                            <p:strVal val="visible"/>
                                          </p:to>
                                        </p:set>
                                        <p:anim calcmode="lin" valueType="num">
                                          <p:cBhvr additive="base">
                                            <p:cTn id="22" dur="750" fill="hold"/>
                                            <p:tgtEl>
                                              <p:spTgt spid="22"/>
                                            </p:tgtEl>
                                            <p:attrNameLst>
                                              <p:attrName>ppt_x</p:attrName>
                                            </p:attrNameLst>
                                          </p:cBhvr>
                                          <p:tavLst>
                                            <p:tav tm="0">
                                              <p:val>
                                                <p:strVal val="0-#ppt_w/2"/>
                                              </p:val>
                                            </p:tav>
                                            <p:tav tm="100000">
                                              <p:val>
                                                <p:strVal val="#ppt_x"/>
                                              </p:val>
                                            </p:tav>
                                          </p:tavLst>
                                        </p:anim>
                                        <p:anim calcmode="lin" valueType="num">
                                          <p:cBhvr additive="base">
                                            <p:cTn id="23" dur="750" fill="hold"/>
                                            <p:tgtEl>
                                              <p:spTgt spid="22"/>
                                            </p:tgtEl>
                                            <p:attrNameLst>
                                              <p:attrName>ppt_y</p:attrName>
                                            </p:attrNameLst>
                                          </p:cBhvr>
                                          <p:tavLst>
                                            <p:tav tm="0">
                                              <p:val>
                                                <p:strVal val="#ppt_y"/>
                                              </p:val>
                                            </p:tav>
                                            <p:tav tm="100000">
                                              <p:val>
                                                <p:strVal val="#ppt_y"/>
                                              </p:val>
                                            </p:tav>
                                          </p:tavLst>
                                        </p:anim>
                                      </p:childTnLst>
                                    </p:cTn>
                                  </p:par>
                                  <p:par>
                                    <p:cTn id="24" presetID="2" presetClass="entr" presetSubtype="8" fill="hold" grpId="0" nodeType="withEffect">
                                      <p:stCondLst>
                                        <p:cond delay="100"/>
                                      </p:stCondLst>
                                      <p:childTnLst>
                                        <p:set>
                                          <p:cBhvr>
                                            <p:cTn id="25" dur="1" fill="hold">
                                              <p:stCondLst>
                                                <p:cond delay="0"/>
                                              </p:stCondLst>
                                            </p:cTn>
                                            <p:tgtEl>
                                              <p:spTgt spid="49"/>
                                            </p:tgtEl>
                                            <p:attrNameLst>
                                              <p:attrName>style.visibility</p:attrName>
                                            </p:attrNameLst>
                                          </p:cBhvr>
                                          <p:to>
                                            <p:strVal val="visible"/>
                                          </p:to>
                                        </p:set>
                                        <p:anim calcmode="lin" valueType="num">
                                          <p:cBhvr additive="base">
                                            <p:cTn id="26" dur="750" fill="hold"/>
                                            <p:tgtEl>
                                              <p:spTgt spid="49"/>
                                            </p:tgtEl>
                                            <p:attrNameLst>
                                              <p:attrName>ppt_x</p:attrName>
                                            </p:attrNameLst>
                                          </p:cBhvr>
                                          <p:tavLst>
                                            <p:tav tm="0">
                                              <p:val>
                                                <p:strVal val="0-#ppt_w/2"/>
                                              </p:val>
                                            </p:tav>
                                            <p:tav tm="100000">
                                              <p:val>
                                                <p:strVal val="#ppt_x"/>
                                              </p:val>
                                            </p:tav>
                                          </p:tavLst>
                                        </p:anim>
                                        <p:anim calcmode="lin" valueType="num">
                                          <p:cBhvr additive="base">
                                            <p:cTn id="27" dur="750" fill="hold"/>
                                            <p:tgtEl>
                                              <p:spTgt spid="49"/>
                                            </p:tgtEl>
                                            <p:attrNameLst>
                                              <p:attrName>ppt_y</p:attrName>
                                            </p:attrNameLst>
                                          </p:cBhvr>
                                          <p:tavLst>
                                            <p:tav tm="0">
                                              <p:val>
                                                <p:strVal val="#ppt_y"/>
                                              </p:val>
                                            </p:tav>
                                            <p:tav tm="100000">
                                              <p:val>
                                                <p:strVal val="#ppt_y"/>
                                              </p:val>
                                            </p:tav>
                                          </p:tavLst>
                                        </p:anim>
                                      </p:childTnLst>
                                    </p:cTn>
                                  </p:par>
                                  <p:par>
                                    <p:cTn id="28" presetID="2" presetClass="entr" presetSubtype="2" fill="hold" grpId="0" nodeType="withEffect">
                                      <p:stCondLst>
                                        <p:cond delay="0"/>
                                      </p:stCondLst>
                                      <p:childTnLst>
                                        <p:set>
                                          <p:cBhvr>
                                            <p:cTn id="29" dur="1" fill="hold">
                                              <p:stCondLst>
                                                <p:cond delay="0"/>
                                              </p:stCondLst>
                                            </p:cTn>
                                            <p:tgtEl>
                                              <p:spTgt spid="21"/>
                                            </p:tgtEl>
                                            <p:attrNameLst>
                                              <p:attrName>style.visibility</p:attrName>
                                            </p:attrNameLst>
                                          </p:cBhvr>
                                          <p:to>
                                            <p:strVal val="visible"/>
                                          </p:to>
                                        </p:set>
                                        <p:anim calcmode="lin" valueType="num">
                                          <p:cBhvr additive="base">
                                            <p:cTn id="30" dur="750" fill="hold"/>
                                            <p:tgtEl>
                                              <p:spTgt spid="21"/>
                                            </p:tgtEl>
                                            <p:attrNameLst>
                                              <p:attrName>ppt_x</p:attrName>
                                            </p:attrNameLst>
                                          </p:cBhvr>
                                          <p:tavLst>
                                            <p:tav tm="0">
                                              <p:val>
                                                <p:strVal val="1+#ppt_w/2"/>
                                              </p:val>
                                            </p:tav>
                                            <p:tav tm="100000">
                                              <p:val>
                                                <p:strVal val="#ppt_x"/>
                                              </p:val>
                                            </p:tav>
                                          </p:tavLst>
                                        </p:anim>
                                        <p:anim calcmode="lin" valueType="num">
                                          <p:cBhvr additive="base">
                                            <p:cTn id="31" dur="750" fill="hold"/>
                                            <p:tgtEl>
                                              <p:spTgt spid="21"/>
                                            </p:tgtEl>
                                            <p:attrNameLst>
                                              <p:attrName>ppt_y</p:attrName>
                                            </p:attrNameLst>
                                          </p:cBhvr>
                                          <p:tavLst>
                                            <p:tav tm="0">
                                              <p:val>
                                                <p:strVal val="#ppt_y"/>
                                              </p:val>
                                            </p:tav>
                                            <p:tav tm="100000">
                                              <p:val>
                                                <p:strVal val="#ppt_y"/>
                                              </p:val>
                                            </p:tav>
                                          </p:tavLst>
                                        </p:anim>
                                      </p:childTnLst>
                                    </p:cTn>
                                  </p:par>
                                  <p:par>
                                    <p:cTn id="32" presetID="2" presetClass="entr" presetSubtype="2" fill="hold" grpId="0" nodeType="withEffect">
                                      <p:stCondLst>
                                        <p:cond delay="100"/>
                                      </p:stCondLst>
                                      <p:childTnLst>
                                        <p:set>
                                          <p:cBhvr>
                                            <p:cTn id="33" dur="1" fill="hold">
                                              <p:stCondLst>
                                                <p:cond delay="0"/>
                                              </p:stCondLst>
                                            </p:cTn>
                                            <p:tgtEl>
                                              <p:spTgt spid="53"/>
                                            </p:tgtEl>
                                            <p:attrNameLst>
                                              <p:attrName>style.visibility</p:attrName>
                                            </p:attrNameLst>
                                          </p:cBhvr>
                                          <p:to>
                                            <p:strVal val="visible"/>
                                          </p:to>
                                        </p:set>
                                        <p:anim calcmode="lin" valueType="num">
                                          <p:cBhvr additive="base">
                                            <p:cTn id="34" dur="750" fill="hold"/>
                                            <p:tgtEl>
                                              <p:spTgt spid="53"/>
                                            </p:tgtEl>
                                            <p:attrNameLst>
                                              <p:attrName>ppt_x</p:attrName>
                                            </p:attrNameLst>
                                          </p:cBhvr>
                                          <p:tavLst>
                                            <p:tav tm="0">
                                              <p:val>
                                                <p:strVal val="1+#ppt_w/2"/>
                                              </p:val>
                                            </p:tav>
                                            <p:tav tm="100000">
                                              <p:val>
                                                <p:strVal val="#ppt_x"/>
                                              </p:val>
                                            </p:tav>
                                          </p:tavLst>
                                        </p:anim>
                                        <p:anim calcmode="lin" valueType="num">
                                          <p:cBhvr additive="base">
                                            <p:cTn id="35" dur="750" fill="hold"/>
                                            <p:tgtEl>
                                              <p:spTgt spid="53"/>
                                            </p:tgtEl>
                                            <p:attrNameLst>
                                              <p:attrName>ppt_y</p:attrName>
                                            </p:attrNameLst>
                                          </p:cBhvr>
                                          <p:tavLst>
                                            <p:tav tm="0">
                                              <p:val>
                                                <p:strVal val="#ppt_y"/>
                                              </p:val>
                                            </p:tav>
                                            <p:tav tm="100000">
                                              <p:val>
                                                <p:strVal val="#ppt_y"/>
                                              </p:val>
                                            </p:tav>
                                          </p:tavLst>
                                        </p:anim>
                                      </p:childTnLst>
                                    </p:cTn>
                                  </p:par>
                                </p:childTnLst>
                              </p:cTn>
                            </p:par>
                            <p:par>
                              <p:cTn id="36" fill="hold">
                                <p:stCondLst>
                                  <p:cond delay="2850"/>
                                </p:stCondLst>
                                <p:childTnLst>
                                  <p:par>
                                    <p:cTn id="37" presetID="2" presetClass="entr" presetSubtype="8" fill="hold" grpId="0" nodeType="afterEffect">
                                      <p:stCondLst>
                                        <p:cond delay="0"/>
                                      </p:stCondLst>
                                      <p:childTnLst>
                                        <p:set>
                                          <p:cBhvr>
                                            <p:cTn id="38" dur="1" fill="hold">
                                              <p:stCondLst>
                                                <p:cond delay="0"/>
                                              </p:stCondLst>
                                            </p:cTn>
                                            <p:tgtEl>
                                              <p:spTgt spid="28"/>
                                            </p:tgtEl>
                                            <p:attrNameLst>
                                              <p:attrName>style.visibility</p:attrName>
                                            </p:attrNameLst>
                                          </p:cBhvr>
                                          <p:to>
                                            <p:strVal val="visible"/>
                                          </p:to>
                                        </p:set>
                                        <p:anim calcmode="lin" valueType="num">
                                          <p:cBhvr additive="base">
                                            <p:cTn id="39" dur="750" fill="hold"/>
                                            <p:tgtEl>
                                              <p:spTgt spid="28"/>
                                            </p:tgtEl>
                                            <p:attrNameLst>
                                              <p:attrName>ppt_x</p:attrName>
                                            </p:attrNameLst>
                                          </p:cBhvr>
                                          <p:tavLst>
                                            <p:tav tm="0">
                                              <p:val>
                                                <p:strVal val="0-#ppt_w/2"/>
                                              </p:val>
                                            </p:tav>
                                            <p:tav tm="100000">
                                              <p:val>
                                                <p:strVal val="#ppt_x"/>
                                              </p:val>
                                            </p:tav>
                                          </p:tavLst>
                                        </p:anim>
                                        <p:anim calcmode="lin" valueType="num">
                                          <p:cBhvr additive="base">
                                            <p:cTn id="40" dur="750" fill="hold"/>
                                            <p:tgtEl>
                                              <p:spTgt spid="28"/>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100"/>
                                      </p:stCondLst>
                                      <p:childTnLst>
                                        <p:set>
                                          <p:cBhvr>
                                            <p:cTn id="42" dur="1" fill="hold">
                                              <p:stCondLst>
                                                <p:cond delay="0"/>
                                              </p:stCondLst>
                                            </p:cTn>
                                            <p:tgtEl>
                                              <p:spTgt spid="50"/>
                                            </p:tgtEl>
                                            <p:attrNameLst>
                                              <p:attrName>style.visibility</p:attrName>
                                            </p:attrNameLst>
                                          </p:cBhvr>
                                          <p:to>
                                            <p:strVal val="visible"/>
                                          </p:to>
                                        </p:set>
                                        <p:anim calcmode="lin" valueType="num">
                                          <p:cBhvr additive="base">
                                            <p:cTn id="43" dur="750" fill="hold"/>
                                            <p:tgtEl>
                                              <p:spTgt spid="50"/>
                                            </p:tgtEl>
                                            <p:attrNameLst>
                                              <p:attrName>ppt_x</p:attrName>
                                            </p:attrNameLst>
                                          </p:cBhvr>
                                          <p:tavLst>
                                            <p:tav tm="0">
                                              <p:val>
                                                <p:strVal val="0-#ppt_w/2"/>
                                              </p:val>
                                            </p:tav>
                                            <p:tav tm="100000">
                                              <p:val>
                                                <p:strVal val="#ppt_x"/>
                                              </p:val>
                                            </p:tav>
                                          </p:tavLst>
                                        </p:anim>
                                        <p:anim calcmode="lin" valueType="num">
                                          <p:cBhvr additive="base">
                                            <p:cTn id="44" dur="750" fill="hold"/>
                                            <p:tgtEl>
                                              <p:spTgt spid="50"/>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anim calcmode="lin" valueType="num">
                                          <p:cBhvr additive="base">
                                            <p:cTn id="47" dur="750" fill="hold"/>
                                            <p:tgtEl>
                                              <p:spTgt spid="24"/>
                                            </p:tgtEl>
                                            <p:attrNameLst>
                                              <p:attrName>ppt_x</p:attrName>
                                            </p:attrNameLst>
                                          </p:cBhvr>
                                          <p:tavLst>
                                            <p:tav tm="0">
                                              <p:val>
                                                <p:strVal val="1+#ppt_w/2"/>
                                              </p:val>
                                            </p:tav>
                                            <p:tav tm="100000">
                                              <p:val>
                                                <p:strVal val="#ppt_x"/>
                                              </p:val>
                                            </p:tav>
                                          </p:tavLst>
                                        </p:anim>
                                        <p:anim calcmode="lin" valueType="num">
                                          <p:cBhvr additive="base">
                                            <p:cTn id="48" dur="750" fill="hold"/>
                                            <p:tgtEl>
                                              <p:spTgt spid="24"/>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100"/>
                                      </p:stCondLst>
                                      <p:childTnLst>
                                        <p:set>
                                          <p:cBhvr>
                                            <p:cTn id="50" dur="1" fill="hold">
                                              <p:stCondLst>
                                                <p:cond delay="0"/>
                                              </p:stCondLst>
                                            </p:cTn>
                                            <p:tgtEl>
                                              <p:spTgt spid="54"/>
                                            </p:tgtEl>
                                            <p:attrNameLst>
                                              <p:attrName>style.visibility</p:attrName>
                                            </p:attrNameLst>
                                          </p:cBhvr>
                                          <p:to>
                                            <p:strVal val="visible"/>
                                          </p:to>
                                        </p:set>
                                        <p:anim calcmode="lin" valueType="num">
                                          <p:cBhvr additive="base">
                                            <p:cTn id="51" dur="750" fill="hold"/>
                                            <p:tgtEl>
                                              <p:spTgt spid="54"/>
                                            </p:tgtEl>
                                            <p:attrNameLst>
                                              <p:attrName>ppt_x</p:attrName>
                                            </p:attrNameLst>
                                          </p:cBhvr>
                                          <p:tavLst>
                                            <p:tav tm="0">
                                              <p:val>
                                                <p:strVal val="1+#ppt_w/2"/>
                                              </p:val>
                                            </p:tav>
                                            <p:tav tm="100000">
                                              <p:val>
                                                <p:strVal val="#ppt_x"/>
                                              </p:val>
                                            </p:tav>
                                          </p:tavLst>
                                        </p:anim>
                                        <p:anim calcmode="lin" valueType="num">
                                          <p:cBhvr additive="base">
                                            <p:cTn id="52" dur="750" fill="hold"/>
                                            <p:tgtEl>
                                              <p:spTgt spid="54"/>
                                            </p:tgtEl>
                                            <p:attrNameLst>
                                              <p:attrName>ppt_y</p:attrName>
                                            </p:attrNameLst>
                                          </p:cBhvr>
                                          <p:tavLst>
                                            <p:tav tm="0">
                                              <p:val>
                                                <p:strVal val="#ppt_y"/>
                                              </p:val>
                                            </p:tav>
                                            <p:tav tm="100000">
                                              <p:val>
                                                <p:strVal val="#ppt_y"/>
                                              </p:val>
                                            </p:tav>
                                          </p:tavLst>
                                        </p:anim>
                                      </p:childTnLst>
                                    </p:cTn>
                                  </p:par>
                                </p:childTnLst>
                              </p:cTn>
                            </p:par>
                            <p:par>
                              <p:cTn id="53" fill="hold">
                                <p:stCondLst>
                                  <p:cond delay="3700"/>
                                </p:stCondLst>
                                <p:childTnLst>
                                  <p:par>
                                    <p:cTn id="54" presetID="2" presetClass="entr" presetSubtype="8" fill="hold" grpId="0" nodeType="afterEffect">
                                      <p:stCondLst>
                                        <p:cond delay="0"/>
                                      </p:stCondLst>
                                      <p:childTnLst>
                                        <p:set>
                                          <p:cBhvr>
                                            <p:cTn id="55" dur="1" fill="hold">
                                              <p:stCondLst>
                                                <p:cond delay="0"/>
                                              </p:stCondLst>
                                            </p:cTn>
                                            <p:tgtEl>
                                              <p:spTgt spid="27"/>
                                            </p:tgtEl>
                                            <p:attrNameLst>
                                              <p:attrName>style.visibility</p:attrName>
                                            </p:attrNameLst>
                                          </p:cBhvr>
                                          <p:to>
                                            <p:strVal val="visible"/>
                                          </p:to>
                                        </p:set>
                                        <p:anim calcmode="lin" valueType="num">
                                          <p:cBhvr additive="base">
                                            <p:cTn id="56" dur="750" fill="hold"/>
                                            <p:tgtEl>
                                              <p:spTgt spid="27"/>
                                            </p:tgtEl>
                                            <p:attrNameLst>
                                              <p:attrName>ppt_x</p:attrName>
                                            </p:attrNameLst>
                                          </p:cBhvr>
                                          <p:tavLst>
                                            <p:tav tm="0">
                                              <p:val>
                                                <p:strVal val="0-#ppt_w/2"/>
                                              </p:val>
                                            </p:tav>
                                            <p:tav tm="100000">
                                              <p:val>
                                                <p:strVal val="#ppt_x"/>
                                              </p:val>
                                            </p:tav>
                                          </p:tavLst>
                                        </p:anim>
                                        <p:anim calcmode="lin" valueType="num">
                                          <p:cBhvr additive="base">
                                            <p:cTn id="57" dur="750" fill="hold"/>
                                            <p:tgtEl>
                                              <p:spTgt spid="27"/>
                                            </p:tgtEl>
                                            <p:attrNameLst>
                                              <p:attrName>ppt_y</p:attrName>
                                            </p:attrNameLst>
                                          </p:cBhvr>
                                          <p:tavLst>
                                            <p:tav tm="0">
                                              <p:val>
                                                <p:strVal val="#ppt_y"/>
                                              </p:val>
                                            </p:tav>
                                            <p:tav tm="100000">
                                              <p:val>
                                                <p:strVal val="#ppt_y"/>
                                              </p:val>
                                            </p:tav>
                                          </p:tavLst>
                                        </p:anim>
                                      </p:childTnLst>
                                    </p:cTn>
                                  </p:par>
                                  <p:par>
                                    <p:cTn id="58" presetID="2" presetClass="entr" presetSubtype="8" fill="hold" grpId="0" nodeType="withEffect">
                                      <p:stCondLst>
                                        <p:cond delay="100"/>
                                      </p:stCondLst>
                                      <p:childTnLst>
                                        <p:set>
                                          <p:cBhvr>
                                            <p:cTn id="59" dur="1" fill="hold">
                                              <p:stCondLst>
                                                <p:cond delay="0"/>
                                              </p:stCondLst>
                                            </p:cTn>
                                            <p:tgtEl>
                                              <p:spTgt spid="51"/>
                                            </p:tgtEl>
                                            <p:attrNameLst>
                                              <p:attrName>style.visibility</p:attrName>
                                            </p:attrNameLst>
                                          </p:cBhvr>
                                          <p:to>
                                            <p:strVal val="visible"/>
                                          </p:to>
                                        </p:set>
                                        <p:anim calcmode="lin" valueType="num">
                                          <p:cBhvr additive="base">
                                            <p:cTn id="60" dur="750" fill="hold"/>
                                            <p:tgtEl>
                                              <p:spTgt spid="51"/>
                                            </p:tgtEl>
                                            <p:attrNameLst>
                                              <p:attrName>ppt_x</p:attrName>
                                            </p:attrNameLst>
                                          </p:cBhvr>
                                          <p:tavLst>
                                            <p:tav tm="0">
                                              <p:val>
                                                <p:strVal val="0-#ppt_w/2"/>
                                              </p:val>
                                            </p:tav>
                                            <p:tav tm="100000">
                                              <p:val>
                                                <p:strVal val="#ppt_x"/>
                                              </p:val>
                                            </p:tav>
                                          </p:tavLst>
                                        </p:anim>
                                        <p:anim calcmode="lin" valueType="num">
                                          <p:cBhvr additive="base">
                                            <p:cTn id="61" dur="750" fill="hold"/>
                                            <p:tgtEl>
                                              <p:spTgt spid="51"/>
                                            </p:tgtEl>
                                            <p:attrNameLst>
                                              <p:attrName>ppt_y</p:attrName>
                                            </p:attrNameLst>
                                          </p:cBhvr>
                                          <p:tavLst>
                                            <p:tav tm="0">
                                              <p:val>
                                                <p:strVal val="#ppt_y"/>
                                              </p:val>
                                            </p:tav>
                                            <p:tav tm="100000">
                                              <p:val>
                                                <p:strVal val="#ppt_y"/>
                                              </p:val>
                                            </p:tav>
                                          </p:tavLst>
                                        </p:anim>
                                      </p:childTnLst>
                                    </p:cTn>
                                  </p:par>
                                  <p:par>
                                    <p:cTn id="62" presetID="2" presetClass="entr" presetSubtype="2" fill="hold" grpId="0" nodeType="withEffect">
                                      <p:stCondLst>
                                        <p:cond delay="0"/>
                                      </p:stCondLst>
                                      <p:childTnLst>
                                        <p:set>
                                          <p:cBhvr>
                                            <p:cTn id="63" dur="1" fill="hold">
                                              <p:stCondLst>
                                                <p:cond delay="0"/>
                                              </p:stCondLst>
                                            </p:cTn>
                                            <p:tgtEl>
                                              <p:spTgt spid="25"/>
                                            </p:tgtEl>
                                            <p:attrNameLst>
                                              <p:attrName>style.visibility</p:attrName>
                                            </p:attrNameLst>
                                          </p:cBhvr>
                                          <p:to>
                                            <p:strVal val="visible"/>
                                          </p:to>
                                        </p:set>
                                        <p:anim calcmode="lin" valueType="num">
                                          <p:cBhvr additive="base">
                                            <p:cTn id="64" dur="750" fill="hold"/>
                                            <p:tgtEl>
                                              <p:spTgt spid="25"/>
                                            </p:tgtEl>
                                            <p:attrNameLst>
                                              <p:attrName>ppt_x</p:attrName>
                                            </p:attrNameLst>
                                          </p:cBhvr>
                                          <p:tavLst>
                                            <p:tav tm="0">
                                              <p:val>
                                                <p:strVal val="1+#ppt_w/2"/>
                                              </p:val>
                                            </p:tav>
                                            <p:tav tm="100000">
                                              <p:val>
                                                <p:strVal val="#ppt_x"/>
                                              </p:val>
                                            </p:tav>
                                          </p:tavLst>
                                        </p:anim>
                                        <p:anim calcmode="lin" valueType="num">
                                          <p:cBhvr additive="base">
                                            <p:cTn id="65" dur="750" fill="hold"/>
                                            <p:tgtEl>
                                              <p:spTgt spid="25"/>
                                            </p:tgtEl>
                                            <p:attrNameLst>
                                              <p:attrName>ppt_y</p:attrName>
                                            </p:attrNameLst>
                                          </p:cBhvr>
                                          <p:tavLst>
                                            <p:tav tm="0">
                                              <p:val>
                                                <p:strVal val="#ppt_y"/>
                                              </p:val>
                                            </p:tav>
                                            <p:tav tm="100000">
                                              <p:val>
                                                <p:strVal val="#ppt_y"/>
                                              </p:val>
                                            </p:tav>
                                          </p:tavLst>
                                        </p:anim>
                                      </p:childTnLst>
                                    </p:cTn>
                                  </p:par>
                                  <p:par>
                                    <p:cTn id="66" presetID="2" presetClass="entr" presetSubtype="2" fill="hold" grpId="0" nodeType="withEffect">
                                      <p:stCondLst>
                                        <p:cond delay="100"/>
                                      </p:stCondLst>
                                      <p:childTnLst>
                                        <p:set>
                                          <p:cBhvr>
                                            <p:cTn id="67" dur="1" fill="hold">
                                              <p:stCondLst>
                                                <p:cond delay="0"/>
                                              </p:stCondLst>
                                            </p:cTn>
                                            <p:tgtEl>
                                              <p:spTgt spid="55"/>
                                            </p:tgtEl>
                                            <p:attrNameLst>
                                              <p:attrName>style.visibility</p:attrName>
                                            </p:attrNameLst>
                                          </p:cBhvr>
                                          <p:to>
                                            <p:strVal val="visible"/>
                                          </p:to>
                                        </p:set>
                                        <p:anim calcmode="lin" valueType="num">
                                          <p:cBhvr additive="base">
                                            <p:cTn id="68" dur="750" fill="hold"/>
                                            <p:tgtEl>
                                              <p:spTgt spid="55"/>
                                            </p:tgtEl>
                                            <p:attrNameLst>
                                              <p:attrName>ppt_x</p:attrName>
                                            </p:attrNameLst>
                                          </p:cBhvr>
                                          <p:tavLst>
                                            <p:tav tm="0">
                                              <p:val>
                                                <p:strVal val="1+#ppt_w/2"/>
                                              </p:val>
                                            </p:tav>
                                            <p:tav tm="100000">
                                              <p:val>
                                                <p:strVal val="#ppt_x"/>
                                              </p:val>
                                            </p:tav>
                                          </p:tavLst>
                                        </p:anim>
                                        <p:anim calcmode="lin" valueType="num">
                                          <p:cBhvr additive="base">
                                            <p:cTn id="69" dur="750" fill="hold"/>
                                            <p:tgtEl>
                                              <p:spTgt spid="55"/>
                                            </p:tgtEl>
                                            <p:attrNameLst>
                                              <p:attrName>ppt_y</p:attrName>
                                            </p:attrNameLst>
                                          </p:cBhvr>
                                          <p:tavLst>
                                            <p:tav tm="0">
                                              <p:val>
                                                <p:strVal val="#ppt_y"/>
                                              </p:val>
                                            </p:tav>
                                            <p:tav tm="100000">
                                              <p:val>
                                                <p:strVal val="#ppt_y"/>
                                              </p:val>
                                            </p:tav>
                                          </p:tavLst>
                                        </p:anim>
                                      </p:childTnLst>
                                    </p:cTn>
                                  </p:par>
                                </p:childTnLst>
                              </p:cTn>
                            </p:par>
                            <p:par>
                              <p:cTn id="70" fill="hold">
                                <p:stCondLst>
                                  <p:cond delay="4550"/>
                                </p:stCondLst>
                                <p:childTnLst>
                                  <p:par>
                                    <p:cTn id="71" presetID="2" presetClass="entr" presetSubtype="8" fill="hold" grpId="0" nodeType="afterEffect">
                                      <p:stCondLst>
                                        <p:cond delay="0"/>
                                      </p:stCondLst>
                                      <p:childTnLst>
                                        <p:set>
                                          <p:cBhvr>
                                            <p:cTn id="72" dur="1" fill="hold">
                                              <p:stCondLst>
                                                <p:cond delay="0"/>
                                              </p:stCondLst>
                                            </p:cTn>
                                            <p:tgtEl>
                                              <p:spTgt spid="26"/>
                                            </p:tgtEl>
                                            <p:attrNameLst>
                                              <p:attrName>style.visibility</p:attrName>
                                            </p:attrNameLst>
                                          </p:cBhvr>
                                          <p:to>
                                            <p:strVal val="visible"/>
                                          </p:to>
                                        </p:set>
                                        <p:anim calcmode="lin" valueType="num">
                                          <p:cBhvr additive="base">
                                            <p:cTn id="73" dur="750" fill="hold"/>
                                            <p:tgtEl>
                                              <p:spTgt spid="26"/>
                                            </p:tgtEl>
                                            <p:attrNameLst>
                                              <p:attrName>ppt_x</p:attrName>
                                            </p:attrNameLst>
                                          </p:cBhvr>
                                          <p:tavLst>
                                            <p:tav tm="0">
                                              <p:val>
                                                <p:strVal val="0-#ppt_w/2"/>
                                              </p:val>
                                            </p:tav>
                                            <p:tav tm="100000">
                                              <p:val>
                                                <p:strVal val="#ppt_x"/>
                                              </p:val>
                                            </p:tav>
                                          </p:tavLst>
                                        </p:anim>
                                        <p:anim calcmode="lin" valueType="num">
                                          <p:cBhvr additive="base">
                                            <p:cTn id="74" dur="750" fill="hold"/>
                                            <p:tgtEl>
                                              <p:spTgt spid="26"/>
                                            </p:tgtEl>
                                            <p:attrNameLst>
                                              <p:attrName>ppt_y</p:attrName>
                                            </p:attrNameLst>
                                          </p:cBhvr>
                                          <p:tavLst>
                                            <p:tav tm="0">
                                              <p:val>
                                                <p:strVal val="#ppt_y"/>
                                              </p:val>
                                            </p:tav>
                                            <p:tav tm="100000">
                                              <p:val>
                                                <p:strVal val="#ppt_y"/>
                                              </p:val>
                                            </p:tav>
                                          </p:tavLst>
                                        </p:anim>
                                      </p:childTnLst>
                                    </p:cTn>
                                  </p:par>
                                  <p:par>
                                    <p:cTn id="75" presetID="2" presetClass="entr" presetSubtype="8" fill="hold" grpId="0" nodeType="withEffect">
                                      <p:stCondLst>
                                        <p:cond delay="100"/>
                                      </p:stCondLst>
                                      <p:childTnLst>
                                        <p:set>
                                          <p:cBhvr>
                                            <p:cTn id="76" dur="1" fill="hold">
                                              <p:stCondLst>
                                                <p:cond delay="0"/>
                                              </p:stCondLst>
                                            </p:cTn>
                                            <p:tgtEl>
                                              <p:spTgt spid="52"/>
                                            </p:tgtEl>
                                            <p:attrNameLst>
                                              <p:attrName>style.visibility</p:attrName>
                                            </p:attrNameLst>
                                          </p:cBhvr>
                                          <p:to>
                                            <p:strVal val="visible"/>
                                          </p:to>
                                        </p:set>
                                        <p:anim calcmode="lin" valueType="num">
                                          <p:cBhvr additive="base">
                                            <p:cTn id="77" dur="750" fill="hold"/>
                                            <p:tgtEl>
                                              <p:spTgt spid="52"/>
                                            </p:tgtEl>
                                            <p:attrNameLst>
                                              <p:attrName>ppt_x</p:attrName>
                                            </p:attrNameLst>
                                          </p:cBhvr>
                                          <p:tavLst>
                                            <p:tav tm="0">
                                              <p:val>
                                                <p:strVal val="0-#ppt_w/2"/>
                                              </p:val>
                                            </p:tav>
                                            <p:tav tm="100000">
                                              <p:val>
                                                <p:strVal val="#ppt_x"/>
                                              </p:val>
                                            </p:tav>
                                          </p:tavLst>
                                        </p:anim>
                                        <p:anim calcmode="lin" valueType="num">
                                          <p:cBhvr additive="base">
                                            <p:cTn id="78" dur="750" fill="hold"/>
                                            <p:tgtEl>
                                              <p:spTgt spid="52"/>
                                            </p:tgtEl>
                                            <p:attrNameLst>
                                              <p:attrName>ppt_y</p:attrName>
                                            </p:attrNameLst>
                                          </p:cBhvr>
                                          <p:tavLst>
                                            <p:tav tm="0">
                                              <p:val>
                                                <p:strVal val="#ppt_y"/>
                                              </p:val>
                                            </p:tav>
                                            <p:tav tm="100000">
                                              <p:val>
                                                <p:strVal val="#ppt_y"/>
                                              </p:val>
                                            </p:tav>
                                          </p:tavLst>
                                        </p:anim>
                                      </p:childTnLst>
                                    </p:cTn>
                                  </p:par>
                                  <p:par>
                                    <p:cTn id="79" presetID="2" presetClass="entr" presetSubtype="2" fill="hold" grpId="0" nodeType="withEffect">
                                      <p:stCondLst>
                                        <p:cond delay="0"/>
                                      </p:stCondLst>
                                      <p:childTnLst>
                                        <p:set>
                                          <p:cBhvr>
                                            <p:cTn id="80" dur="1" fill="hold">
                                              <p:stCondLst>
                                                <p:cond delay="0"/>
                                              </p:stCondLst>
                                            </p:cTn>
                                            <p:tgtEl>
                                              <p:spTgt spid="23"/>
                                            </p:tgtEl>
                                            <p:attrNameLst>
                                              <p:attrName>style.visibility</p:attrName>
                                            </p:attrNameLst>
                                          </p:cBhvr>
                                          <p:to>
                                            <p:strVal val="visible"/>
                                          </p:to>
                                        </p:set>
                                        <p:anim calcmode="lin" valueType="num">
                                          <p:cBhvr additive="base">
                                            <p:cTn id="81" dur="750" fill="hold"/>
                                            <p:tgtEl>
                                              <p:spTgt spid="23"/>
                                            </p:tgtEl>
                                            <p:attrNameLst>
                                              <p:attrName>ppt_x</p:attrName>
                                            </p:attrNameLst>
                                          </p:cBhvr>
                                          <p:tavLst>
                                            <p:tav tm="0">
                                              <p:val>
                                                <p:strVal val="1+#ppt_w/2"/>
                                              </p:val>
                                            </p:tav>
                                            <p:tav tm="100000">
                                              <p:val>
                                                <p:strVal val="#ppt_x"/>
                                              </p:val>
                                            </p:tav>
                                          </p:tavLst>
                                        </p:anim>
                                        <p:anim calcmode="lin" valueType="num">
                                          <p:cBhvr additive="base">
                                            <p:cTn id="82" dur="750" fill="hold"/>
                                            <p:tgtEl>
                                              <p:spTgt spid="23"/>
                                            </p:tgtEl>
                                            <p:attrNameLst>
                                              <p:attrName>ppt_y</p:attrName>
                                            </p:attrNameLst>
                                          </p:cBhvr>
                                          <p:tavLst>
                                            <p:tav tm="0">
                                              <p:val>
                                                <p:strVal val="#ppt_y"/>
                                              </p:val>
                                            </p:tav>
                                            <p:tav tm="100000">
                                              <p:val>
                                                <p:strVal val="#ppt_y"/>
                                              </p:val>
                                            </p:tav>
                                          </p:tavLst>
                                        </p:anim>
                                      </p:childTnLst>
                                    </p:cTn>
                                  </p:par>
                                  <p:par>
                                    <p:cTn id="83" presetID="2" presetClass="entr" presetSubtype="2" fill="hold" grpId="0" nodeType="withEffect">
                                      <p:stCondLst>
                                        <p:cond delay="100"/>
                                      </p:stCondLst>
                                      <p:childTnLst>
                                        <p:set>
                                          <p:cBhvr>
                                            <p:cTn id="84" dur="1" fill="hold">
                                              <p:stCondLst>
                                                <p:cond delay="0"/>
                                              </p:stCondLst>
                                            </p:cTn>
                                            <p:tgtEl>
                                              <p:spTgt spid="56"/>
                                            </p:tgtEl>
                                            <p:attrNameLst>
                                              <p:attrName>style.visibility</p:attrName>
                                            </p:attrNameLst>
                                          </p:cBhvr>
                                          <p:to>
                                            <p:strVal val="visible"/>
                                          </p:to>
                                        </p:set>
                                        <p:anim calcmode="lin" valueType="num">
                                          <p:cBhvr additive="base">
                                            <p:cTn id="85" dur="750" fill="hold"/>
                                            <p:tgtEl>
                                              <p:spTgt spid="56"/>
                                            </p:tgtEl>
                                            <p:attrNameLst>
                                              <p:attrName>ppt_x</p:attrName>
                                            </p:attrNameLst>
                                          </p:cBhvr>
                                          <p:tavLst>
                                            <p:tav tm="0">
                                              <p:val>
                                                <p:strVal val="1+#ppt_w/2"/>
                                              </p:val>
                                            </p:tav>
                                            <p:tav tm="100000">
                                              <p:val>
                                                <p:strVal val="#ppt_x"/>
                                              </p:val>
                                            </p:tav>
                                          </p:tavLst>
                                        </p:anim>
                                        <p:anim calcmode="lin" valueType="num">
                                          <p:cBhvr additive="base">
                                            <p:cTn id="86" dur="750" fill="hold"/>
                                            <p:tgtEl>
                                              <p:spTgt spid="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4" grpId="0"/>
          <p:bldP spid="25" grpId="0"/>
          <p:bldP spid="26" grpId="0"/>
          <p:bldP spid="27" grpId="0"/>
          <p:bldP spid="28" grpId="0"/>
          <p:bldP spid="49" grpId="0"/>
          <p:bldP spid="50" grpId="0"/>
          <p:bldP spid="51" grpId="0"/>
          <p:bldP spid="52" grpId="0"/>
          <p:bldP spid="53" grpId="0"/>
          <p:bldP spid="54" grpId="0"/>
          <p:bldP spid="55" grpId="0"/>
          <p:bldP spid="56" grpId="0"/>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AutoShape 54"/>
          <p:cNvSpPr>
            <a:spLocks noChangeAspect="1" noChangeArrowheads="1" noTextEdit="1"/>
          </p:cNvSpPr>
          <p:nvPr/>
        </p:nvSpPr>
        <p:spPr bwMode="auto">
          <a:xfrm>
            <a:off x="2794000" y="127000"/>
            <a:ext cx="6604000" cy="660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9459" name="Freeform 64"/>
          <p:cNvSpPr>
            <a:spLocks noEditPoints="1"/>
          </p:cNvSpPr>
          <p:nvPr/>
        </p:nvSpPr>
        <p:spPr bwMode="auto">
          <a:xfrm>
            <a:off x="2794000" y="127000"/>
            <a:ext cx="3770313" cy="3300413"/>
          </a:xfrm>
          <a:custGeom>
            <a:avLst/>
            <a:gdLst>
              <a:gd name="T0" fmla="*/ 2147483646 w 889"/>
              <a:gd name="T1" fmla="*/ 2147483646 h 778"/>
              <a:gd name="T2" fmla="*/ 2147483646 w 889"/>
              <a:gd name="T3" fmla="*/ 2147483646 h 778"/>
              <a:gd name="T4" fmla="*/ 2147483646 w 889"/>
              <a:gd name="T5" fmla="*/ 2147483646 h 778"/>
              <a:gd name="T6" fmla="*/ 2147483646 w 889"/>
              <a:gd name="T7" fmla="*/ 2147483646 h 778"/>
              <a:gd name="T8" fmla="*/ 2147483646 w 889"/>
              <a:gd name="T9" fmla="*/ 0 h 778"/>
              <a:gd name="T10" fmla="*/ 0 w 889"/>
              <a:gd name="T11" fmla="*/ 2147483646 h 778"/>
              <a:gd name="T12" fmla="*/ 0 w 889"/>
              <a:gd name="T13" fmla="*/ 2147483646 h 778"/>
              <a:gd name="T14" fmla="*/ 2147483646 w 889"/>
              <a:gd name="T15" fmla="*/ 0 h 778"/>
              <a:gd name="T16" fmla="*/ 2147483646 w 889"/>
              <a:gd name="T17" fmla="*/ 0 h 77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89" h="778">
                <a:moveTo>
                  <a:pt x="889" y="219"/>
                </a:moveTo>
                <a:cubicBezTo>
                  <a:pt x="888" y="221"/>
                  <a:pt x="888" y="221"/>
                  <a:pt x="888" y="221"/>
                </a:cubicBezTo>
                <a:cubicBezTo>
                  <a:pt x="888" y="221"/>
                  <a:pt x="888" y="221"/>
                  <a:pt x="888" y="221"/>
                </a:cubicBezTo>
                <a:cubicBezTo>
                  <a:pt x="889" y="219"/>
                  <a:pt x="889" y="219"/>
                  <a:pt x="889" y="219"/>
                </a:cubicBezTo>
                <a:moveTo>
                  <a:pt x="764" y="0"/>
                </a:moveTo>
                <a:cubicBezTo>
                  <a:pt x="342" y="7"/>
                  <a:pt x="0" y="354"/>
                  <a:pt x="0" y="778"/>
                </a:cubicBezTo>
                <a:cubicBezTo>
                  <a:pt x="0" y="778"/>
                  <a:pt x="0" y="778"/>
                  <a:pt x="0" y="778"/>
                </a:cubicBezTo>
                <a:cubicBezTo>
                  <a:pt x="0" y="354"/>
                  <a:pt x="342" y="7"/>
                  <a:pt x="764" y="0"/>
                </a:cubicBezTo>
                <a:cubicBezTo>
                  <a:pt x="764" y="0"/>
                  <a:pt x="764" y="0"/>
                  <a:pt x="764"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pic>
        <p:nvPicPr>
          <p:cNvPr id="19460"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92225" y="6057900"/>
            <a:ext cx="10342563"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1"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86063" y="1189038"/>
            <a:ext cx="6619875" cy="447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Группа 1">
            <a:extLst>
              <a:ext uri="{FF2B5EF4-FFF2-40B4-BE49-F238E27FC236}">
                <a16:creationId xmlns:a16="http://schemas.microsoft.com/office/drawing/2014/main" id="{EB1678AC-2CDE-A547-84AD-3A9F424B4A74}"/>
              </a:ext>
            </a:extLst>
          </p:cNvPr>
          <p:cNvGrpSpPr/>
          <p:nvPr/>
        </p:nvGrpSpPr>
        <p:grpSpPr>
          <a:xfrm>
            <a:off x="4545013" y="1265238"/>
            <a:ext cx="4352925" cy="1392237"/>
            <a:chOff x="4545013" y="1265238"/>
            <a:chExt cx="4352925" cy="1392237"/>
          </a:xfrm>
        </p:grpSpPr>
        <p:sp>
          <p:nvSpPr>
            <p:cNvPr id="19466" name="Rectangle 15"/>
            <p:cNvSpPr>
              <a:spLocks noChangeArrowheads="1"/>
            </p:cNvSpPr>
            <p:nvPr/>
          </p:nvSpPr>
          <p:spPr bwMode="auto">
            <a:xfrm>
              <a:off x="4545013" y="1549400"/>
              <a:ext cx="109855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7200" b="1" i="0" u="none" strike="noStrike" kern="1200" cap="none" spc="0" normalizeH="0" baseline="0" noProof="0">
                  <a:ln>
                    <a:noFill/>
                  </a:ln>
                  <a:solidFill>
                    <a:srgbClr val="FFFFFF"/>
                  </a:solidFill>
                  <a:effectLst/>
                  <a:uLnTx/>
                  <a:uFillTx/>
                  <a:latin typeface="PT Sans" panose="020B0503020203020204" pitchFamily="34" charset="-52"/>
                  <a:ea typeface="+mn-ea"/>
                  <a:cs typeface="+mn-cs"/>
                </a:rPr>
                <a:t>03</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9467" name="Rectangle 16"/>
            <p:cNvSpPr>
              <a:spLocks noChangeArrowheads="1"/>
            </p:cNvSpPr>
            <p:nvPr/>
          </p:nvSpPr>
          <p:spPr bwMode="auto">
            <a:xfrm>
              <a:off x="4591050" y="1265238"/>
              <a:ext cx="9556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3400" b="1" i="0" u="none" strike="noStrike" kern="1200" cap="none" spc="0" normalizeH="0" baseline="0" noProof="0">
                  <a:ln>
                    <a:noFill/>
                  </a:ln>
                  <a:solidFill>
                    <a:srgbClr val="FFFFFF"/>
                  </a:solidFill>
                  <a:effectLst/>
                  <a:uLnTx/>
                  <a:uFillTx/>
                  <a:latin typeface="PT Sans" panose="020B0503020203020204" pitchFamily="34" charset="-52"/>
                  <a:ea typeface="+mn-ea"/>
                  <a:cs typeface="+mn-cs"/>
                </a:rPr>
                <a:t>STEP</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9469" name="Freeform 19"/>
            <p:cNvSpPr>
              <a:spLocks noEditPoints="1"/>
            </p:cNvSpPr>
            <p:nvPr/>
          </p:nvSpPr>
          <p:spPr bwMode="auto">
            <a:xfrm>
              <a:off x="8078788" y="1598613"/>
              <a:ext cx="819150" cy="688975"/>
            </a:xfrm>
            <a:custGeom>
              <a:avLst/>
              <a:gdLst>
                <a:gd name="T0" fmla="*/ 2147483646 w 218"/>
                <a:gd name="T1" fmla="*/ 2147483646 h 183"/>
                <a:gd name="T2" fmla="*/ 2147483646 w 218"/>
                <a:gd name="T3" fmla="*/ 2147483646 h 183"/>
                <a:gd name="T4" fmla="*/ 2147483646 w 218"/>
                <a:gd name="T5" fmla="*/ 2147483646 h 183"/>
                <a:gd name="T6" fmla="*/ 2147483646 w 218"/>
                <a:gd name="T7" fmla="*/ 2147483646 h 183"/>
                <a:gd name="T8" fmla="*/ 2147483646 w 218"/>
                <a:gd name="T9" fmla="*/ 2147483646 h 183"/>
                <a:gd name="T10" fmla="*/ 2147483646 w 218"/>
                <a:gd name="T11" fmla="*/ 2147483646 h 183"/>
                <a:gd name="T12" fmla="*/ 2147483646 w 218"/>
                <a:gd name="T13" fmla="*/ 2147483646 h 183"/>
                <a:gd name="T14" fmla="*/ 2147483646 w 218"/>
                <a:gd name="T15" fmla="*/ 2147483646 h 183"/>
                <a:gd name="T16" fmla="*/ 2147483646 w 218"/>
                <a:gd name="T17" fmla="*/ 2147483646 h 183"/>
                <a:gd name="T18" fmla="*/ 2147483646 w 218"/>
                <a:gd name="T19" fmla="*/ 2147483646 h 183"/>
                <a:gd name="T20" fmla="*/ 2147483646 w 218"/>
                <a:gd name="T21" fmla="*/ 2147483646 h 183"/>
                <a:gd name="T22" fmla="*/ 2147483646 w 218"/>
                <a:gd name="T23" fmla="*/ 2147483646 h 183"/>
                <a:gd name="T24" fmla="*/ 2147483646 w 218"/>
                <a:gd name="T25" fmla="*/ 2147483646 h 183"/>
                <a:gd name="T26" fmla="*/ 2147483646 w 218"/>
                <a:gd name="T27" fmla="*/ 2147483646 h 183"/>
                <a:gd name="T28" fmla="*/ 2147483646 w 218"/>
                <a:gd name="T29" fmla="*/ 2147483646 h 183"/>
                <a:gd name="T30" fmla="*/ 2147483646 w 218"/>
                <a:gd name="T31" fmla="*/ 2147483646 h 183"/>
                <a:gd name="T32" fmla="*/ 2147483646 w 218"/>
                <a:gd name="T33" fmla="*/ 2147483646 h 183"/>
                <a:gd name="T34" fmla="*/ 2147483646 w 218"/>
                <a:gd name="T35" fmla="*/ 2147483646 h 183"/>
                <a:gd name="T36" fmla="*/ 2147483646 w 218"/>
                <a:gd name="T37" fmla="*/ 2147483646 h 183"/>
                <a:gd name="T38" fmla="*/ 2147483646 w 218"/>
                <a:gd name="T39" fmla="*/ 2147483646 h 183"/>
                <a:gd name="T40" fmla="*/ 2147483646 w 218"/>
                <a:gd name="T41" fmla="*/ 2147483646 h 183"/>
                <a:gd name="T42" fmla="*/ 2147483646 w 218"/>
                <a:gd name="T43" fmla="*/ 2147483646 h 183"/>
                <a:gd name="T44" fmla="*/ 2147483646 w 218"/>
                <a:gd name="T45" fmla="*/ 2147483646 h 183"/>
                <a:gd name="T46" fmla="*/ 2147483646 w 218"/>
                <a:gd name="T47" fmla="*/ 2147483646 h 183"/>
                <a:gd name="T48" fmla="*/ 2147483646 w 218"/>
                <a:gd name="T49" fmla="*/ 2147483646 h 183"/>
                <a:gd name="T50" fmla="*/ 2147483646 w 218"/>
                <a:gd name="T51" fmla="*/ 2147483646 h 183"/>
                <a:gd name="T52" fmla="*/ 2147483646 w 218"/>
                <a:gd name="T53" fmla="*/ 2147483646 h 183"/>
                <a:gd name="T54" fmla="*/ 2147483646 w 218"/>
                <a:gd name="T55" fmla="*/ 2147483646 h 183"/>
                <a:gd name="T56" fmla="*/ 2147483646 w 218"/>
                <a:gd name="T57" fmla="*/ 2147483646 h 183"/>
                <a:gd name="T58" fmla="*/ 2147483646 w 218"/>
                <a:gd name="T59" fmla="*/ 2147483646 h 183"/>
                <a:gd name="T60" fmla="*/ 2147483646 w 218"/>
                <a:gd name="T61" fmla="*/ 2147483646 h 183"/>
                <a:gd name="T62" fmla="*/ 2147483646 w 218"/>
                <a:gd name="T63" fmla="*/ 2147483646 h 183"/>
                <a:gd name="T64" fmla="*/ 2147483646 w 218"/>
                <a:gd name="T65" fmla="*/ 2147483646 h 183"/>
                <a:gd name="T66" fmla="*/ 2147483646 w 218"/>
                <a:gd name="T67" fmla="*/ 2147483646 h 183"/>
                <a:gd name="T68" fmla="*/ 2147483646 w 218"/>
                <a:gd name="T69" fmla="*/ 2147483646 h 183"/>
                <a:gd name="T70" fmla="*/ 2147483646 w 218"/>
                <a:gd name="T71" fmla="*/ 2147483646 h 183"/>
                <a:gd name="T72" fmla="*/ 2147483646 w 218"/>
                <a:gd name="T73" fmla="*/ 2147483646 h 183"/>
                <a:gd name="T74" fmla="*/ 2147483646 w 218"/>
                <a:gd name="T75" fmla="*/ 2147483646 h 183"/>
                <a:gd name="T76" fmla="*/ 2147483646 w 218"/>
                <a:gd name="T77" fmla="*/ 2147483646 h 183"/>
                <a:gd name="T78" fmla="*/ 2147483646 w 218"/>
                <a:gd name="T79" fmla="*/ 2147483646 h 183"/>
                <a:gd name="T80" fmla="*/ 2147483646 w 218"/>
                <a:gd name="T81" fmla="*/ 2147483646 h 183"/>
                <a:gd name="T82" fmla="*/ 2147483646 w 218"/>
                <a:gd name="T83" fmla="*/ 2147483646 h 183"/>
                <a:gd name="T84" fmla="*/ 2147483646 w 218"/>
                <a:gd name="T85" fmla="*/ 2147483646 h 183"/>
                <a:gd name="T86" fmla="*/ 2147483646 w 218"/>
                <a:gd name="T87" fmla="*/ 2147483646 h 183"/>
                <a:gd name="T88" fmla="*/ 2147483646 w 218"/>
                <a:gd name="T89" fmla="*/ 2147483646 h 183"/>
                <a:gd name="T90" fmla="*/ 2147483646 w 218"/>
                <a:gd name="T91" fmla="*/ 2147483646 h 183"/>
                <a:gd name="T92" fmla="*/ 2147483646 w 218"/>
                <a:gd name="T93" fmla="*/ 2147483646 h 183"/>
                <a:gd name="T94" fmla="*/ 2147483646 w 218"/>
                <a:gd name="T95" fmla="*/ 2147483646 h 183"/>
                <a:gd name="T96" fmla="*/ 2147483646 w 218"/>
                <a:gd name="T97" fmla="*/ 2147483646 h 183"/>
                <a:gd name="T98" fmla="*/ 2147483646 w 218"/>
                <a:gd name="T99" fmla="*/ 2147483646 h 183"/>
                <a:gd name="T100" fmla="*/ 2147483646 w 218"/>
                <a:gd name="T101" fmla="*/ 0 h 183"/>
                <a:gd name="T102" fmla="*/ 0 w 218"/>
                <a:gd name="T103" fmla="*/ 2147483646 h 183"/>
                <a:gd name="T104" fmla="*/ 2147483646 w 218"/>
                <a:gd name="T105" fmla="*/ 2147483646 h 183"/>
                <a:gd name="T106" fmla="*/ 2147483646 w 218"/>
                <a:gd name="T107" fmla="*/ 2147483646 h 183"/>
                <a:gd name="T108" fmla="*/ 2147483646 w 218"/>
                <a:gd name="T109" fmla="*/ 2147483646 h 183"/>
                <a:gd name="T110" fmla="*/ 2147483646 w 218"/>
                <a:gd name="T111" fmla="*/ 2147483646 h 183"/>
                <a:gd name="T112" fmla="*/ 2147483646 w 218"/>
                <a:gd name="T113" fmla="*/ 2147483646 h 183"/>
                <a:gd name="T114" fmla="*/ 2147483646 w 218"/>
                <a:gd name="T115" fmla="*/ 2147483646 h 183"/>
                <a:gd name="T116" fmla="*/ 2147483646 w 218"/>
                <a:gd name="T117" fmla="*/ 2147483646 h 18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18" h="183">
                  <a:moveTo>
                    <a:pt x="29" y="149"/>
                  </a:moveTo>
                  <a:cubicBezTo>
                    <a:pt x="29" y="100"/>
                    <a:pt x="29" y="100"/>
                    <a:pt x="29" y="100"/>
                  </a:cubicBezTo>
                  <a:cubicBezTo>
                    <a:pt x="29" y="96"/>
                    <a:pt x="32" y="93"/>
                    <a:pt x="36" y="93"/>
                  </a:cubicBezTo>
                  <a:cubicBezTo>
                    <a:pt x="48" y="93"/>
                    <a:pt x="48" y="93"/>
                    <a:pt x="48" y="93"/>
                  </a:cubicBezTo>
                  <a:cubicBezTo>
                    <a:pt x="52" y="93"/>
                    <a:pt x="55" y="96"/>
                    <a:pt x="55" y="100"/>
                  </a:cubicBezTo>
                  <a:cubicBezTo>
                    <a:pt x="55" y="149"/>
                    <a:pt x="55" y="149"/>
                    <a:pt x="55" y="149"/>
                  </a:cubicBezTo>
                  <a:cubicBezTo>
                    <a:pt x="55" y="153"/>
                    <a:pt x="52" y="157"/>
                    <a:pt x="48" y="157"/>
                  </a:cubicBezTo>
                  <a:cubicBezTo>
                    <a:pt x="36" y="157"/>
                    <a:pt x="36" y="157"/>
                    <a:pt x="36" y="157"/>
                  </a:cubicBezTo>
                  <a:cubicBezTo>
                    <a:pt x="32" y="157"/>
                    <a:pt x="29" y="153"/>
                    <a:pt x="29" y="149"/>
                  </a:cubicBezTo>
                  <a:close/>
                  <a:moveTo>
                    <a:pt x="80" y="75"/>
                  </a:moveTo>
                  <a:cubicBezTo>
                    <a:pt x="76" y="75"/>
                    <a:pt x="73" y="79"/>
                    <a:pt x="73" y="83"/>
                  </a:cubicBezTo>
                  <a:cubicBezTo>
                    <a:pt x="73" y="149"/>
                    <a:pt x="73" y="149"/>
                    <a:pt x="73" y="149"/>
                  </a:cubicBezTo>
                  <a:cubicBezTo>
                    <a:pt x="73" y="153"/>
                    <a:pt x="76" y="157"/>
                    <a:pt x="80" y="157"/>
                  </a:cubicBezTo>
                  <a:cubicBezTo>
                    <a:pt x="92" y="157"/>
                    <a:pt x="92" y="157"/>
                    <a:pt x="92" y="157"/>
                  </a:cubicBezTo>
                  <a:cubicBezTo>
                    <a:pt x="96" y="157"/>
                    <a:pt x="99" y="153"/>
                    <a:pt x="99" y="149"/>
                  </a:cubicBezTo>
                  <a:cubicBezTo>
                    <a:pt x="99" y="83"/>
                    <a:pt x="99" y="83"/>
                    <a:pt x="99" y="83"/>
                  </a:cubicBezTo>
                  <a:cubicBezTo>
                    <a:pt x="99" y="79"/>
                    <a:pt x="96" y="75"/>
                    <a:pt x="92" y="75"/>
                  </a:cubicBezTo>
                  <a:lnTo>
                    <a:pt x="80" y="75"/>
                  </a:lnTo>
                  <a:close/>
                  <a:moveTo>
                    <a:pt x="124" y="60"/>
                  </a:moveTo>
                  <a:cubicBezTo>
                    <a:pt x="120" y="60"/>
                    <a:pt x="116" y="64"/>
                    <a:pt x="116" y="68"/>
                  </a:cubicBezTo>
                  <a:cubicBezTo>
                    <a:pt x="116" y="149"/>
                    <a:pt x="116" y="149"/>
                    <a:pt x="116" y="149"/>
                  </a:cubicBezTo>
                  <a:cubicBezTo>
                    <a:pt x="116" y="153"/>
                    <a:pt x="120" y="157"/>
                    <a:pt x="124" y="157"/>
                  </a:cubicBezTo>
                  <a:cubicBezTo>
                    <a:pt x="136" y="157"/>
                    <a:pt x="136" y="157"/>
                    <a:pt x="136" y="157"/>
                  </a:cubicBezTo>
                  <a:cubicBezTo>
                    <a:pt x="139" y="157"/>
                    <a:pt x="143" y="153"/>
                    <a:pt x="143" y="149"/>
                  </a:cubicBezTo>
                  <a:cubicBezTo>
                    <a:pt x="143" y="68"/>
                    <a:pt x="143" y="68"/>
                    <a:pt x="143" y="68"/>
                  </a:cubicBezTo>
                  <a:cubicBezTo>
                    <a:pt x="143" y="64"/>
                    <a:pt x="139" y="60"/>
                    <a:pt x="136" y="60"/>
                  </a:cubicBezTo>
                  <a:lnTo>
                    <a:pt x="124" y="60"/>
                  </a:lnTo>
                  <a:close/>
                  <a:moveTo>
                    <a:pt x="167" y="45"/>
                  </a:moveTo>
                  <a:cubicBezTo>
                    <a:pt x="163" y="45"/>
                    <a:pt x="160" y="48"/>
                    <a:pt x="160" y="52"/>
                  </a:cubicBezTo>
                  <a:cubicBezTo>
                    <a:pt x="160" y="149"/>
                    <a:pt x="160" y="149"/>
                    <a:pt x="160" y="149"/>
                  </a:cubicBezTo>
                  <a:cubicBezTo>
                    <a:pt x="160" y="153"/>
                    <a:pt x="163" y="157"/>
                    <a:pt x="167" y="157"/>
                  </a:cubicBezTo>
                  <a:cubicBezTo>
                    <a:pt x="179" y="157"/>
                    <a:pt x="179" y="157"/>
                    <a:pt x="179" y="157"/>
                  </a:cubicBezTo>
                  <a:cubicBezTo>
                    <a:pt x="183" y="157"/>
                    <a:pt x="186" y="153"/>
                    <a:pt x="186" y="149"/>
                  </a:cubicBezTo>
                  <a:cubicBezTo>
                    <a:pt x="186" y="52"/>
                    <a:pt x="186" y="52"/>
                    <a:pt x="186" y="52"/>
                  </a:cubicBezTo>
                  <a:cubicBezTo>
                    <a:pt x="186" y="48"/>
                    <a:pt x="183" y="45"/>
                    <a:pt x="179" y="45"/>
                  </a:cubicBezTo>
                  <a:lnTo>
                    <a:pt x="167" y="45"/>
                  </a:lnTo>
                  <a:close/>
                  <a:moveTo>
                    <a:pt x="32" y="74"/>
                  </a:moveTo>
                  <a:cubicBezTo>
                    <a:pt x="79" y="65"/>
                    <a:pt x="123" y="49"/>
                    <a:pt x="162" y="25"/>
                  </a:cubicBezTo>
                  <a:cubicBezTo>
                    <a:pt x="166" y="32"/>
                    <a:pt x="166" y="32"/>
                    <a:pt x="166" y="32"/>
                  </a:cubicBezTo>
                  <a:cubicBezTo>
                    <a:pt x="179" y="10"/>
                    <a:pt x="179" y="10"/>
                    <a:pt x="179" y="10"/>
                  </a:cubicBezTo>
                  <a:cubicBezTo>
                    <a:pt x="154" y="9"/>
                    <a:pt x="154" y="9"/>
                    <a:pt x="154" y="9"/>
                  </a:cubicBezTo>
                  <a:cubicBezTo>
                    <a:pt x="157" y="16"/>
                    <a:pt x="157" y="16"/>
                    <a:pt x="157" y="16"/>
                  </a:cubicBezTo>
                  <a:cubicBezTo>
                    <a:pt x="119" y="39"/>
                    <a:pt x="76" y="56"/>
                    <a:pt x="31" y="64"/>
                  </a:cubicBezTo>
                  <a:lnTo>
                    <a:pt x="32" y="74"/>
                  </a:lnTo>
                  <a:close/>
                  <a:moveTo>
                    <a:pt x="218" y="171"/>
                  </a:moveTo>
                  <a:cubicBezTo>
                    <a:pt x="196" y="158"/>
                    <a:pt x="196" y="158"/>
                    <a:pt x="196" y="158"/>
                  </a:cubicBezTo>
                  <a:cubicBezTo>
                    <a:pt x="196" y="166"/>
                    <a:pt x="196" y="166"/>
                    <a:pt x="196" y="166"/>
                  </a:cubicBezTo>
                  <a:cubicBezTo>
                    <a:pt x="17" y="166"/>
                    <a:pt x="17" y="166"/>
                    <a:pt x="17" y="166"/>
                  </a:cubicBezTo>
                  <a:cubicBezTo>
                    <a:pt x="17" y="23"/>
                    <a:pt x="17" y="23"/>
                    <a:pt x="17" y="23"/>
                  </a:cubicBezTo>
                  <a:cubicBezTo>
                    <a:pt x="26" y="23"/>
                    <a:pt x="26" y="23"/>
                    <a:pt x="26" y="23"/>
                  </a:cubicBezTo>
                  <a:cubicBezTo>
                    <a:pt x="13" y="0"/>
                    <a:pt x="13" y="0"/>
                    <a:pt x="13" y="0"/>
                  </a:cubicBezTo>
                  <a:cubicBezTo>
                    <a:pt x="0" y="23"/>
                    <a:pt x="0" y="23"/>
                    <a:pt x="0" y="23"/>
                  </a:cubicBezTo>
                  <a:cubicBezTo>
                    <a:pt x="8" y="23"/>
                    <a:pt x="8" y="23"/>
                    <a:pt x="8" y="23"/>
                  </a:cubicBezTo>
                  <a:cubicBezTo>
                    <a:pt x="8" y="166"/>
                    <a:pt x="8" y="166"/>
                    <a:pt x="8" y="166"/>
                  </a:cubicBezTo>
                  <a:cubicBezTo>
                    <a:pt x="8" y="171"/>
                    <a:pt x="8" y="171"/>
                    <a:pt x="8" y="171"/>
                  </a:cubicBezTo>
                  <a:cubicBezTo>
                    <a:pt x="8" y="175"/>
                    <a:pt x="8" y="175"/>
                    <a:pt x="8" y="175"/>
                  </a:cubicBezTo>
                  <a:cubicBezTo>
                    <a:pt x="196" y="175"/>
                    <a:pt x="196" y="175"/>
                    <a:pt x="196" y="175"/>
                  </a:cubicBezTo>
                  <a:cubicBezTo>
                    <a:pt x="196" y="183"/>
                    <a:pt x="196" y="183"/>
                    <a:pt x="196" y="183"/>
                  </a:cubicBezTo>
                  <a:lnTo>
                    <a:pt x="218" y="1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9471" name="Rectangle 22"/>
            <p:cNvSpPr>
              <a:spLocks noChangeArrowheads="1"/>
            </p:cNvSpPr>
            <p:nvPr/>
          </p:nvSpPr>
          <p:spPr bwMode="auto">
            <a:xfrm>
              <a:off x="6127750" y="1349375"/>
              <a:ext cx="11826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200" b="1" i="0" u="none" strike="noStrike" kern="1200" cap="none" spc="0" normalizeH="0" baseline="0" noProof="0" dirty="0">
                  <a:ln>
                    <a:noFill/>
                  </a:ln>
                  <a:solidFill>
                    <a:prstClr val="white"/>
                  </a:solidFill>
                  <a:effectLst/>
                  <a:uLnTx/>
                  <a:uFillTx/>
                  <a:latin typeface="Open Sans Semibold" panose="020B0706030804020204" pitchFamily="34" charset="0"/>
                  <a:ea typeface="+mn-ea"/>
                  <a:cs typeface="+mn-cs"/>
                </a:rPr>
                <a:t>SUCCESS</a:t>
              </a:r>
              <a:endParaRPr kumimoji="0" lang="en-US" altLang="en-US" sz="2200" b="0" i="0" u="none" strike="noStrike" kern="1200" cap="none" spc="0" normalizeH="0" baseline="0" noProof="0" dirty="0">
                <a:ln>
                  <a:noFill/>
                </a:ln>
                <a:solidFill>
                  <a:prstClr val="white"/>
                </a:solidFill>
                <a:effectLst/>
                <a:uLnTx/>
                <a:uFillTx/>
                <a:latin typeface="Calibri" panose="020F0502020204030204" pitchFamily="34" charset="0"/>
                <a:ea typeface="+mn-ea"/>
                <a:cs typeface="+mn-cs"/>
              </a:endParaRPr>
            </a:p>
          </p:txBody>
        </p:sp>
        <p:sp>
          <p:nvSpPr>
            <p:cNvPr id="19472" name="TextBox 93"/>
            <p:cNvSpPr txBox="1">
              <a:spLocks noChangeArrowheads="1"/>
            </p:cNvSpPr>
            <p:nvPr/>
          </p:nvSpPr>
          <p:spPr bwMode="auto">
            <a:xfrm>
              <a:off x="6040438" y="1627188"/>
              <a:ext cx="18923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ru-RU" sz="1800" b="0" i="0" u="none" strike="noStrike" kern="1200" cap="none" spc="0" normalizeH="0" baseline="0" noProof="0">
                  <a:ln>
                    <a:noFill/>
                  </a:ln>
                  <a:solidFill>
                    <a:prstClr val="white"/>
                  </a:solidFill>
                  <a:effectLst/>
                  <a:uLnTx/>
                  <a:uFillTx/>
                  <a:latin typeface="Open Sans" panose="020B0606030504020204" pitchFamily="34" charset="0"/>
                  <a:ea typeface="+mn-ea"/>
                  <a:cs typeface="Open Sans" panose="020B0606030504020204" pitchFamily="34" charset="0"/>
                </a:rPr>
                <a:t>Lorem ipsum dolor sit amet, consectetur</a:t>
              </a:r>
              <a:endParaRPr kumimoji="0" lang="ru-RU" altLang="ru-RU" sz="1800" b="0" i="0" u="none" strike="noStrike" kern="1200" cap="none" spc="0" normalizeH="0" baseline="0" noProof="0">
                <a:ln>
                  <a:noFill/>
                </a:ln>
                <a:solidFill>
                  <a:prstClr val="white"/>
                </a:solidFill>
                <a:effectLst/>
                <a:uLnTx/>
                <a:uFillTx/>
                <a:latin typeface="Open Sans" panose="020B0606030504020204" pitchFamily="34" charset="0"/>
                <a:ea typeface="+mn-ea"/>
                <a:cs typeface="Open Sans" panose="020B0606030504020204" pitchFamily="34" charset="0"/>
              </a:endParaRPr>
            </a:p>
          </p:txBody>
        </p:sp>
      </p:grpSp>
      <p:grpSp>
        <p:nvGrpSpPr>
          <p:cNvPr id="3" name="Группа 2">
            <a:extLst>
              <a:ext uri="{FF2B5EF4-FFF2-40B4-BE49-F238E27FC236}">
                <a16:creationId xmlns:a16="http://schemas.microsoft.com/office/drawing/2014/main" id="{1B7915EB-4D6B-254F-B9AC-22A62D98A465}"/>
              </a:ext>
            </a:extLst>
          </p:cNvPr>
          <p:cNvGrpSpPr/>
          <p:nvPr/>
        </p:nvGrpSpPr>
        <p:grpSpPr>
          <a:xfrm>
            <a:off x="3417888" y="2779713"/>
            <a:ext cx="4324350" cy="1397000"/>
            <a:chOff x="3417888" y="2779713"/>
            <a:chExt cx="4324350" cy="1397000"/>
          </a:xfrm>
        </p:grpSpPr>
        <p:sp>
          <p:nvSpPr>
            <p:cNvPr id="19462" name="Rectangle 9"/>
            <p:cNvSpPr>
              <a:spLocks noChangeArrowheads="1"/>
            </p:cNvSpPr>
            <p:nvPr/>
          </p:nvSpPr>
          <p:spPr bwMode="auto">
            <a:xfrm>
              <a:off x="6623050" y="3068638"/>
              <a:ext cx="1119188"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7200" b="1" i="0" u="none" strike="noStrike" kern="1200" cap="none" spc="0" normalizeH="0" baseline="0" noProof="0" dirty="0">
                  <a:ln>
                    <a:noFill/>
                  </a:ln>
                  <a:solidFill>
                    <a:srgbClr val="FFFFFF"/>
                  </a:solidFill>
                  <a:effectLst/>
                  <a:uLnTx/>
                  <a:uFillTx/>
                  <a:latin typeface="PT Sans" panose="020B0503020203020204" pitchFamily="34" charset="-52"/>
                  <a:ea typeface="+mn-ea"/>
                  <a:cs typeface="+mn-cs"/>
                </a:rPr>
                <a:t>02</a:t>
              </a:r>
              <a:endParaRPr kumimoji="0"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p:txBody>
        </p:sp>
        <p:sp>
          <p:nvSpPr>
            <p:cNvPr id="19463" name="Rectangle 10"/>
            <p:cNvSpPr>
              <a:spLocks noChangeArrowheads="1"/>
            </p:cNvSpPr>
            <p:nvPr/>
          </p:nvSpPr>
          <p:spPr bwMode="auto">
            <a:xfrm>
              <a:off x="6653213" y="2779713"/>
              <a:ext cx="9556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3400" b="1" i="0" u="none" strike="noStrike" kern="1200" cap="none" spc="0" normalizeH="0" baseline="0" noProof="0">
                  <a:ln>
                    <a:noFill/>
                  </a:ln>
                  <a:solidFill>
                    <a:srgbClr val="FFFFFF"/>
                  </a:solidFill>
                  <a:effectLst/>
                  <a:uLnTx/>
                  <a:uFillTx/>
                  <a:latin typeface="PT Sans" panose="020B0503020203020204" pitchFamily="34" charset="-52"/>
                  <a:ea typeface="+mn-ea"/>
                  <a:cs typeface="+mn-cs"/>
                </a:rPr>
                <a:t>STEP</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9470" name="Freeform 20"/>
            <p:cNvSpPr>
              <a:spLocks/>
            </p:cNvSpPr>
            <p:nvPr/>
          </p:nvSpPr>
          <p:spPr bwMode="auto">
            <a:xfrm>
              <a:off x="3417888" y="3043238"/>
              <a:ext cx="533400" cy="777875"/>
            </a:xfrm>
            <a:custGeom>
              <a:avLst/>
              <a:gdLst>
                <a:gd name="T0" fmla="*/ 2147483646 w 142"/>
                <a:gd name="T1" fmla="*/ 2147483646 h 207"/>
                <a:gd name="T2" fmla="*/ 2147483646 w 142"/>
                <a:gd name="T3" fmla="*/ 2147483646 h 207"/>
                <a:gd name="T4" fmla="*/ 2147483646 w 142"/>
                <a:gd name="T5" fmla="*/ 2147483646 h 207"/>
                <a:gd name="T6" fmla="*/ 2147483646 w 142"/>
                <a:gd name="T7" fmla="*/ 2147483646 h 207"/>
                <a:gd name="T8" fmla="*/ 2147483646 w 142"/>
                <a:gd name="T9" fmla="*/ 2147483646 h 207"/>
                <a:gd name="T10" fmla="*/ 2147483646 w 142"/>
                <a:gd name="T11" fmla="*/ 2147483646 h 207"/>
                <a:gd name="T12" fmla="*/ 2147483646 w 142"/>
                <a:gd name="T13" fmla="*/ 2147483646 h 207"/>
                <a:gd name="T14" fmla="*/ 2147483646 w 142"/>
                <a:gd name="T15" fmla="*/ 2147483646 h 207"/>
                <a:gd name="T16" fmla="*/ 2147483646 w 142"/>
                <a:gd name="T17" fmla="*/ 2147483646 h 207"/>
                <a:gd name="T18" fmla="*/ 2147483646 w 142"/>
                <a:gd name="T19" fmla="*/ 2147483646 h 207"/>
                <a:gd name="T20" fmla="*/ 2147483646 w 142"/>
                <a:gd name="T21" fmla="*/ 0 h 207"/>
                <a:gd name="T22" fmla="*/ 2147483646 w 142"/>
                <a:gd name="T23" fmla="*/ 0 h 207"/>
                <a:gd name="T24" fmla="*/ 2147483646 w 142"/>
                <a:gd name="T25" fmla="*/ 2147483646 h 207"/>
                <a:gd name="T26" fmla="*/ 2147483646 w 142"/>
                <a:gd name="T27" fmla="*/ 2147483646 h 207"/>
                <a:gd name="T28" fmla="*/ 0 w 142"/>
                <a:gd name="T29" fmla="*/ 2147483646 h 207"/>
                <a:gd name="T30" fmla="*/ 2147483646 w 142"/>
                <a:gd name="T31" fmla="*/ 2147483646 h 207"/>
                <a:gd name="T32" fmla="*/ 2147483646 w 142"/>
                <a:gd name="T33" fmla="*/ 2147483646 h 207"/>
                <a:gd name="T34" fmla="*/ 2147483646 w 142"/>
                <a:gd name="T35" fmla="*/ 2147483646 h 207"/>
                <a:gd name="T36" fmla="*/ 2147483646 w 142"/>
                <a:gd name="T37" fmla="*/ 2147483646 h 207"/>
                <a:gd name="T38" fmla="*/ 2147483646 w 142"/>
                <a:gd name="T39" fmla="*/ 2147483646 h 207"/>
                <a:gd name="T40" fmla="*/ 2147483646 w 142"/>
                <a:gd name="T41" fmla="*/ 2147483646 h 207"/>
                <a:gd name="T42" fmla="*/ 2147483646 w 142"/>
                <a:gd name="T43" fmla="*/ 2147483646 h 207"/>
                <a:gd name="T44" fmla="*/ 2147483646 w 142"/>
                <a:gd name="T45" fmla="*/ 2147483646 h 207"/>
                <a:gd name="T46" fmla="*/ 2147483646 w 142"/>
                <a:gd name="T47" fmla="*/ 2147483646 h 207"/>
                <a:gd name="T48" fmla="*/ 2147483646 w 142"/>
                <a:gd name="T49" fmla="*/ 2147483646 h 207"/>
                <a:gd name="T50" fmla="*/ 2147483646 w 142"/>
                <a:gd name="T51" fmla="*/ 2147483646 h 207"/>
                <a:gd name="T52" fmla="*/ 2147483646 w 142"/>
                <a:gd name="T53" fmla="*/ 2147483646 h 207"/>
                <a:gd name="T54" fmla="*/ 2147483646 w 142"/>
                <a:gd name="T55" fmla="*/ 2147483646 h 207"/>
                <a:gd name="T56" fmla="*/ 2147483646 w 142"/>
                <a:gd name="T57" fmla="*/ 2147483646 h 20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42" h="207">
                  <a:moveTo>
                    <a:pt x="142" y="138"/>
                  </a:moveTo>
                  <a:cubicBezTo>
                    <a:pt x="142" y="116"/>
                    <a:pt x="125" y="99"/>
                    <a:pt x="92" y="91"/>
                  </a:cubicBezTo>
                  <a:cubicBezTo>
                    <a:pt x="88" y="90"/>
                    <a:pt x="70" y="86"/>
                    <a:pt x="66" y="85"/>
                  </a:cubicBezTo>
                  <a:cubicBezTo>
                    <a:pt x="41" y="78"/>
                    <a:pt x="33" y="74"/>
                    <a:pt x="33" y="67"/>
                  </a:cubicBezTo>
                  <a:cubicBezTo>
                    <a:pt x="33" y="60"/>
                    <a:pt x="43" y="52"/>
                    <a:pt x="69" y="52"/>
                  </a:cubicBezTo>
                  <a:cubicBezTo>
                    <a:pt x="87" y="52"/>
                    <a:pt x="106" y="66"/>
                    <a:pt x="106" y="66"/>
                  </a:cubicBezTo>
                  <a:cubicBezTo>
                    <a:pt x="113" y="70"/>
                    <a:pt x="117" y="70"/>
                    <a:pt x="123" y="64"/>
                  </a:cubicBezTo>
                  <a:cubicBezTo>
                    <a:pt x="123" y="64"/>
                    <a:pt x="131" y="58"/>
                    <a:pt x="131" y="51"/>
                  </a:cubicBezTo>
                  <a:cubicBezTo>
                    <a:pt x="131" y="42"/>
                    <a:pt x="109" y="29"/>
                    <a:pt x="85" y="24"/>
                  </a:cubicBezTo>
                  <a:cubicBezTo>
                    <a:pt x="85" y="8"/>
                    <a:pt x="85" y="8"/>
                    <a:pt x="85" y="8"/>
                  </a:cubicBezTo>
                  <a:cubicBezTo>
                    <a:pt x="85" y="3"/>
                    <a:pt x="81" y="0"/>
                    <a:pt x="76" y="0"/>
                  </a:cubicBezTo>
                  <a:cubicBezTo>
                    <a:pt x="65" y="0"/>
                    <a:pt x="65" y="0"/>
                    <a:pt x="65" y="0"/>
                  </a:cubicBezTo>
                  <a:cubicBezTo>
                    <a:pt x="60" y="0"/>
                    <a:pt x="56" y="3"/>
                    <a:pt x="56" y="8"/>
                  </a:cubicBezTo>
                  <a:cubicBezTo>
                    <a:pt x="56" y="23"/>
                    <a:pt x="56" y="23"/>
                    <a:pt x="56" y="23"/>
                  </a:cubicBezTo>
                  <a:cubicBezTo>
                    <a:pt x="19" y="27"/>
                    <a:pt x="0" y="46"/>
                    <a:pt x="0" y="68"/>
                  </a:cubicBezTo>
                  <a:cubicBezTo>
                    <a:pt x="0" y="95"/>
                    <a:pt x="25" y="106"/>
                    <a:pt x="53" y="113"/>
                  </a:cubicBezTo>
                  <a:cubicBezTo>
                    <a:pt x="57" y="114"/>
                    <a:pt x="79" y="119"/>
                    <a:pt x="82" y="120"/>
                  </a:cubicBezTo>
                  <a:cubicBezTo>
                    <a:pt x="103" y="125"/>
                    <a:pt x="108" y="133"/>
                    <a:pt x="108" y="138"/>
                  </a:cubicBezTo>
                  <a:cubicBezTo>
                    <a:pt x="108" y="147"/>
                    <a:pt x="98" y="155"/>
                    <a:pt x="72" y="155"/>
                  </a:cubicBezTo>
                  <a:cubicBezTo>
                    <a:pt x="54" y="155"/>
                    <a:pt x="29" y="140"/>
                    <a:pt x="29" y="140"/>
                  </a:cubicBezTo>
                  <a:cubicBezTo>
                    <a:pt x="22" y="135"/>
                    <a:pt x="15" y="137"/>
                    <a:pt x="10" y="143"/>
                  </a:cubicBezTo>
                  <a:cubicBezTo>
                    <a:pt x="10" y="143"/>
                    <a:pt x="5" y="149"/>
                    <a:pt x="5" y="155"/>
                  </a:cubicBezTo>
                  <a:cubicBezTo>
                    <a:pt x="5" y="165"/>
                    <a:pt x="31" y="178"/>
                    <a:pt x="56" y="183"/>
                  </a:cubicBezTo>
                  <a:cubicBezTo>
                    <a:pt x="56" y="200"/>
                    <a:pt x="56" y="200"/>
                    <a:pt x="56" y="200"/>
                  </a:cubicBezTo>
                  <a:cubicBezTo>
                    <a:pt x="56" y="204"/>
                    <a:pt x="60" y="207"/>
                    <a:pt x="65" y="207"/>
                  </a:cubicBezTo>
                  <a:cubicBezTo>
                    <a:pt x="76" y="207"/>
                    <a:pt x="76" y="207"/>
                    <a:pt x="76" y="207"/>
                  </a:cubicBezTo>
                  <a:cubicBezTo>
                    <a:pt x="81" y="207"/>
                    <a:pt x="85" y="204"/>
                    <a:pt x="85" y="200"/>
                  </a:cubicBezTo>
                  <a:cubicBezTo>
                    <a:pt x="85" y="184"/>
                    <a:pt x="85" y="184"/>
                    <a:pt x="85" y="184"/>
                  </a:cubicBezTo>
                  <a:cubicBezTo>
                    <a:pt x="124" y="180"/>
                    <a:pt x="142" y="160"/>
                    <a:pt x="142" y="13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9473" name="Rectangle 22"/>
            <p:cNvSpPr>
              <a:spLocks noChangeArrowheads="1"/>
            </p:cNvSpPr>
            <p:nvPr/>
          </p:nvSpPr>
          <p:spPr bwMode="auto">
            <a:xfrm>
              <a:off x="4649788" y="2854325"/>
              <a:ext cx="14173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200" b="1" i="0" u="none" strike="noStrike" kern="1200" cap="none" spc="0" normalizeH="0" baseline="0" noProof="0" dirty="0">
                  <a:ln>
                    <a:noFill/>
                  </a:ln>
                  <a:solidFill>
                    <a:prstClr val="white"/>
                  </a:solidFill>
                  <a:effectLst/>
                  <a:uLnTx/>
                  <a:uFillTx/>
                  <a:latin typeface="Open Sans Semibold" panose="020B0706030804020204" pitchFamily="34" charset="0"/>
                  <a:ea typeface="+mn-ea"/>
                  <a:cs typeface="+mn-cs"/>
                </a:rPr>
                <a:t>BUSINESS</a:t>
              </a:r>
              <a:endParaRPr kumimoji="0" lang="en-US" altLang="en-US" sz="2200" b="0" i="0" u="none" strike="noStrike" kern="1200" cap="none" spc="0" normalizeH="0" baseline="0" noProof="0" dirty="0">
                <a:ln>
                  <a:noFill/>
                </a:ln>
                <a:solidFill>
                  <a:prstClr val="white"/>
                </a:solidFill>
                <a:effectLst/>
                <a:uLnTx/>
                <a:uFillTx/>
                <a:latin typeface="Calibri" panose="020F0502020204030204" pitchFamily="34" charset="0"/>
                <a:ea typeface="+mn-ea"/>
                <a:cs typeface="+mn-cs"/>
              </a:endParaRPr>
            </a:p>
          </p:txBody>
        </p:sp>
        <p:sp>
          <p:nvSpPr>
            <p:cNvPr id="19474" name="TextBox 93"/>
            <p:cNvSpPr txBox="1">
              <a:spLocks noChangeArrowheads="1"/>
            </p:cNvSpPr>
            <p:nvPr/>
          </p:nvSpPr>
          <p:spPr bwMode="auto">
            <a:xfrm>
              <a:off x="4564063" y="3132138"/>
              <a:ext cx="1890712"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ru-RU" sz="1800" b="0" i="0" u="none" strike="noStrike" kern="1200" cap="none" spc="0" normalizeH="0" baseline="0" noProof="0">
                  <a:ln>
                    <a:noFill/>
                  </a:ln>
                  <a:solidFill>
                    <a:prstClr val="white"/>
                  </a:solidFill>
                  <a:effectLst/>
                  <a:uLnTx/>
                  <a:uFillTx/>
                  <a:latin typeface="Open Sans" panose="020B0606030504020204" pitchFamily="34" charset="0"/>
                  <a:ea typeface="+mn-ea"/>
                  <a:cs typeface="Open Sans" panose="020B0606030504020204" pitchFamily="34" charset="0"/>
                </a:rPr>
                <a:t>Lorem ipsum dolor sit amet, consectetur</a:t>
              </a:r>
              <a:endParaRPr kumimoji="0" lang="ru-RU" altLang="ru-RU" sz="1800" b="0" i="0" u="none" strike="noStrike" kern="1200" cap="none" spc="0" normalizeH="0" baseline="0" noProof="0">
                <a:ln>
                  <a:noFill/>
                </a:ln>
                <a:solidFill>
                  <a:prstClr val="white"/>
                </a:solidFill>
                <a:effectLst/>
                <a:uLnTx/>
                <a:uFillTx/>
                <a:latin typeface="Open Sans" panose="020B0606030504020204" pitchFamily="34" charset="0"/>
                <a:ea typeface="+mn-ea"/>
                <a:cs typeface="Open Sans" panose="020B0606030504020204" pitchFamily="34" charset="0"/>
              </a:endParaRPr>
            </a:p>
          </p:txBody>
        </p:sp>
      </p:grpSp>
      <p:grpSp>
        <p:nvGrpSpPr>
          <p:cNvPr id="4" name="Группа 3">
            <a:extLst>
              <a:ext uri="{FF2B5EF4-FFF2-40B4-BE49-F238E27FC236}">
                <a16:creationId xmlns:a16="http://schemas.microsoft.com/office/drawing/2014/main" id="{15C92A98-F0FF-544E-8CF0-742A402E5A6C}"/>
              </a:ext>
            </a:extLst>
          </p:cNvPr>
          <p:cNvGrpSpPr/>
          <p:nvPr/>
        </p:nvGrpSpPr>
        <p:grpSpPr>
          <a:xfrm>
            <a:off x="4541838" y="4279900"/>
            <a:ext cx="4433887" cy="1397000"/>
            <a:chOff x="4541838" y="4279900"/>
            <a:chExt cx="4433887" cy="1397000"/>
          </a:xfrm>
        </p:grpSpPr>
        <p:sp>
          <p:nvSpPr>
            <p:cNvPr id="19464" name="Rectangle 12"/>
            <p:cNvSpPr>
              <a:spLocks noChangeArrowheads="1"/>
            </p:cNvSpPr>
            <p:nvPr/>
          </p:nvSpPr>
          <p:spPr bwMode="auto">
            <a:xfrm>
              <a:off x="4541838" y="4568825"/>
              <a:ext cx="1101725"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7200" b="1" i="0" u="none" strike="noStrike" kern="1200" cap="none" spc="0" normalizeH="0" baseline="0" noProof="0">
                  <a:ln>
                    <a:noFill/>
                  </a:ln>
                  <a:solidFill>
                    <a:srgbClr val="FFFFFF"/>
                  </a:solidFill>
                  <a:effectLst/>
                  <a:uLnTx/>
                  <a:uFillTx/>
                  <a:latin typeface="PT Sans" panose="020B0503020203020204" pitchFamily="34" charset="-52"/>
                  <a:ea typeface="+mn-ea"/>
                  <a:cs typeface="+mn-cs"/>
                </a:rPr>
                <a:t>01</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9465" name="Rectangle 13"/>
            <p:cNvSpPr>
              <a:spLocks noChangeArrowheads="1"/>
            </p:cNvSpPr>
            <p:nvPr/>
          </p:nvSpPr>
          <p:spPr bwMode="auto">
            <a:xfrm>
              <a:off x="4572000" y="4279900"/>
              <a:ext cx="9556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3400" b="1" i="0" u="none" strike="noStrike" kern="1200" cap="none" spc="0" normalizeH="0" baseline="0" noProof="0" dirty="0">
                  <a:ln>
                    <a:noFill/>
                  </a:ln>
                  <a:solidFill>
                    <a:srgbClr val="FFFFFF"/>
                  </a:solidFill>
                  <a:effectLst/>
                  <a:uLnTx/>
                  <a:uFillTx/>
                  <a:latin typeface="PT Sans" panose="020B0503020203020204" pitchFamily="34" charset="-52"/>
                  <a:ea typeface="+mn-ea"/>
                  <a:cs typeface="+mn-cs"/>
                </a:rPr>
                <a:t>STEP</a:t>
              </a:r>
              <a:endParaRPr kumimoji="0"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p:txBody>
        </p:sp>
        <p:sp>
          <p:nvSpPr>
            <p:cNvPr id="19468" name="Freeform 18"/>
            <p:cNvSpPr>
              <a:spLocks noEditPoints="1"/>
            </p:cNvSpPr>
            <p:nvPr/>
          </p:nvSpPr>
          <p:spPr bwMode="auto">
            <a:xfrm>
              <a:off x="8040688" y="4670425"/>
              <a:ext cx="935037" cy="623888"/>
            </a:xfrm>
            <a:custGeom>
              <a:avLst/>
              <a:gdLst>
                <a:gd name="T0" fmla="*/ 2147483646 w 249"/>
                <a:gd name="T1" fmla="*/ 2147483646 h 166"/>
                <a:gd name="T2" fmla="*/ 2147483646 w 249"/>
                <a:gd name="T3" fmla="*/ 2147483646 h 166"/>
                <a:gd name="T4" fmla="*/ 2147483646 w 249"/>
                <a:gd name="T5" fmla="*/ 2147483646 h 166"/>
                <a:gd name="T6" fmla="*/ 2147483646 w 249"/>
                <a:gd name="T7" fmla="*/ 2147483646 h 166"/>
                <a:gd name="T8" fmla="*/ 2147483646 w 249"/>
                <a:gd name="T9" fmla="*/ 2147483646 h 166"/>
                <a:gd name="T10" fmla="*/ 2147483646 w 249"/>
                <a:gd name="T11" fmla="*/ 2147483646 h 166"/>
                <a:gd name="T12" fmla="*/ 2147483646 w 249"/>
                <a:gd name="T13" fmla="*/ 2147483646 h 166"/>
                <a:gd name="T14" fmla="*/ 2147483646 w 249"/>
                <a:gd name="T15" fmla="*/ 0 h 166"/>
                <a:gd name="T16" fmla="*/ 2147483646 w 249"/>
                <a:gd name="T17" fmla="*/ 2147483646 h 166"/>
                <a:gd name="T18" fmla="*/ 2147483646 w 249"/>
                <a:gd name="T19" fmla="*/ 2147483646 h 166"/>
                <a:gd name="T20" fmla="*/ 2147483646 w 249"/>
                <a:gd name="T21" fmla="*/ 2147483646 h 166"/>
                <a:gd name="T22" fmla="*/ 0 w 249"/>
                <a:gd name="T23" fmla="*/ 2147483646 h 166"/>
                <a:gd name="T24" fmla="*/ 2147483646 w 249"/>
                <a:gd name="T25" fmla="*/ 2147483646 h 166"/>
                <a:gd name="T26" fmla="*/ 2147483646 w 249"/>
                <a:gd name="T27" fmla="*/ 2147483646 h 166"/>
                <a:gd name="T28" fmla="*/ 2147483646 w 249"/>
                <a:gd name="T29" fmla="*/ 2147483646 h 166"/>
                <a:gd name="T30" fmla="*/ 2147483646 w 249"/>
                <a:gd name="T31" fmla="*/ 2147483646 h 166"/>
                <a:gd name="T32" fmla="*/ 2147483646 w 249"/>
                <a:gd name="T33" fmla="*/ 2147483646 h 166"/>
                <a:gd name="T34" fmla="*/ 2147483646 w 249"/>
                <a:gd name="T35" fmla="*/ 2147483646 h 166"/>
                <a:gd name="T36" fmla="*/ 2147483646 w 249"/>
                <a:gd name="T37" fmla="*/ 2147483646 h 166"/>
                <a:gd name="T38" fmla="*/ 2147483646 w 249"/>
                <a:gd name="T39" fmla="*/ 2147483646 h 166"/>
                <a:gd name="T40" fmla="*/ 2147483646 w 249"/>
                <a:gd name="T41" fmla="*/ 2147483646 h 166"/>
                <a:gd name="T42" fmla="*/ 2147483646 w 249"/>
                <a:gd name="T43" fmla="*/ 2147483646 h 166"/>
                <a:gd name="T44" fmla="*/ 2147483646 w 249"/>
                <a:gd name="T45" fmla="*/ 2147483646 h 166"/>
                <a:gd name="T46" fmla="*/ 2147483646 w 249"/>
                <a:gd name="T47" fmla="*/ 2147483646 h 166"/>
                <a:gd name="T48" fmla="*/ 2147483646 w 249"/>
                <a:gd name="T49" fmla="*/ 2147483646 h 166"/>
                <a:gd name="T50" fmla="*/ 2147483646 w 249"/>
                <a:gd name="T51" fmla="*/ 2147483646 h 166"/>
                <a:gd name="T52" fmla="*/ 2147483646 w 249"/>
                <a:gd name="T53" fmla="*/ 2147483646 h 166"/>
                <a:gd name="T54" fmla="*/ 2147483646 w 249"/>
                <a:gd name="T55" fmla="*/ 2147483646 h 166"/>
                <a:gd name="T56" fmla="*/ 2147483646 w 249"/>
                <a:gd name="T57" fmla="*/ 2147483646 h 166"/>
                <a:gd name="T58" fmla="*/ 2147483646 w 249"/>
                <a:gd name="T59" fmla="*/ 2147483646 h 166"/>
                <a:gd name="T60" fmla="*/ 2147483646 w 249"/>
                <a:gd name="T61" fmla="*/ 2147483646 h 166"/>
                <a:gd name="T62" fmla="*/ 2147483646 w 249"/>
                <a:gd name="T63" fmla="*/ 2147483646 h 166"/>
                <a:gd name="T64" fmla="*/ 2147483646 w 249"/>
                <a:gd name="T65" fmla="*/ 2147483646 h 166"/>
                <a:gd name="T66" fmla="*/ 2147483646 w 249"/>
                <a:gd name="T67" fmla="*/ 2147483646 h 166"/>
                <a:gd name="T68" fmla="*/ 2147483646 w 249"/>
                <a:gd name="T69" fmla="*/ 2147483646 h 166"/>
                <a:gd name="T70" fmla="*/ 2147483646 w 249"/>
                <a:gd name="T71" fmla="*/ 2147483646 h 166"/>
                <a:gd name="T72" fmla="*/ 2147483646 w 249"/>
                <a:gd name="T73" fmla="*/ 2147483646 h 166"/>
                <a:gd name="T74" fmla="*/ 2147483646 w 249"/>
                <a:gd name="T75" fmla="*/ 2147483646 h 166"/>
                <a:gd name="T76" fmla="*/ 2147483646 w 249"/>
                <a:gd name="T77" fmla="*/ 2147483646 h 166"/>
                <a:gd name="T78" fmla="*/ 2147483646 w 249"/>
                <a:gd name="T79" fmla="*/ 2147483646 h 166"/>
                <a:gd name="T80" fmla="*/ 2147483646 w 249"/>
                <a:gd name="T81" fmla="*/ 2147483646 h 166"/>
                <a:gd name="T82" fmla="*/ 2147483646 w 249"/>
                <a:gd name="T83" fmla="*/ 2147483646 h 166"/>
                <a:gd name="T84" fmla="*/ 2147483646 w 249"/>
                <a:gd name="T85" fmla="*/ 2147483646 h 166"/>
                <a:gd name="T86" fmla="*/ 2147483646 w 249"/>
                <a:gd name="T87" fmla="*/ 2147483646 h 166"/>
                <a:gd name="T88" fmla="*/ 2147483646 w 249"/>
                <a:gd name="T89" fmla="*/ 2147483646 h 166"/>
                <a:gd name="T90" fmla="*/ 2147483646 w 249"/>
                <a:gd name="T91" fmla="*/ 2147483646 h 16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49" h="166">
                  <a:moveTo>
                    <a:pt x="198" y="16"/>
                  </a:moveTo>
                  <a:cubicBezTo>
                    <a:pt x="221" y="74"/>
                    <a:pt x="221" y="74"/>
                    <a:pt x="221" y="74"/>
                  </a:cubicBezTo>
                  <a:cubicBezTo>
                    <a:pt x="192" y="86"/>
                    <a:pt x="192" y="86"/>
                    <a:pt x="192" y="86"/>
                  </a:cubicBezTo>
                  <a:cubicBezTo>
                    <a:pt x="177" y="73"/>
                    <a:pt x="130" y="33"/>
                    <a:pt x="126" y="32"/>
                  </a:cubicBezTo>
                  <a:cubicBezTo>
                    <a:pt x="123" y="32"/>
                    <a:pt x="108" y="37"/>
                    <a:pt x="107" y="38"/>
                  </a:cubicBezTo>
                  <a:cubicBezTo>
                    <a:pt x="107" y="38"/>
                    <a:pt x="98" y="41"/>
                    <a:pt x="90" y="41"/>
                  </a:cubicBezTo>
                  <a:cubicBezTo>
                    <a:pt x="87" y="41"/>
                    <a:pt x="84" y="40"/>
                    <a:pt x="82" y="39"/>
                  </a:cubicBezTo>
                  <a:cubicBezTo>
                    <a:pt x="80" y="38"/>
                    <a:pt x="79" y="36"/>
                    <a:pt x="79" y="35"/>
                  </a:cubicBezTo>
                  <a:cubicBezTo>
                    <a:pt x="79" y="32"/>
                    <a:pt x="83" y="29"/>
                    <a:pt x="85" y="28"/>
                  </a:cubicBezTo>
                  <a:cubicBezTo>
                    <a:pt x="97" y="21"/>
                    <a:pt x="130" y="9"/>
                    <a:pt x="133" y="8"/>
                  </a:cubicBezTo>
                  <a:cubicBezTo>
                    <a:pt x="133" y="8"/>
                    <a:pt x="133" y="8"/>
                    <a:pt x="134" y="8"/>
                  </a:cubicBezTo>
                  <a:cubicBezTo>
                    <a:pt x="142" y="8"/>
                    <a:pt x="192" y="15"/>
                    <a:pt x="198" y="16"/>
                  </a:cubicBezTo>
                  <a:close/>
                  <a:moveTo>
                    <a:pt x="218" y="0"/>
                  </a:moveTo>
                  <a:cubicBezTo>
                    <a:pt x="218" y="0"/>
                    <a:pt x="217" y="0"/>
                    <a:pt x="216" y="0"/>
                  </a:cubicBezTo>
                  <a:cubicBezTo>
                    <a:pt x="206" y="4"/>
                    <a:pt x="206" y="4"/>
                    <a:pt x="206" y="4"/>
                  </a:cubicBezTo>
                  <a:cubicBezTo>
                    <a:pt x="205" y="5"/>
                    <a:pt x="204" y="6"/>
                    <a:pt x="203" y="8"/>
                  </a:cubicBezTo>
                  <a:cubicBezTo>
                    <a:pt x="202" y="9"/>
                    <a:pt x="202" y="11"/>
                    <a:pt x="203" y="12"/>
                  </a:cubicBezTo>
                  <a:cubicBezTo>
                    <a:pt x="227" y="73"/>
                    <a:pt x="227" y="73"/>
                    <a:pt x="227" y="73"/>
                  </a:cubicBezTo>
                  <a:cubicBezTo>
                    <a:pt x="228" y="76"/>
                    <a:pt x="232" y="78"/>
                    <a:pt x="235" y="77"/>
                  </a:cubicBezTo>
                  <a:cubicBezTo>
                    <a:pt x="245" y="73"/>
                    <a:pt x="245" y="73"/>
                    <a:pt x="245" y="73"/>
                  </a:cubicBezTo>
                  <a:cubicBezTo>
                    <a:pt x="246" y="72"/>
                    <a:pt x="248" y="71"/>
                    <a:pt x="248" y="69"/>
                  </a:cubicBezTo>
                  <a:cubicBezTo>
                    <a:pt x="249" y="68"/>
                    <a:pt x="249" y="66"/>
                    <a:pt x="248" y="65"/>
                  </a:cubicBezTo>
                  <a:cubicBezTo>
                    <a:pt x="224" y="4"/>
                    <a:pt x="224" y="4"/>
                    <a:pt x="224" y="4"/>
                  </a:cubicBezTo>
                  <a:cubicBezTo>
                    <a:pt x="223" y="1"/>
                    <a:pt x="221" y="0"/>
                    <a:pt x="218" y="0"/>
                  </a:cubicBezTo>
                  <a:close/>
                  <a:moveTo>
                    <a:pt x="0" y="83"/>
                  </a:moveTo>
                  <a:cubicBezTo>
                    <a:pt x="0" y="85"/>
                    <a:pt x="0" y="86"/>
                    <a:pt x="2" y="88"/>
                  </a:cubicBezTo>
                  <a:cubicBezTo>
                    <a:pt x="3" y="89"/>
                    <a:pt x="4" y="90"/>
                    <a:pt x="6" y="90"/>
                  </a:cubicBezTo>
                  <a:cubicBezTo>
                    <a:pt x="16" y="91"/>
                    <a:pt x="16" y="91"/>
                    <a:pt x="16" y="91"/>
                  </a:cubicBezTo>
                  <a:cubicBezTo>
                    <a:pt x="20" y="91"/>
                    <a:pt x="23" y="88"/>
                    <a:pt x="23" y="85"/>
                  </a:cubicBezTo>
                  <a:cubicBezTo>
                    <a:pt x="28" y="17"/>
                    <a:pt x="28" y="17"/>
                    <a:pt x="28" y="17"/>
                  </a:cubicBezTo>
                  <a:cubicBezTo>
                    <a:pt x="28" y="15"/>
                    <a:pt x="28" y="13"/>
                    <a:pt x="27" y="12"/>
                  </a:cubicBezTo>
                  <a:cubicBezTo>
                    <a:pt x="26" y="11"/>
                    <a:pt x="24" y="10"/>
                    <a:pt x="22" y="10"/>
                  </a:cubicBezTo>
                  <a:cubicBezTo>
                    <a:pt x="12" y="9"/>
                    <a:pt x="12" y="9"/>
                    <a:pt x="12" y="9"/>
                  </a:cubicBezTo>
                  <a:cubicBezTo>
                    <a:pt x="12" y="9"/>
                    <a:pt x="12" y="9"/>
                    <a:pt x="12" y="9"/>
                  </a:cubicBezTo>
                  <a:cubicBezTo>
                    <a:pt x="8" y="9"/>
                    <a:pt x="5" y="12"/>
                    <a:pt x="5" y="15"/>
                  </a:cubicBezTo>
                  <a:lnTo>
                    <a:pt x="0" y="83"/>
                  </a:lnTo>
                  <a:close/>
                  <a:moveTo>
                    <a:pt x="102" y="144"/>
                  </a:moveTo>
                  <a:cubicBezTo>
                    <a:pt x="102" y="141"/>
                    <a:pt x="100" y="139"/>
                    <a:pt x="98" y="138"/>
                  </a:cubicBezTo>
                  <a:cubicBezTo>
                    <a:pt x="94" y="134"/>
                    <a:pt x="90" y="135"/>
                    <a:pt x="86" y="139"/>
                  </a:cubicBezTo>
                  <a:cubicBezTo>
                    <a:pt x="81" y="145"/>
                    <a:pt x="81" y="145"/>
                    <a:pt x="81" y="145"/>
                  </a:cubicBezTo>
                  <a:cubicBezTo>
                    <a:pt x="81" y="146"/>
                    <a:pt x="81" y="146"/>
                    <a:pt x="81" y="146"/>
                  </a:cubicBezTo>
                  <a:cubicBezTo>
                    <a:pt x="76" y="151"/>
                    <a:pt x="76" y="151"/>
                    <a:pt x="76" y="151"/>
                  </a:cubicBezTo>
                  <a:cubicBezTo>
                    <a:pt x="71" y="157"/>
                    <a:pt x="76" y="163"/>
                    <a:pt x="78" y="164"/>
                  </a:cubicBezTo>
                  <a:cubicBezTo>
                    <a:pt x="80" y="165"/>
                    <a:pt x="82" y="166"/>
                    <a:pt x="84" y="166"/>
                  </a:cubicBezTo>
                  <a:cubicBezTo>
                    <a:pt x="86" y="166"/>
                    <a:pt x="88" y="165"/>
                    <a:pt x="91" y="162"/>
                  </a:cubicBezTo>
                  <a:cubicBezTo>
                    <a:pt x="98" y="154"/>
                    <a:pt x="98" y="154"/>
                    <a:pt x="98" y="154"/>
                  </a:cubicBezTo>
                  <a:cubicBezTo>
                    <a:pt x="98" y="154"/>
                    <a:pt x="98" y="154"/>
                    <a:pt x="98" y="154"/>
                  </a:cubicBezTo>
                  <a:cubicBezTo>
                    <a:pt x="100" y="151"/>
                    <a:pt x="100" y="151"/>
                    <a:pt x="100" y="151"/>
                  </a:cubicBezTo>
                  <a:cubicBezTo>
                    <a:pt x="102" y="148"/>
                    <a:pt x="103" y="146"/>
                    <a:pt x="102" y="144"/>
                  </a:cubicBezTo>
                  <a:close/>
                  <a:moveTo>
                    <a:pt x="54" y="140"/>
                  </a:moveTo>
                  <a:cubicBezTo>
                    <a:pt x="50" y="144"/>
                    <a:pt x="51" y="147"/>
                    <a:pt x="57" y="152"/>
                  </a:cubicBezTo>
                  <a:cubicBezTo>
                    <a:pt x="61" y="155"/>
                    <a:pt x="65" y="155"/>
                    <a:pt x="69" y="150"/>
                  </a:cubicBezTo>
                  <a:cubicBezTo>
                    <a:pt x="81" y="136"/>
                    <a:pt x="81" y="136"/>
                    <a:pt x="81" y="136"/>
                  </a:cubicBezTo>
                  <a:cubicBezTo>
                    <a:pt x="87" y="129"/>
                    <a:pt x="81" y="124"/>
                    <a:pt x="79" y="123"/>
                  </a:cubicBezTo>
                  <a:cubicBezTo>
                    <a:pt x="75" y="119"/>
                    <a:pt x="71" y="120"/>
                    <a:pt x="67" y="124"/>
                  </a:cubicBezTo>
                  <a:cubicBezTo>
                    <a:pt x="60" y="132"/>
                    <a:pt x="60" y="132"/>
                    <a:pt x="60" y="132"/>
                  </a:cubicBezTo>
                  <a:cubicBezTo>
                    <a:pt x="60" y="132"/>
                    <a:pt x="60" y="132"/>
                    <a:pt x="60" y="132"/>
                  </a:cubicBezTo>
                  <a:cubicBezTo>
                    <a:pt x="60" y="133"/>
                    <a:pt x="60" y="133"/>
                    <a:pt x="60" y="133"/>
                  </a:cubicBezTo>
                  <a:lnTo>
                    <a:pt x="54" y="140"/>
                  </a:lnTo>
                  <a:close/>
                  <a:moveTo>
                    <a:pt x="37" y="122"/>
                  </a:moveTo>
                  <a:cubicBezTo>
                    <a:pt x="35" y="125"/>
                    <a:pt x="34" y="127"/>
                    <a:pt x="34" y="130"/>
                  </a:cubicBezTo>
                  <a:cubicBezTo>
                    <a:pt x="35" y="132"/>
                    <a:pt x="36" y="134"/>
                    <a:pt x="38" y="136"/>
                  </a:cubicBezTo>
                  <a:cubicBezTo>
                    <a:pt x="43" y="139"/>
                    <a:pt x="47" y="139"/>
                    <a:pt x="51" y="134"/>
                  </a:cubicBezTo>
                  <a:cubicBezTo>
                    <a:pt x="64" y="119"/>
                    <a:pt x="64" y="119"/>
                    <a:pt x="64" y="119"/>
                  </a:cubicBezTo>
                  <a:cubicBezTo>
                    <a:pt x="66" y="116"/>
                    <a:pt x="67" y="114"/>
                    <a:pt x="66" y="111"/>
                  </a:cubicBezTo>
                  <a:cubicBezTo>
                    <a:pt x="66" y="109"/>
                    <a:pt x="64" y="107"/>
                    <a:pt x="62" y="105"/>
                  </a:cubicBezTo>
                  <a:cubicBezTo>
                    <a:pt x="58" y="102"/>
                    <a:pt x="54" y="102"/>
                    <a:pt x="50" y="107"/>
                  </a:cubicBezTo>
                  <a:cubicBezTo>
                    <a:pt x="43" y="115"/>
                    <a:pt x="43" y="115"/>
                    <a:pt x="43" y="115"/>
                  </a:cubicBezTo>
                  <a:cubicBezTo>
                    <a:pt x="43" y="115"/>
                    <a:pt x="43" y="115"/>
                    <a:pt x="43" y="115"/>
                  </a:cubicBezTo>
                  <a:cubicBezTo>
                    <a:pt x="43" y="116"/>
                    <a:pt x="43" y="116"/>
                    <a:pt x="43" y="116"/>
                  </a:cubicBezTo>
                  <a:lnTo>
                    <a:pt x="37" y="122"/>
                  </a:lnTo>
                  <a:close/>
                  <a:moveTo>
                    <a:pt x="34" y="117"/>
                  </a:moveTo>
                  <a:cubicBezTo>
                    <a:pt x="47" y="102"/>
                    <a:pt x="47" y="102"/>
                    <a:pt x="47" y="102"/>
                  </a:cubicBezTo>
                  <a:cubicBezTo>
                    <a:pt x="52" y="95"/>
                    <a:pt x="47" y="90"/>
                    <a:pt x="45" y="88"/>
                  </a:cubicBezTo>
                  <a:cubicBezTo>
                    <a:pt x="41" y="85"/>
                    <a:pt x="36" y="85"/>
                    <a:pt x="33" y="90"/>
                  </a:cubicBezTo>
                  <a:cubicBezTo>
                    <a:pt x="28" y="95"/>
                    <a:pt x="28" y="95"/>
                    <a:pt x="28" y="95"/>
                  </a:cubicBezTo>
                  <a:cubicBezTo>
                    <a:pt x="28" y="95"/>
                    <a:pt x="28" y="95"/>
                    <a:pt x="28" y="95"/>
                  </a:cubicBezTo>
                  <a:cubicBezTo>
                    <a:pt x="28" y="96"/>
                    <a:pt x="28" y="96"/>
                    <a:pt x="28" y="96"/>
                  </a:cubicBezTo>
                  <a:cubicBezTo>
                    <a:pt x="22" y="103"/>
                    <a:pt x="22" y="103"/>
                    <a:pt x="22" y="103"/>
                  </a:cubicBezTo>
                  <a:cubicBezTo>
                    <a:pt x="20" y="106"/>
                    <a:pt x="19" y="108"/>
                    <a:pt x="19" y="110"/>
                  </a:cubicBezTo>
                  <a:cubicBezTo>
                    <a:pt x="19" y="113"/>
                    <a:pt x="21" y="115"/>
                    <a:pt x="22" y="115"/>
                  </a:cubicBezTo>
                  <a:cubicBezTo>
                    <a:pt x="24" y="117"/>
                    <a:pt x="26" y="119"/>
                    <a:pt x="29" y="119"/>
                  </a:cubicBezTo>
                  <a:cubicBezTo>
                    <a:pt x="31" y="119"/>
                    <a:pt x="32" y="118"/>
                    <a:pt x="34" y="117"/>
                  </a:cubicBezTo>
                  <a:close/>
                  <a:moveTo>
                    <a:pt x="189" y="104"/>
                  </a:moveTo>
                  <a:cubicBezTo>
                    <a:pt x="191" y="100"/>
                    <a:pt x="193" y="95"/>
                    <a:pt x="187" y="90"/>
                  </a:cubicBezTo>
                  <a:cubicBezTo>
                    <a:pt x="183" y="86"/>
                    <a:pt x="183" y="86"/>
                    <a:pt x="183" y="86"/>
                  </a:cubicBezTo>
                  <a:cubicBezTo>
                    <a:pt x="159" y="66"/>
                    <a:pt x="132" y="42"/>
                    <a:pt x="126" y="38"/>
                  </a:cubicBezTo>
                  <a:cubicBezTo>
                    <a:pt x="123" y="39"/>
                    <a:pt x="115" y="42"/>
                    <a:pt x="109" y="44"/>
                  </a:cubicBezTo>
                  <a:cubicBezTo>
                    <a:pt x="109" y="44"/>
                    <a:pt x="109" y="44"/>
                    <a:pt x="109" y="44"/>
                  </a:cubicBezTo>
                  <a:cubicBezTo>
                    <a:pt x="108" y="44"/>
                    <a:pt x="99" y="47"/>
                    <a:pt x="90" y="47"/>
                  </a:cubicBezTo>
                  <a:cubicBezTo>
                    <a:pt x="85" y="47"/>
                    <a:pt x="82" y="46"/>
                    <a:pt x="79" y="44"/>
                  </a:cubicBezTo>
                  <a:cubicBezTo>
                    <a:pt x="74" y="41"/>
                    <a:pt x="73" y="37"/>
                    <a:pt x="73" y="34"/>
                  </a:cubicBezTo>
                  <a:cubicBezTo>
                    <a:pt x="74" y="29"/>
                    <a:pt x="78" y="25"/>
                    <a:pt x="81" y="23"/>
                  </a:cubicBezTo>
                  <a:cubicBezTo>
                    <a:pt x="34" y="17"/>
                    <a:pt x="34" y="17"/>
                    <a:pt x="34" y="17"/>
                  </a:cubicBezTo>
                  <a:cubicBezTo>
                    <a:pt x="29" y="85"/>
                    <a:pt x="29" y="85"/>
                    <a:pt x="29" y="85"/>
                  </a:cubicBezTo>
                  <a:cubicBezTo>
                    <a:pt x="33" y="81"/>
                    <a:pt x="37" y="80"/>
                    <a:pt x="40" y="80"/>
                  </a:cubicBezTo>
                  <a:cubicBezTo>
                    <a:pt x="43" y="80"/>
                    <a:pt x="46" y="81"/>
                    <a:pt x="49" y="84"/>
                  </a:cubicBezTo>
                  <a:cubicBezTo>
                    <a:pt x="53" y="87"/>
                    <a:pt x="56" y="92"/>
                    <a:pt x="55" y="97"/>
                  </a:cubicBezTo>
                  <a:cubicBezTo>
                    <a:pt x="59" y="97"/>
                    <a:pt x="63" y="98"/>
                    <a:pt x="66" y="101"/>
                  </a:cubicBezTo>
                  <a:cubicBezTo>
                    <a:pt x="71" y="105"/>
                    <a:pt x="73" y="110"/>
                    <a:pt x="72" y="115"/>
                  </a:cubicBezTo>
                  <a:cubicBezTo>
                    <a:pt x="76" y="114"/>
                    <a:pt x="80" y="115"/>
                    <a:pt x="83" y="118"/>
                  </a:cubicBezTo>
                  <a:cubicBezTo>
                    <a:pt x="87" y="121"/>
                    <a:pt x="89" y="125"/>
                    <a:pt x="89" y="130"/>
                  </a:cubicBezTo>
                  <a:cubicBezTo>
                    <a:pt x="94" y="129"/>
                    <a:pt x="98" y="130"/>
                    <a:pt x="102" y="133"/>
                  </a:cubicBezTo>
                  <a:cubicBezTo>
                    <a:pt x="108" y="137"/>
                    <a:pt x="109" y="144"/>
                    <a:pt x="107" y="150"/>
                  </a:cubicBezTo>
                  <a:cubicBezTo>
                    <a:pt x="111" y="153"/>
                    <a:pt x="111" y="153"/>
                    <a:pt x="111" y="153"/>
                  </a:cubicBezTo>
                  <a:cubicBezTo>
                    <a:pt x="112" y="153"/>
                    <a:pt x="112" y="153"/>
                    <a:pt x="112" y="154"/>
                  </a:cubicBezTo>
                  <a:cubicBezTo>
                    <a:pt x="113" y="154"/>
                    <a:pt x="113" y="154"/>
                    <a:pt x="113" y="154"/>
                  </a:cubicBezTo>
                  <a:cubicBezTo>
                    <a:pt x="114" y="155"/>
                    <a:pt x="116" y="155"/>
                    <a:pt x="117" y="155"/>
                  </a:cubicBezTo>
                  <a:cubicBezTo>
                    <a:pt x="120" y="155"/>
                    <a:pt x="123" y="154"/>
                    <a:pt x="124" y="152"/>
                  </a:cubicBezTo>
                  <a:cubicBezTo>
                    <a:pt x="127" y="148"/>
                    <a:pt x="129" y="146"/>
                    <a:pt x="125" y="142"/>
                  </a:cubicBezTo>
                  <a:cubicBezTo>
                    <a:pt x="125" y="142"/>
                    <a:pt x="125" y="142"/>
                    <a:pt x="125" y="142"/>
                  </a:cubicBezTo>
                  <a:cubicBezTo>
                    <a:pt x="104" y="124"/>
                    <a:pt x="104" y="124"/>
                    <a:pt x="104" y="124"/>
                  </a:cubicBezTo>
                  <a:cubicBezTo>
                    <a:pt x="103" y="123"/>
                    <a:pt x="102" y="122"/>
                    <a:pt x="102" y="122"/>
                  </a:cubicBezTo>
                  <a:cubicBezTo>
                    <a:pt x="102" y="121"/>
                    <a:pt x="103" y="120"/>
                    <a:pt x="103" y="119"/>
                  </a:cubicBezTo>
                  <a:cubicBezTo>
                    <a:pt x="104" y="118"/>
                    <a:pt x="107" y="118"/>
                    <a:pt x="108" y="119"/>
                  </a:cubicBezTo>
                  <a:cubicBezTo>
                    <a:pt x="135" y="142"/>
                    <a:pt x="135" y="142"/>
                    <a:pt x="135" y="142"/>
                  </a:cubicBezTo>
                  <a:cubicBezTo>
                    <a:pt x="137" y="143"/>
                    <a:pt x="139" y="143"/>
                    <a:pt x="140" y="143"/>
                  </a:cubicBezTo>
                  <a:cubicBezTo>
                    <a:pt x="143" y="143"/>
                    <a:pt x="146" y="142"/>
                    <a:pt x="148" y="139"/>
                  </a:cubicBezTo>
                  <a:cubicBezTo>
                    <a:pt x="149" y="137"/>
                    <a:pt x="150" y="135"/>
                    <a:pt x="150" y="133"/>
                  </a:cubicBezTo>
                  <a:cubicBezTo>
                    <a:pt x="150" y="130"/>
                    <a:pt x="148" y="128"/>
                    <a:pt x="146" y="126"/>
                  </a:cubicBezTo>
                  <a:cubicBezTo>
                    <a:pt x="143" y="123"/>
                    <a:pt x="143" y="123"/>
                    <a:pt x="143" y="123"/>
                  </a:cubicBezTo>
                  <a:cubicBezTo>
                    <a:pt x="143" y="123"/>
                    <a:pt x="143" y="123"/>
                    <a:pt x="143" y="123"/>
                  </a:cubicBezTo>
                  <a:cubicBezTo>
                    <a:pt x="127" y="111"/>
                    <a:pt x="127" y="111"/>
                    <a:pt x="127" y="111"/>
                  </a:cubicBezTo>
                  <a:cubicBezTo>
                    <a:pt x="127" y="110"/>
                    <a:pt x="126" y="110"/>
                    <a:pt x="126" y="109"/>
                  </a:cubicBezTo>
                  <a:cubicBezTo>
                    <a:pt x="126" y="108"/>
                    <a:pt x="126" y="107"/>
                    <a:pt x="127" y="106"/>
                  </a:cubicBezTo>
                  <a:cubicBezTo>
                    <a:pt x="128" y="105"/>
                    <a:pt x="130" y="105"/>
                    <a:pt x="132" y="106"/>
                  </a:cubicBezTo>
                  <a:cubicBezTo>
                    <a:pt x="157" y="126"/>
                    <a:pt x="157" y="126"/>
                    <a:pt x="157" y="126"/>
                  </a:cubicBezTo>
                  <a:cubicBezTo>
                    <a:pt x="159" y="128"/>
                    <a:pt x="161" y="128"/>
                    <a:pt x="163" y="128"/>
                  </a:cubicBezTo>
                  <a:cubicBezTo>
                    <a:pt x="166" y="128"/>
                    <a:pt x="169" y="127"/>
                    <a:pt x="171" y="124"/>
                  </a:cubicBezTo>
                  <a:cubicBezTo>
                    <a:pt x="173" y="122"/>
                    <a:pt x="174" y="119"/>
                    <a:pt x="174" y="117"/>
                  </a:cubicBezTo>
                  <a:cubicBezTo>
                    <a:pt x="173" y="115"/>
                    <a:pt x="172" y="113"/>
                    <a:pt x="169" y="111"/>
                  </a:cubicBezTo>
                  <a:cubicBezTo>
                    <a:pt x="162" y="104"/>
                    <a:pt x="162" y="104"/>
                    <a:pt x="162" y="104"/>
                  </a:cubicBezTo>
                  <a:cubicBezTo>
                    <a:pt x="162" y="104"/>
                    <a:pt x="162" y="104"/>
                    <a:pt x="162" y="104"/>
                  </a:cubicBezTo>
                  <a:cubicBezTo>
                    <a:pt x="149" y="94"/>
                    <a:pt x="149" y="94"/>
                    <a:pt x="149" y="94"/>
                  </a:cubicBezTo>
                  <a:cubicBezTo>
                    <a:pt x="148" y="93"/>
                    <a:pt x="147" y="90"/>
                    <a:pt x="148" y="89"/>
                  </a:cubicBezTo>
                  <a:cubicBezTo>
                    <a:pt x="150" y="88"/>
                    <a:pt x="152" y="87"/>
                    <a:pt x="153" y="89"/>
                  </a:cubicBezTo>
                  <a:cubicBezTo>
                    <a:pt x="175" y="106"/>
                    <a:pt x="175" y="106"/>
                    <a:pt x="175" y="106"/>
                  </a:cubicBezTo>
                  <a:cubicBezTo>
                    <a:pt x="179" y="110"/>
                    <a:pt x="185" y="109"/>
                    <a:pt x="189" y="10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9475" name="Rectangle 24"/>
            <p:cNvSpPr>
              <a:spLocks noChangeArrowheads="1"/>
            </p:cNvSpPr>
            <p:nvPr/>
          </p:nvSpPr>
          <p:spPr bwMode="auto">
            <a:xfrm>
              <a:off x="6070600" y="4348163"/>
              <a:ext cx="162401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200" b="1" i="0" u="none" strike="noStrike" kern="1200" cap="none" spc="0" normalizeH="0" baseline="0" noProof="0">
                  <a:ln>
                    <a:noFill/>
                  </a:ln>
                  <a:solidFill>
                    <a:prstClr val="white"/>
                  </a:solidFill>
                  <a:effectLst/>
                  <a:uLnTx/>
                  <a:uFillTx/>
                  <a:latin typeface="Open Sans Semibold" panose="020B0706030804020204" pitchFamily="34" charset="0"/>
                  <a:ea typeface="+mn-ea"/>
                  <a:cs typeface="+mn-cs"/>
                </a:rPr>
                <a:t>TEAMWORK</a:t>
              </a:r>
              <a:endParaRPr kumimoji="0" lang="en-US" altLang="en-US" sz="2200" b="0" i="0" u="none" strike="noStrike" kern="1200" cap="none" spc="0" normalizeH="0" baseline="0" noProof="0">
                <a:ln>
                  <a:noFill/>
                </a:ln>
                <a:solidFill>
                  <a:prstClr val="white"/>
                </a:solidFill>
                <a:effectLst/>
                <a:uLnTx/>
                <a:uFillTx/>
                <a:latin typeface="Calibri" panose="020F0502020204030204" pitchFamily="34" charset="0"/>
                <a:ea typeface="+mn-ea"/>
                <a:cs typeface="+mn-cs"/>
              </a:endParaRPr>
            </a:p>
          </p:txBody>
        </p:sp>
        <p:sp>
          <p:nvSpPr>
            <p:cNvPr id="19476" name="TextBox 93"/>
            <p:cNvSpPr txBox="1">
              <a:spLocks noChangeArrowheads="1"/>
            </p:cNvSpPr>
            <p:nvPr/>
          </p:nvSpPr>
          <p:spPr bwMode="auto">
            <a:xfrm>
              <a:off x="5983288" y="4627563"/>
              <a:ext cx="18923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ru-RU" sz="1800" b="0" i="0" u="none" strike="noStrike" kern="1200" cap="none" spc="0" normalizeH="0" baseline="0" noProof="0">
                  <a:ln>
                    <a:noFill/>
                  </a:ln>
                  <a:solidFill>
                    <a:prstClr val="white"/>
                  </a:solidFill>
                  <a:effectLst/>
                  <a:uLnTx/>
                  <a:uFillTx/>
                  <a:latin typeface="Open Sans" panose="020B0606030504020204" pitchFamily="34" charset="0"/>
                  <a:ea typeface="+mn-ea"/>
                  <a:cs typeface="Open Sans" panose="020B0606030504020204" pitchFamily="34" charset="0"/>
                </a:rPr>
                <a:t>Lorem ipsum dolor sit amet, consectetur</a:t>
              </a:r>
              <a:endParaRPr kumimoji="0" lang="ru-RU" altLang="ru-RU" sz="1800" b="0" i="0" u="none" strike="noStrike" kern="1200" cap="none" spc="0" normalizeH="0" baseline="0" noProof="0">
                <a:ln>
                  <a:noFill/>
                </a:ln>
                <a:solidFill>
                  <a:prstClr val="white"/>
                </a:solidFill>
                <a:effectLst/>
                <a:uLnTx/>
                <a:uFillTx/>
                <a:latin typeface="Open Sans" panose="020B0606030504020204" pitchFamily="34" charset="0"/>
                <a:ea typeface="+mn-ea"/>
                <a:cs typeface="Open Sans" panose="020B0606030504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decel="5000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 presetClass="entr" presetSubtype="2" decel="50000"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750" fill="hold"/>
                                        <p:tgtEl>
                                          <p:spTgt spid="3"/>
                                        </p:tgtEl>
                                        <p:attrNameLst>
                                          <p:attrName>ppt_x</p:attrName>
                                        </p:attrNameLst>
                                      </p:cBhvr>
                                      <p:tavLst>
                                        <p:tav tm="0">
                                          <p:val>
                                            <p:strVal val="1+#ppt_w/2"/>
                                          </p:val>
                                        </p:tav>
                                        <p:tav tm="100000">
                                          <p:val>
                                            <p:strVal val="#ppt_x"/>
                                          </p:val>
                                        </p:tav>
                                      </p:tavLst>
                                    </p:anim>
                                    <p:anim calcmode="lin" valueType="num">
                                      <p:cBhvr additive="base">
                                        <p:cTn id="13" dur="75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500"/>
                            </p:stCondLst>
                            <p:childTnLst>
                              <p:par>
                                <p:cTn id="15" presetID="2" presetClass="entr" presetSubtype="8" decel="50000"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750" fill="hold"/>
                                        <p:tgtEl>
                                          <p:spTgt spid="4"/>
                                        </p:tgtEl>
                                        <p:attrNameLst>
                                          <p:attrName>ppt_x</p:attrName>
                                        </p:attrNameLst>
                                      </p:cBhvr>
                                      <p:tavLst>
                                        <p:tav tm="0">
                                          <p:val>
                                            <p:strVal val="0-#ppt_w/2"/>
                                          </p:val>
                                        </p:tav>
                                        <p:tav tm="100000">
                                          <p:val>
                                            <p:strVal val="#ppt_x"/>
                                          </p:val>
                                        </p:tav>
                                      </p:tavLst>
                                    </p:anim>
                                    <p:anim calcmode="lin" valueType="num">
                                      <p:cBhvr additive="base">
                                        <p:cTn id="18" dur="75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69" name="AutoShape 3"/>
          <p:cNvSpPr>
            <a:spLocks noChangeAspect="1" noChangeArrowheads="1" noTextEdit="1"/>
          </p:cNvSpPr>
          <p:nvPr/>
        </p:nvSpPr>
        <p:spPr bwMode="auto">
          <a:xfrm>
            <a:off x="2687638" y="887413"/>
            <a:ext cx="6786562" cy="507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7686" name="Oval 21"/>
          <p:cNvSpPr>
            <a:spLocks noChangeArrowheads="1"/>
          </p:cNvSpPr>
          <p:nvPr/>
        </p:nvSpPr>
        <p:spPr bwMode="auto">
          <a:xfrm>
            <a:off x="4723455" y="3311305"/>
            <a:ext cx="253151" cy="253152"/>
          </a:xfrm>
          <a:prstGeom prst="ellipse">
            <a:avLst/>
          </a:prstGeom>
          <a:solidFill>
            <a:srgbClr val="D02D68"/>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7687" name="Oval 22"/>
          <p:cNvSpPr>
            <a:spLocks noChangeArrowheads="1"/>
          </p:cNvSpPr>
          <p:nvPr/>
        </p:nvSpPr>
        <p:spPr bwMode="auto">
          <a:xfrm>
            <a:off x="4392995" y="3334043"/>
            <a:ext cx="210706" cy="207676"/>
          </a:xfrm>
          <a:prstGeom prst="ellipse">
            <a:avLst/>
          </a:prstGeom>
          <a:solidFill>
            <a:srgbClr val="E74D38"/>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7688" name="Oval 23"/>
          <p:cNvSpPr>
            <a:spLocks noChangeArrowheads="1"/>
          </p:cNvSpPr>
          <p:nvPr/>
        </p:nvSpPr>
        <p:spPr bwMode="auto">
          <a:xfrm>
            <a:off x="4112558" y="3358297"/>
            <a:ext cx="163714" cy="163715"/>
          </a:xfrm>
          <a:prstGeom prst="ellipse">
            <a:avLst/>
          </a:prstGeom>
          <a:solidFill>
            <a:srgbClr val="FDB54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7689" name="Oval 24"/>
          <p:cNvSpPr>
            <a:spLocks noChangeArrowheads="1"/>
          </p:cNvSpPr>
          <p:nvPr/>
        </p:nvSpPr>
        <p:spPr bwMode="auto">
          <a:xfrm>
            <a:off x="7180685" y="3311305"/>
            <a:ext cx="253151" cy="253152"/>
          </a:xfrm>
          <a:prstGeom prst="ellipse">
            <a:avLst/>
          </a:prstGeom>
          <a:solidFill>
            <a:srgbClr val="177BB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7690" name="Oval 25"/>
          <p:cNvSpPr>
            <a:spLocks noChangeArrowheads="1"/>
          </p:cNvSpPr>
          <p:nvPr/>
        </p:nvSpPr>
        <p:spPr bwMode="auto">
          <a:xfrm>
            <a:off x="7555105" y="3334043"/>
            <a:ext cx="209190" cy="207676"/>
          </a:xfrm>
          <a:prstGeom prst="ellipse">
            <a:avLst/>
          </a:prstGeom>
          <a:solidFill>
            <a:srgbClr val="30C8A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7691" name="Oval 26"/>
          <p:cNvSpPr>
            <a:spLocks noChangeArrowheads="1"/>
          </p:cNvSpPr>
          <p:nvPr/>
        </p:nvSpPr>
        <p:spPr bwMode="auto">
          <a:xfrm>
            <a:off x="7881018" y="3358297"/>
            <a:ext cx="163714" cy="163715"/>
          </a:xfrm>
          <a:prstGeom prst="ellipse">
            <a:avLst/>
          </a:prstGeom>
          <a:solidFill>
            <a:srgbClr val="90C02B"/>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7651" name="Freeform 64"/>
          <p:cNvSpPr>
            <a:spLocks noEditPoints="1"/>
          </p:cNvSpPr>
          <p:nvPr/>
        </p:nvSpPr>
        <p:spPr bwMode="auto">
          <a:xfrm>
            <a:off x="2794000" y="127000"/>
            <a:ext cx="3770313" cy="3300413"/>
          </a:xfrm>
          <a:custGeom>
            <a:avLst/>
            <a:gdLst>
              <a:gd name="T0" fmla="*/ 2147483646 w 889"/>
              <a:gd name="T1" fmla="*/ 2147483646 h 778"/>
              <a:gd name="T2" fmla="*/ 2147483646 w 889"/>
              <a:gd name="T3" fmla="*/ 2147483646 h 778"/>
              <a:gd name="T4" fmla="*/ 2147483646 w 889"/>
              <a:gd name="T5" fmla="*/ 2147483646 h 778"/>
              <a:gd name="T6" fmla="*/ 2147483646 w 889"/>
              <a:gd name="T7" fmla="*/ 2147483646 h 778"/>
              <a:gd name="T8" fmla="*/ 2147483646 w 889"/>
              <a:gd name="T9" fmla="*/ 0 h 778"/>
              <a:gd name="T10" fmla="*/ 0 w 889"/>
              <a:gd name="T11" fmla="*/ 2147483646 h 778"/>
              <a:gd name="T12" fmla="*/ 0 w 889"/>
              <a:gd name="T13" fmla="*/ 2147483646 h 778"/>
              <a:gd name="T14" fmla="*/ 2147483646 w 889"/>
              <a:gd name="T15" fmla="*/ 0 h 778"/>
              <a:gd name="T16" fmla="*/ 2147483646 w 889"/>
              <a:gd name="T17" fmla="*/ 0 h 77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89" h="778">
                <a:moveTo>
                  <a:pt x="889" y="219"/>
                </a:moveTo>
                <a:cubicBezTo>
                  <a:pt x="888" y="221"/>
                  <a:pt x="888" y="221"/>
                  <a:pt x="888" y="221"/>
                </a:cubicBezTo>
                <a:cubicBezTo>
                  <a:pt x="888" y="221"/>
                  <a:pt x="888" y="221"/>
                  <a:pt x="888" y="221"/>
                </a:cubicBezTo>
                <a:cubicBezTo>
                  <a:pt x="889" y="219"/>
                  <a:pt x="889" y="219"/>
                  <a:pt x="889" y="219"/>
                </a:cubicBezTo>
                <a:moveTo>
                  <a:pt x="764" y="0"/>
                </a:moveTo>
                <a:cubicBezTo>
                  <a:pt x="342" y="7"/>
                  <a:pt x="0" y="354"/>
                  <a:pt x="0" y="778"/>
                </a:cubicBezTo>
                <a:cubicBezTo>
                  <a:pt x="0" y="778"/>
                  <a:pt x="0" y="778"/>
                  <a:pt x="0" y="778"/>
                </a:cubicBezTo>
                <a:cubicBezTo>
                  <a:pt x="0" y="354"/>
                  <a:pt x="342" y="7"/>
                  <a:pt x="764" y="0"/>
                </a:cubicBezTo>
                <a:cubicBezTo>
                  <a:pt x="764" y="0"/>
                  <a:pt x="764" y="0"/>
                  <a:pt x="764"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2" name="TextBox 93"/>
          <p:cNvSpPr txBox="1">
            <a:spLocks noChangeArrowheads="1"/>
          </p:cNvSpPr>
          <p:nvPr/>
        </p:nvSpPr>
        <p:spPr bwMode="auto">
          <a:xfrm>
            <a:off x="5241925" y="2782888"/>
            <a:ext cx="170815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ru-RU" sz="2600" b="1" i="0" u="none" strike="noStrike" kern="1200" cap="none" spc="0" normalizeH="0" baseline="0" noProof="0" dirty="0">
                <a:ln>
                  <a:noFill/>
                </a:ln>
                <a:solidFill>
                  <a:prstClr val="black">
                    <a:lumMod val="75000"/>
                    <a:lumOff val="25000"/>
                  </a:prstClr>
                </a:solidFill>
                <a:effectLst/>
                <a:uLnTx/>
                <a:uFillTx/>
                <a:latin typeface="PT Sans" panose="020B0503020203020204" pitchFamily="34" charset="-52"/>
                <a:ea typeface="+mn-ea"/>
                <a:cs typeface="Open Sans" panose="020B0606030504020204" pitchFamily="34" charset="0"/>
              </a:rPr>
              <a:t>BUSINESS</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ru-RU" sz="2600" b="1" i="0" u="none" strike="noStrike" kern="1200" cap="none" spc="0" normalizeH="0" baseline="0" noProof="0" dirty="0">
                <a:ln>
                  <a:noFill/>
                </a:ln>
                <a:solidFill>
                  <a:prstClr val="black">
                    <a:lumMod val="75000"/>
                    <a:lumOff val="25000"/>
                  </a:prstClr>
                </a:solidFill>
                <a:effectLst/>
                <a:uLnTx/>
                <a:uFillTx/>
                <a:latin typeface="PT Sans" panose="020B0503020203020204" pitchFamily="34" charset="-52"/>
                <a:ea typeface="+mn-ea"/>
                <a:cs typeface="Open Sans" panose="020B0606030504020204" pitchFamily="34" charset="0"/>
              </a:rPr>
              <a:t>STARTUP</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ru-RU" sz="2600" b="1" i="0" u="none" strike="noStrike" kern="1200" cap="none" spc="0" normalizeH="0" baseline="0" noProof="0" dirty="0">
                <a:ln>
                  <a:noFill/>
                </a:ln>
                <a:solidFill>
                  <a:prstClr val="black">
                    <a:lumMod val="75000"/>
                    <a:lumOff val="25000"/>
                  </a:prstClr>
                </a:solidFill>
                <a:effectLst/>
                <a:uLnTx/>
                <a:uFillTx/>
                <a:latin typeface="PT Sans" panose="020B0503020203020204" pitchFamily="34" charset="-52"/>
                <a:ea typeface="+mn-ea"/>
                <a:cs typeface="Open Sans" panose="020B0606030504020204" pitchFamily="34" charset="0"/>
              </a:rPr>
              <a:t>PROJECT</a:t>
            </a:r>
          </a:p>
        </p:txBody>
      </p:sp>
      <p:grpSp>
        <p:nvGrpSpPr>
          <p:cNvPr id="3" name="Группа 2">
            <a:extLst>
              <a:ext uri="{FF2B5EF4-FFF2-40B4-BE49-F238E27FC236}">
                <a16:creationId xmlns:a16="http://schemas.microsoft.com/office/drawing/2014/main" id="{19FB6374-9F7E-5A43-9EF3-7BE11FDAEDA4}"/>
              </a:ext>
            </a:extLst>
          </p:cNvPr>
          <p:cNvGrpSpPr/>
          <p:nvPr/>
        </p:nvGrpSpPr>
        <p:grpSpPr>
          <a:xfrm>
            <a:off x="2683090" y="891961"/>
            <a:ext cx="1122148" cy="1679595"/>
            <a:chOff x="2683090" y="891961"/>
            <a:chExt cx="1122148" cy="1679595"/>
          </a:xfrm>
        </p:grpSpPr>
        <p:sp>
          <p:nvSpPr>
            <p:cNvPr id="27670" name="Freeform 5"/>
            <p:cNvSpPr>
              <a:spLocks/>
            </p:cNvSpPr>
            <p:nvPr/>
          </p:nvSpPr>
          <p:spPr bwMode="auto">
            <a:xfrm>
              <a:off x="2683090" y="891961"/>
              <a:ext cx="1059595" cy="1679595"/>
            </a:xfrm>
            <a:custGeom>
              <a:avLst/>
              <a:gdLst>
                <a:gd name="T0" fmla="*/ 175 w 699"/>
                <a:gd name="T1" fmla="*/ 82 h 1108"/>
                <a:gd name="T2" fmla="*/ 0 w 699"/>
                <a:gd name="T3" fmla="*/ 164 h 1108"/>
                <a:gd name="T4" fmla="*/ 0 w 699"/>
                <a:gd name="T5" fmla="*/ 164 h 1108"/>
                <a:gd name="T6" fmla="*/ 0 w 699"/>
                <a:gd name="T7" fmla="*/ 1108 h 1108"/>
                <a:gd name="T8" fmla="*/ 699 w 699"/>
                <a:gd name="T9" fmla="*/ 1108 h 1108"/>
                <a:gd name="T10" fmla="*/ 699 w 699"/>
                <a:gd name="T11" fmla="*/ 164 h 1108"/>
                <a:gd name="T12" fmla="*/ 699 w 699"/>
                <a:gd name="T13" fmla="*/ 164 h 1108"/>
                <a:gd name="T14" fmla="*/ 524 w 699"/>
                <a:gd name="T15" fmla="*/ 82 h 1108"/>
                <a:gd name="T16" fmla="*/ 350 w 699"/>
                <a:gd name="T17" fmla="*/ 0 h 1108"/>
                <a:gd name="T18" fmla="*/ 175 w 699"/>
                <a:gd name="T19" fmla="*/ 82 h 110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99" h="1108">
                  <a:moveTo>
                    <a:pt x="175" y="82"/>
                  </a:moveTo>
                  <a:lnTo>
                    <a:pt x="0" y="164"/>
                  </a:lnTo>
                  <a:lnTo>
                    <a:pt x="0" y="1108"/>
                  </a:lnTo>
                  <a:lnTo>
                    <a:pt x="699" y="1108"/>
                  </a:lnTo>
                  <a:lnTo>
                    <a:pt x="699" y="164"/>
                  </a:lnTo>
                  <a:lnTo>
                    <a:pt x="524" y="82"/>
                  </a:lnTo>
                  <a:lnTo>
                    <a:pt x="350" y="0"/>
                  </a:lnTo>
                  <a:lnTo>
                    <a:pt x="175" y="82"/>
                  </a:lnTo>
                  <a:close/>
                </a:path>
              </a:pathLst>
            </a:custGeom>
            <a:solidFill>
              <a:srgbClr val="FDB54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7678" name="Freeform 13"/>
            <p:cNvSpPr>
              <a:spLocks/>
            </p:cNvSpPr>
            <p:nvPr/>
          </p:nvSpPr>
          <p:spPr bwMode="auto">
            <a:xfrm>
              <a:off x="2683090" y="891961"/>
              <a:ext cx="530555" cy="1679595"/>
            </a:xfrm>
            <a:custGeom>
              <a:avLst/>
              <a:gdLst>
                <a:gd name="T0" fmla="*/ 175 w 350"/>
                <a:gd name="T1" fmla="*/ 82 h 1108"/>
                <a:gd name="T2" fmla="*/ 0 w 350"/>
                <a:gd name="T3" fmla="*/ 164 h 1108"/>
                <a:gd name="T4" fmla="*/ 0 w 350"/>
                <a:gd name="T5" fmla="*/ 1108 h 1108"/>
                <a:gd name="T6" fmla="*/ 350 w 350"/>
                <a:gd name="T7" fmla="*/ 1108 h 1108"/>
                <a:gd name="T8" fmla="*/ 350 w 350"/>
                <a:gd name="T9" fmla="*/ 0 h 1108"/>
                <a:gd name="T10" fmla="*/ 175 w 350"/>
                <a:gd name="T11" fmla="*/ 82 h 110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0" h="1108">
                  <a:moveTo>
                    <a:pt x="175" y="82"/>
                  </a:moveTo>
                  <a:lnTo>
                    <a:pt x="0" y="164"/>
                  </a:lnTo>
                  <a:lnTo>
                    <a:pt x="0" y="1108"/>
                  </a:lnTo>
                  <a:lnTo>
                    <a:pt x="350" y="1108"/>
                  </a:lnTo>
                  <a:lnTo>
                    <a:pt x="350" y="0"/>
                  </a:lnTo>
                  <a:lnTo>
                    <a:pt x="175" y="82"/>
                  </a:lnTo>
                  <a:close/>
                </a:path>
              </a:pathLst>
            </a:custGeom>
            <a:solidFill>
              <a:srgbClr val="FEC3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grpSp>
          <p:nvGrpSpPr>
            <p:cNvPr id="2" name="Группа 1">
              <a:extLst>
                <a:ext uri="{FF2B5EF4-FFF2-40B4-BE49-F238E27FC236}">
                  <a16:creationId xmlns:a16="http://schemas.microsoft.com/office/drawing/2014/main" id="{57DD545F-A978-F64D-8560-E938F795244E}"/>
                </a:ext>
              </a:extLst>
            </p:cNvPr>
            <p:cNvGrpSpPr/>
            <p:nvPr/>
          </p:nvGrpSpPr>
          <p:grpSpPr>
            <a:xfrm>
              <a:off x="2724150" y="1116013"/>
              <a:ext cx="1081088" cy="1335087"/>
              <a:chOff x="2724150" y="1116013"/>
              <a:chExt cx="1081088" cy="1335087"/>
            </a:xfrm>
          </p:grpSpPr>
          <p:sp>
            <p:nvSpPr>
              <p:cNvPr id="27652" name="TextBox 93"/>
              <p:cNvSpPr txBox="1">
                <a:spLocks noChangeArrowheads="1"/>
              </p:cNvSpPr>
              <p:nvPr/>
            </p:nvSpPr>
            <p:spPr bwMode="auto">
              <a:xfrm>
                <a:off x="2724150" y="1619250"/>
                <a:ext cx="108108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ru-RU" sz="1200" b="0" i="0" u="none" strike="noStrike" kern="1200" cap="none" spc="0" normalizeH="0" baseline="0" noProof="0">
                    <a:ln>
                      <a:noFill/>
                    </a:ln>
                    <a:solidFill>
                      <a:prstClr val="white"/>
                    </a:solidFill>
                    <a:effectLst/>
                    <a:uLnTx/>
                    <a:uFillTx/>
                    <a:latin typeface="Open Sans" panose="020B0606030504020204" pitchFamily="34" charset="0"/>
                    <a:ea typeface="+mn-ea"/>
                    <a:cs typeface="Open Sans" panose="020B0606030504020204" pitchFamily="34" charset="0"/>
                  </a:rPr>
                  <a:t>Lorem ipsum dolor sit amet, consectetur</a:t>
                </a:r>
                <a:endParaRPr kumimoji="0" lang="ru-RU" altLang="ru-RU" sz="1200" b="0" i="0" u="none" strike="noStrike" kern="1200" cap="none" spc="0" normalizeH="0" baseline="0" noProof="0">
                  <a:ln>
                    <a:noFill/>
                  </a:ln>
                  <a:solidFill>
                    <a:prstClr val="white"/>
                  </a:solidFill>
                  <a:effectLst/>
                  <a:uLnTx/>
                  <a:uFillTx/>
                  <a:latin typeface="Open Sans" panose="020B0606030504020204" pitchFamily="34" charset="0"/>
                  <a:ea typeface="+mn-ea"/>
                  <a:cs typeface="Open Sans" panose="020B0606030504020204" pitchFamily="34" charset="0"/>
                </a:endParaRPr>
              </a:p>
            </p:txBody>
          </p:sp>
          <p:sp>
            <p:nvSpPr>
              <p:cNvPr id="27654" name="Freeform 83"/>
              <p:cNvSpPr>
                <a:spLocks noEditPoints="1"/>
              </p:cNvSpPr>
              <p:nvPr/>
            </p:nvSpPr>
            <p:spPr bwMode="auto">
              <a:xfrm>
                <a:off x="3060700" y="1116013"/>
                <a:ext cx="357188" cy="423862"/>
              </a:xfrm>
              <a:custGeom>
                <a:avLst/>
                <a:gdLst>
                  <a:gd name="T0" fmla="*/ 2147483646 w 92"/>
                  <a:gd name="T1" fmla="*/ 2147483646 h 109"/>
                  <a:gd name="T2" fmla="*/ 2147483646 w 92"/>
                  <a:gd name="T3" fmla="*/ 2147483646 h 109"/>
                  <a:gd name="T4" fmla="*/ 2147483646 w 92"/>
                  <a:gd name="T5" fmla="*/ 2147483646 h 109"/>
                  <a:gd name="T6" fmla="*/ 2147483646 w 92"/>
                  <a:gd name="T7" fmla="*/ 2147483646 h 109"/>
                  <a:gd name="T8" fmla="*/ 2147483646 w 92"/>
                  <a:gd name="T9" fmla="*/ 2147483646 h 109"/>
                  <a:gd name="T10" fmla="*/ 2147483646 w 92"/>
                  <a:gd name="T11" fmla="*/ 2147483646 h 109"/>
                  <a:gd name="T12" fmla="*/ 2147483646 w 92"/>
                  <a:gd name="T13" fmla="*/ 2147483646 h 109"/>
                  <a:gd name="T14" fmla="*/ 2147483646 w 92"/>
                  <a:gd name="T15" fmla="*/ 2147483646 h 109"/>
                  <a:gd name="T16" fmla="*/ 2147483646 w 92"/>
                  <a:gd name="T17" fmla="*/ 2147483646 h 109"/>
                  <a:gd name="T18" fmla="*/ 2147483646 w 92"/>
                  <a:gd name="T19" fmla="*/ 2147483646 h 109"/>
                  <a:gd name="T20" fmla="*/ 2147483646 w 92"/>
                  <a:gd name="T21" fmla="*/ 2147483646 h 109"/>
                  <a:gd name="T22" fmla="*/ 2147483646 w 92"/>
                  <a:gd name="T23" fmla="*/ 2147483646 h 109"/>
                  <a:gd name="T24" fmla="*/ 2147483646 w 92"/>
                  <a:gd name="T25" fmla="*/ 2147483646 h 109"/>
                  <a:gd name="T26" fmla="*/ 2147483646 w 92"/>
                  <a:gd name="T27" fmla="*/ 2147483646 h 109"/>
                  <a:gd name="T28" fmla="*/ 2147483646 w 92"/>
                  <a:gd name="T29" fmla="*/ 2147483646 h 109"/>
                  <a:gd name="T30" fmla="*/ 2147483646 w 92"/>
                  <a:gd name="T31" fmla="*/ 2147483646 h 109"/>
                  <a:gd name="T32" fmla="*/ 2147483646 w 92"/>
                  <a:gd name="T33" fmla="*/ 2147483646 h 109"/>
                  <a:gd name="T34" fmla="*/ 2147483646 w 92"/>
                  <a:gd name="T35" fmla="*/ 2147483646 h 109"/>
                  <a:gd name="T36" fmla="*/ 2147483646 w 92"/>
                  <a:gd name="T37" fmla="*/ 2147483646 h 109"/>
                  <a:gd name="T38" fmla="*/ 2147483646 w 92"/>
                  <a:gd name="T39" fmla="*/ 2147483646 h 109"/>
                  <a:gd name="T40" fmla="*/ 2147483646 w 92"/>
                  <a:gd name="T41" fmla="*/ 2147483646 h 109"/>
                  <a:gd name="T42" fmla="*/ 2147483646 w 92"/>
                  <a:gd name="T43" fmla="*/ 2147483646 h 109"/>
                  <a:gd name="T44" fmla="*/ 2147483646 w 92"/>
                  <a:gd name="T45" fmla="*/ 2147483646 h 109"/>
                  <a:gd name="T46" fmla="*/ 2147483646 w 92"/>
                  <a:gd name="T47" fmla="*/ 2147483646 h 109"/>
                  <a:gd name="T48" fmla="*/ 2147483646 w 92"/>
                  <a:gd name="T49" fmla="*/ 0 h 109"/>
                  <a:gd name="T50" fmla="*/ 2147483646 w 92"/>
                  <a:gd name="T51" fmla="*/ 2147483646 h 109"/>
                  <a:gd name="T52" fmla="*/ 2147483646 w 92"/>
                  <a:gd name="T53" fmla="*/ 2147483646 h 109"/>
                  <a:gd name="T54" fmla="*/ 2147483646 w 92"/>
                  <a:gd name="T55" fmla="*/ 2147483646 h 109"/>
                  <a:gd name="T56" fmla="*/ 2147483646 w 92"/>
                  <a:gd name="T57" fmla="*/ 2147483646 h 109"/>
                  <a:gd name="T58" fmla="*/ 2147483646 w 92"/>
                  <a:gd name="T59" fmla="*/ 2147483646 h 109"/>
                  <a:gd name="T60" fmla="*/ 2147483646 w 92"/>
                  <a:gd name="T61" fmla="*/ 2147483646 h 109"/>
                  <a:gd name="T62" fmla="*/ 2147483646 w 92"/>
                  <a:gd name="T63" fmla="*/ 2147483646 h 109"/>
                  <a:gd name="T64" fmla="*/ 2147483646 w 92"/>
                  <a:gd name="T65" fmla="*/ 2147483646 h 109"/>
                  <a:gd name="T66" fmla="*/ 2147483646 w 92"/>
                  <a:gd name="T67" fmla="*/ 2147483646 h 109"/>
                  <a:gd name="T68" fmla="*/ 2147483646 w 92"/>
                  <a:gd name="T69" fmla="*/ 2147483646 h 109"/>
                  <a:gd name="T70" fmla="*/ 2147483646 w 92"/>
                  <a:gd name="T71" fmla="*/ 2147483646 h 109"/>
                  <a:gd name="T72" fmla="*/ 2147483646 w 92"/>
                  <a:gd name="T73" fmla="*/ 2147483646 h 109"/>
                  <a:gd name="T74" fmla="*/ 2147483646 w 92"/>
                  <a:gd name="T75" fmla="*/ 2147483646 h 109"/>
                  <a:gd name="T76" fmla="*/ 2147483646 w 92"/>
                  <a:gd name="T77" fmla="*/ 2147483646 h 109"/>
                  <a:gd name="T78" fmla="*/ 2147483646 w 92"/>
                  <a:gd name="T79" fmla="*/ 2147483646 h 109"/>
                  <a:gd name="T80" fmla="*/ 2147483646 w 92"/>
                  <a:gd name="T81" fmla="*/ 2147483646 h 109"/>
                  <a:gd name="T82" fmla="*/ 2147483646 w 92"/>
                  <a:gd name="T83" fmla="*/ 2147483646 h 109"/>
                  <a:gd name="T84" fmla="*/ 2147483646 w 92"/>
                  <a:gd name="T85" fmla="*/ 2147483646 h 109"/>
                  <a:gd name="T86" fmla="*/ 2147483646 w 92"/>
                  <a:gd name="T87" fmla="*/ 2147483646 h 109"/>
                  <a:gd name="T88" fmla="*/ 2147483646 w 92"/>
                  <a:gd name="T89" fmla="*/ 2147483646 h 109"/>
                  <a:gd name="T90" fmla="*/ 2147483646 w 92"/>
                  <a:gd name="T91" fmla="*/ 2147483646 h 109"/>
                  <a:gd name="T92" fmla="*/ 2147483646 w 92"/>
                  <a:gd name="T93" fmla="*/ 2147483646 h 109"/>
                  <a:gd name="T94" fmla="*/ 2147483646 w 92"/>
                  <a:gd name="T95" fmla="*/ 2147483646 h 109"/>
                  <a:gd name="T96" fmla="*/ 2147483646 w 92"/>
                  <a:gd name="T97" fmla="*/ 2147483646 h 109"/>
                  <a:gd name="T98" fmla="*/ 2147483646 w 92"/>
                  <a:gd name="T99" fmla="*/ 2147483646 h 109"/>
                  <a:gd name="T100" fmla="*/ 2147483646 w 92"/>
                  <a:gd name="T101" fmla="*/ 2147483646 h 10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92" h="109">
                    <a:moveTo>
                      <a:pt x="62" y="105"/>
                    </a:moveTo>
                    <a:cubicBezTo>
                      <a:pt x="62" y="107"/>
                      <a:pt x="60" y="109"/>
                      <a:pt x="58" y="109"/>
                    </a:cubicBezTo>
                    <a:cubicBezTo>
                      <a:pt x="35" y="109"/>
                      <a:pt x="35" y="109"/>
                      <a:pt x="35" y="109"/>
                    </a:cubicBezTo>
                    <a:cubicBezTo>
                      <a:pt x="33" y="109"/>
                      <a:pt x="31" y="107"/>
                      <a:pt x="31" y="105"/>
                    </a:cubicBezTo>
                    <a:cubicBezTo>
                      <a:pt x="31" y="105"/>
                      <a:pt x="31" y="105"/>
                      <a:pt x="31" y="105"/>
                    </a:cubicBezTo>
                    <a:cubicBezTo>
                      <a:pt x="31" y="103"/>
                      <a:pt x="33" y="101"/>
                      <a:pt x="35" y="101"/>
                    </a:cubicBezTo>
                    <a:cubicBezTo>
                      <a:pt x="58" y="101"/>
                      <a:pt x="58" y="101"/>
                      <a:pt x="58" y="101"/>
                    </a:cubicBezTo>
                    <a:cubicBezTo>
                      <a:pt x="60" y="101"/>
                      <a:pt x="62" y="103"/>
                      <a:pt x="62" y="105"/>
                    </a:cubicBezTo>
                    <a:close/>
                    <a:moveTo>
                      <a:pt x="62" y="95"/>
                    </a:moveTo>
                    <a:cubicBezTo>
                      <a:pt x="62" y="93"/>
                      <a:pt x="60" y="92"/>
                      <a:pt x="58" y="92"/>
                    </a:cubicBezTo>
                    <a:cubicBezTo>
                      <a:pt x="35" y="92"/>
                      <a:pt x="35" y="92"/>
                      <a:pt x="35" y="92"/>
                    </a:cubicBezTo>
                    <a:cubicBezTo>
                      <a:pt x="33" y="92"/>
                      <a:pt x="31" y="93"/>
                      <a:pt x="31" y="95"/>
                    </a:cubicBezTo>
                    <a:cubicBezTo>
                      <a:pt x="31" y="95"/>
                      <a:pt x="31" y="95"/>
                      <a:pt x="31" y="95"/>
                    </a:cubicBezTo>
                    <a:cubicBezTo>
                      <a:pt x="31" y="97"/>
                      <a:pt x="33" y="99"/>
                      <a:pt x="35" y="99"/>
                    </a:cubicBezTo>
                    <a:cubicBezTo>
                      <a:pt x="58" y="99"/>
                      <a:pt x="58" y="99"/>
                      <a:pt x="58" y="99"/>
                    </a:cubicBezTo>
                    <a:cubicBezTo>
                      <a:pt x="60" y="99"/>
                      <a:pt x="62" y="97"/>
                      <a:pt x="62" y="95"/>
                    </a:cubicBezTo>
                    <a:close/>
                    <a:moveTo>
                      <a:pt x="50" y="54"/>
                    </a:moveTo>
                    <a:cubicBezTo>
                      <a:pt x="45" y="54"/>
                      <a:pt x="45" y="54"/>
                      <a:pt x="45" y="54"/>
                    </a:cubicBezTo>
                    <a:cubicBezTo>
                      <a:pt x="43" y="54"/>
                      <a:pt x="43" y="54"/>
                      <a:pt x="43" y="54"/>
                    </a:cubicBezTo>
                    <a:cubicBezTo>
                      <a:pt x="43" y="89"/>
                      <a:pt x="43" y="89"/>
                      <a:pt x="43" y="89"/>
                    </a:cubicBezTo>
                    <a:cubicBezTo>
                      <a:pt x="44" y="89"/>
                      <a:pt x="45" y="89"/>
                      <a:pt x="46" y="89"/>
                    </a:cubicBezTo>
                    <a:cubicBezTo>
                      <a:pt x="46" y="89"/>
                      <a:pt x="46" y="89"/>
                      <a:pt x="46" y="89"/>
                    </a:cubicBezTo>
                    <a:cubicBezTo>
                      <a:pt x="46" y="89"/>
                      <a:pt x="46" y="89"/>
                      <a:pt x="46" y="89"/>
                    </a:cubicBezTo>
                    <a:cubicBezTo>
                      <a:pt x="46" y="89"/>
                      <a:pt x="47" y="89"/>
                      <a:pt x="47" y="89"/>
                    </a:cubicBezTo>
                    <a:cubicBezTo>
                      <a:pt x="47" y="89"/>
                      <a:pt x="47" y="89"/>
                      <a:pt x="47" y="89"/>
                    </a:cubicBezTo>
                    <a:cubicBezTo>
                      <a:pt x="48" y="89"/>
                      <a:pt x="49" y="89"/>
                      <a:pt x="50" y="89"/>
                    </a:cubicBezTo>
                    <a:lnTo>
                      <a:pt x="50" y="54"/>
                    </a:lnTo>
                    <a:close/>
                    <a:moveTo>
                      <a:pt x="34" y="39"/>
                    </a:moveTo>
                    <a:cubicBezTo>
                      <a:pt x="31" y="39"/>
                      <a:pt x="28" y="42"/>
                      <a:pt x="28" y="45"/>
                    </a:cubicBezTo>
                    <a:cubicBezTo>
                      <a:pt x="28" y="48"/>
                      <a:pt x="31" y="50"/>
                      <a:pt x="34" y="50"/>
                    </a:cubicBezTo>
                    <a:cubicBezTo>
                      <a:pt x="39" y="50"/>
                      <a:pt x="39" y="50"/>
                      <a:pt x="39" y="50"/>
                    </a:cubicBezTo>
                    <a:cubicBezTo>
                      <a:pt x="39" y="45"/>
                      <a:pt x="39" y="45"/>
                      <a:pt x="39" y="45"/>
                    </a:cubicBezTo>
                    <a:cubicBezTo>
                      <a:pt x="39" y="42"/>
                      <a:pt x="37" y="39"/>
                      <a:pt x="34" y="39"/>
                    </a:cubicBezTo>
                    <a:close/>
                    <a:moveTo>
                      <a:pt x="65" y="45"/>
                    </a:moveTo>
                    <a:cubicBezTo>
                      <a:pt x="65" y="42"/>
                      <a:pt x="62" y="39"/>
                      <a:pt x="59" y="39"/>
                    </a:cubicBezTo>
                    <a:cubicBezTo>
                      <a:pt x="56" y="39"/>
                      <a:pt x="54" y="42"/>
                      <a:pt x="54" y="45"/>
                    </a:cubicBezTo>
                    <a:cubicBezTo>
                      <a:pt x="54" y="50"/>
                      <a:pt x="54" y="50"/>
                      <a:pt x="54" y="50"/>
                    </a:cubicBezTo>
                    <a:cubicBezTo>
                      <a:pt x="59" y="50"/>
                      <a:pt x="59" y="50"/>
                      <a:pt x="59" y="50"/>
                    </a:cubicBezTo>
                    <a:cubicBezTo>
                      <a:pt x="62" y="50"/>
                      <a:pt x="65" y="48"/>
                      <a:pt x="65" y="45"/>
                    </a:cubicBezTo>
                    <a:close/>
                    <a:moveTo>
                      <a:pt x="77" y="35"/>
                    </a:moveTo>
                    <a:cubicBezTo>
                      <a:pt x="74" y="25"/>
                      <a:pt x="63" y="14"/>
                      <a:pt x="46" y="14"/>
                    </a:cubicBezTo>
                    <a:cubicBezTo>
                      <a:pt x="30" y="14"/>
                      <a:pt x="19" y="25"/>
                      <a:pt x="16" y="35"/>
                    </a:cubicBezTo>
                    <a:cubicBezTo>
                      <a:pt x="14" y="42"/>
                      <a:pt x="16" y="49"/>
                      <a:pt x="19" y="56"/>
                    </a:cubicBezTo>
                    <a:cubicBezTo>
                      <a:pt x="23" y="62"/>
                      <a:pt x="26" y="67"/>
                      <a:pt x="29" y="73"/>
                    </a:cubicBezTo>
                    <a:cubicBezTo>
                      <a:pt x="30" y="77"/>
                      <a:pt x="31" y="82"/>
                      <a:pt x="32" y="85"/>
                    </a:cubicBezTo>
                    <a:cubicBezTo>
                      <a:pt x="32" y="88"/>
                      <a:pt x="33" y="89"/>
                      <a:pt x="37" y="89"/>
                    </a:cubicBezTo>
                    <a:cubicBezTo>
                      <a:pt x="38" y="89"/>
                      <a:pt x="38" y="89"/>
                      <a:pt x="39" y="89"/>
                    </a:cubicBezTo>
                    <a:cubicBezTo>
                      <a:pt x="39" y="54"/>
                      <a:pt x="39" y="54"/>
                      <a:pt x="39" y="54"/>
                    </a:cubicBezTo>
                    <a:cubicBezTo>
                      <a:pt x="34" y="54"/>
                      <a:pt x="34" y="54"/>
                      <a:pt x="34" y="54"/>
                    </a:cubicBezTo>
                    <a:cubicBezTo>
                      <a:pt x="31" y="54"/>
                      <a:pt x="29" y="53"/>
                      <a:pt x="27" y="51"/>
                    </a:cubicBezTo>
                    <a:cubicBezTo>
                      <a:pt x="26" y="49"/>
                      <a:pt x="25" y="47"/>
                      <a:pt x="25" y="45"/>
                    </a:cubicBezTo>
                    <a:cubicBezTo>
                      <a:pt x="25" y="42"/>
                      <a:pt x="26" y="40"/>
                      <a:pt x="27" y="38"/>
                    </a:cubicBezTo>
                    <a:cubicBezTo>
                      <a:pt x="29" y="36"/>
                      <a:pt x="31" y="35"/>
                      <a:pt x="34" y="35"/>
                    </a:cubicBezTo>
                    <a:cubicBezTo>
                      <a:pt x="39" y="35"/>
                      <a:pt x="43" y="39"/>
                      <a:pt x="43" y="44"/>
                    </a:cubicBezTo>
                    <a:cubicBezTo>
                      <a:pt x="43" y="44"/>
                      <a:pt x="43" y="44"/>
                      <a:pt x="43" y="44"/>
                    </a:cubicBezTo>
                    <a:cubicBezTo>
                      <a:pt x="43" y="50"/>
                      <a:pt x="43" y="50"/>
                      <a:pt x="43" y="50"/>
                    </a:cubicBezTo>
                    <a:cubicBezTo>
                      <a:pt x="45" y="50"/>
                      <a:pt x="45" y="50"/>
                      <a:pt x="45" y="50"/>
                    </a:cubicBezTo>
                    <a:cubicBezTo>
                      <a:pt x="50" y="50"/>
                      <a:pt x="50" y="50"/>
                      <a:pt x="50" y="50"/>
                    </a:cubicBezTo>
                    <a:cubicBezTo>
                      <a:pt x="50" y="44"/>
                      <a:pt x="50" y="44"/>
                      <a:pt x="50" y="44"/>
                    </a:cubicBezTo>
                    <a:cubicBezTo>
                      <a:pt x="50" y="44"/>
                      <a:pt x="50" y="44"/>
                      <a:pt x="50" y="44"/>
                    </a:cubicBezTo>
                    <a:cubicBezTo>
                      <a:pt x="50" y="42"/>
                      <a:pt x="51" y="40"/>
                      <a:pt x="53" y="38"/>
                    </a:cubicBezTo>
                    <a:cubicBezTo>
                      <a:pt x="54" y="36"/>
                      <a:pt x="57" y="35"/>
                      <a:pt x="59" y="35"/>
                    </a:cubicBezTo>
                    <a:cubicBezTo>
                      <a:pt x="62" y="35"/>
                      <a:pt x="64" y="36"/>
                      <a:pt x="66" y="38"/>
                    </a:cubicBezTo>
                    <a:cubicBezTo>
                      <a:pt x="67" y="40"/>
                      <a:pt x="68" y="42"/>
                      <a:pt x="68" y="45"/>
                    </a:cubicBezTo>
                    <a:cubicBezTo>
                      <a:pt x="68" y="47"/>
                      <a:pt x="67" y="49"/>
                      <a:pt x="66" y="51"/>
                    </a:cubicBezTo>
                    <a:cubicBezTo>
                      <a:pt x="64" y="53"/>
                      <a:pt x="62" y="54"/>
                      <a:pt x="59" y="54"/>
                    </a:cubicBezTo>
                    <a:cubicBezTo>
                      <a:pt x="54" y="54"/>
                      <a:pt x="54" y="54"/>
                      <a:pt x="54" y="54"/>
                    </a:cubicBezTo>
                    <a:cubicBezTo>
                      <a:pt x="54" y="89"/>
                      <a:pt x="54" y="89"/>
                      <a:pt x="54" y="89"/>
                    </a:cubicBezTo>
                    <a:cubicBezTo>
                      <a:pt x="54" y="89"/>
                      <a:pt x="55" y="89"/>
                      <a:pt x="56" y="89"/>
                    </a:cubicBezTo>
                    <a:cubicBezTo>
                      <a:pt x="59" y="89"/>
                      <a:pt x="60" y="88"/>
                      <a:pt x="61" y="85"/>
                    </a:cubicBezTo>
                    <a:cubicBezTo>
                      <a:pt x="62" y="82"/>
                      <a:pt x="62" y="77"/>
                      <a:pt x="64" y="73"/>
                    </a:cubicBezTo>
                    <a:cubicBezTo>
                      <a:pt x="67" y="67"/>
                      <a:pt x="70" y="62"/>
                      <a:pt x="73" y="56"/>
                    </a:cubicBezTo>
                    <a:cubicBezTo>
                      <a:pt x="77" y="49"/>
                      <a:pt x="79" y="42"/>
                      <a:pt x="77" y="35"/>
                    </a:cubicBezTo>
                    <a:close/>
                    <a:moveTo>
                      <a:pt x="50" y="3"/>
                    </a:moveTo>
                    <a:cubicBezTo>
                      <a:pt x="50" y="1"/>
                      <a:pt x="48" y="0"/>
                      <a:pt x="46" y="0"/>
                    </a:cubicBezTo>
                    <a:cubicBezTo>
                      <a:pt x="46" y="0"/>
                      <a:pt x="46" y="0"/>
                      <a:pt x="46" y="0"/>
                    </a:cubicBezTo>
                    <a:cubicBezTo>
                      <a:pt x="45" y="0"/>
                      <a:pt x="43" y="1"/>
                      <a:pt x="43" y="3"/>
                    </a:cubicBezTo>
                    <a:cubicBezTo>
                      <a:pt x="43" y="9"/>
                      <a:pt x="43" y="9"/>
                      <a:pt x="43" y="9"/>
                    </a:cubicBezTo>
                    <a:cubicBezTo>
                      <a:pt x="43" y="11"/>
                      <a:pt x="45" y="12"/>
                      <a:pt x="46" y="12"/>
                    </a:cubicBezTo>
                    <a:cubicBezTo>
                      <a:pt x="46" y="12"/>
                      <a:pt x="46" y="12"/>
                      <a:pt x="46" y="12"/>
                    </a:cubicBezTo>
                    <a:cubicBezTo>
                      <a:pt x="48" y="12"/>
                      <a:pt x="50" y="11"/>
                      <a:pt x="50" y="9"/>
                    </a:cubicBezTo>
                    <a:lnTo>
                      <a:pt x="50" y="3"/>
                    </a:lnTo>
                    <a:close/>
                    <a:moveTo>
                      <a:pt x="68" y="8"/>
                    </a:moveTo>
                    <a:cubicBezTo>
                      <a:pt x="69" y="7"/>
                      <a:pt x="68" y="5"/>
                      <a:pt x="67" y="4"/>
                    </a:cubicBezTo>
                    <a:cubicBezTo>
                      <a:pt x="67" y="4"/>
                      <a:pt x="67" y="4"/>
                      <a:pt x="67" y="4"/>
                    </a:cubicBezTo>
                    <a:cubicBezTo>
                      <a:pt x="65" y="3"/>
                      <a:pt x="63" y="4"/>
                      <a:pt x="62" y="5"/>
                    </a:cubicBezTo>
                    <a:cubicBezTo>
                      <a:pt x="59" y="11"/>
                      <a:pt x="59" y="11"/>
                      <a:pt x="59" y="11"/>
                    </a:cubicBezTo>
                    <a:cubicBezTo>
                      <a:pt x="59" y="12"/>
                      <a:pt x="59" y="14"/>
                      <a:pt x="61" y="15"/>
                    </a:cubicBezTo>
                    <a:cubicBezTo>
                      <a:pt x="61" y="15"/>
                      <a:pt x="61" y="15"/>
                      <a:pt x="61" y="15"/>
                    </a:cubicBezTo>
                    <a:cubicBezTo>
                      <a:pt x="62" y="16"/>
                      <a:pt x="64" y="15"/>
                      <a:pt x="65" y="14"/>
                    </a:cubicBezTo>
                    <a:lnTo>
                      <a:pt x="68" y="8"/>
                    </a:lnTo>
                    <a:close/>
                    <a:moveTo>
                      <a:pt x="82" y="19"/>
                    </a:moveTo>
                    <a:cubicBezTo>
                      <a:pt x="83" y="18"/>
                      <a:pt x="83" y="16"/>
                      <a:pt x="82" y="15"/>
                    </a:cubicBezTo>
                    <a:cubicBezTo>
                      <a:pt x="82" y="15"/>
                      <a:pt x="82" y="15"/>
                      <a:pt x="82" y="15"/>
                    </a:cubicBezTo>
                    <a:cubicBezTo>
                      <a:pt x="81" y="13"/>
                      <a:pt x="79" y="13"/>
                      <a:pt x="77" y="14"/>
                    </a:cubicBezTo>
                    <a:cubicBezTo>
                      <a:pt x="73" y="18"/>
                      <a:pt x="73" y="18"/>
                      <a:pt x="73" y="18"/>
                    </a:cubicBezTo>
                    <a:cubicBezTo>
                      <a:pt x="71" y="20"/>
                      <a:pt x="71" y="22"/>
                      <a:pt x="73" y="23"/>
                    </a:cubicBezTo>
                    <a:cubicBezTo>
                      <a:pt x="73" y="23"/>
                      <a:pt x="73" y="23"/>
                      <a:pt x="73" y="23"/>
                    </a:cubicBezTo>
                    <a:cubicBezTo>
                      <a:pt x="74" y="24"/>
                      <a:pt x="76" y="25"/>
                      <a:pt x="77" y="23"/>
                    </a:cubicBezTo>
                    <a:lnTo>
                      <a:pt x="82" y="19"/>
                    </a:lnTo>
                    <a:close/>
                    <a:moveTo>
                      <a:pt x="89" y="36"/>
                    </a:moveTo>
                    <a:cubicBezTo>
                      <a:pt x="91" y="35"/>
                      <a:pt x="92" y="33"/>
                      <a:pt x="92" y="32"/>
                    </a:cubicBezTo>
                    <a:cubicBezTo>
                      <a:pt x="92" y="32"/>
                      <a:pt x="92" y="32"/>
                      <a:pt x="92" y="32"/>
                    </a:cubicBezTo>
                    <a:cubicBezTo>
                      <a:pt x="91" y="30"/>
                      <a:pt x="90" y="29"/>
                      <a:pt x="88" y="29"/>
                    </a:cubicBezTo>
                    <a:cubicBezTo>
                      <a:pt x="82" y="30"/>
                      <a:pt x="82" y="30"/>
                      <a:pt x="82" y="30"/>
                    </a:cubicBezTo>
                    <a:cubicBezTo>
                      <a:pt x="80" y="30"/>
                      <a:pt x="79" y="32"/>
                      <a:pt x="79" y="34"/>
                    </a:cubicBezTo>
                    <a:cubicBezTo>
                      <a:pt x="79" y="34"/>
                      <a:pt x="79" y="34"/>
                      <a:pt x="79" y="34"/>
                    </a:cubicBezTo>
                    <a:cubicBezTo>
                      <a:pt x="79" y="36"/>
                      <a:pt x="81" y="37"/>
                      <a:pt x="83" y="37"/>
                    </a:cubicBezTo>
                    <a:lnTo>
                      <a:pt x="89" y="36"/>
                    </a:lnTo>
                    <a:close/>
                    <a:moveTo>
                      <a:pt x="88" y="53"/>
                    </a:moveTo>
                    <a:cubicBezTo>
                      <a:pt x="89" y="54"/>
                      <a:pt x="91" y="53"/>
                      <a:pt x="91" y="51"/>
                    </a:cubicBezTo>
                    <a:cubicBezTo>
                      <a:pt x="91" y="51"/>
                      <a:pt x="91" y="51"/>
                      <a:pt x="91" y="51"/>
                    </a:cubicBezTo>
                    <a:cubicBezTo>
                      <a:pt x="92" y="49"/>
                      <a:pt x="91" y="47"/>
                      <a:pt x="89" y="47"/>
                    </a:cubicBezTo>
                    <a:cubicBezTo>
                      <a:pt x="83" y="46"/>
                      <a:pt x="83" y="46"/>
                      <a:pt x="83" y="46"/>
                    </a:cubicBezTo>
                    <a:cubicBezTo>
                      <a:pt x="81" y="45"/>
                      <a:pt x="79" y="46"/>
                      <a:pt x="79" y="48"/>
                    </a:cubicBezTo>
                    <a:cubicBezTo>
                      <a:pt x="79" y="48"/>
                      <a:pt x="79" y="48"/>
                      <a:pt x="79" y="48"/>
                    </a:cubicBezTo>
                    <a:cubicBezTo>
                      <a:pt x="79" y="50"/>
                      <a:pt x="80" y="52"/>
                      <a:pt x="81" y="52"/>
                    </a:cubicBezTo>
                    <a:lnTo>
                      <a:pt x="88" y="53"/>
                    </a:lnTo>
                    <a:close/>
                    <a:moveTo>
                      <a:pt x="27" y="14"/>
                    </a:moveTo>
                    <a:cubicBezTo>
                      <a:pt x="28" y="15"/>
                      <a:pt x="30" y="16"/>
                      <a:pt x="32" y="15"/>
                    </a:cubicBezTo>
                    <a:cubicBezTo>
                      <a:pt x="32" y="15"/>
                      <a:pt x="32" y="15"/>
                      <a:pt x="32" y="15"/>
                    </a:cubicBezTo>
                    <a:cubicBezTo>
                      <a:pt x="33" y="14"/>
                      <a:pt x="34" y="12"/>
                      <a:pt x="33" y="11"/>
                    </a:cubicBezTo>
                    <a:cubicBezTo>
                      <a:pt x="30" y="5"/>
                      <a:pt x="30" y="5"/>
                      <a:pt x="30" y="5"/>
                    </a:cubicBezTo>
                    <a:cubicBezTo>
                      <a:pt x="29" y="4"/>
                      <a:pt x="27" y="3"/>
                      <a:pt x="25" y="4"/>
                    </a:cubicBezTo>
                    <a:cubicBezTo>
                      <a:pt x="25" y="4"/>
                      <a:pt x="25" y="4"/>
                      <a:pt x="25" y="4"/>
                    </a:cubicBezTo>
                    <a:cubicBezTo>
                      <a:pt x="24" y="5"/>
                      <a:pt x="23" y="7"/>
                      <a:pt x="24" y="8"/>
                    </a:cubicBezTo>
                    <a:lnTo>
                      <a:pt x="27" y="14"/>
                    </a:lnTo>
                    <a:close/>
                    <a:moveTo>
                      <a:pt x="15" y="23"/>
                    </a:moveTo>
                    <a:cubicBezTo>
                      <a:pt x="17" y="25"/>
                      <a:pt x="19" y="24"/>
                      <a:pt x="20" y="23"/>
                    </a:cubicBezTo>
                    <a:cubicBezTo>
                      <a:pt x="20" y="23"/>
                      <a:pt x="20" y="23"/>
                      <a:pt x="20" y="23"/>
                    </a:cubicBezTo>
                    <a:cubicBezTo>
                      <a:pt x="21" y="22"/>
                      <a:pt x="21" y="20"/>
                      <a:pt x="20" y="18"/>
                    </a:cubicBezTo>
                    <a:cubicBezTo>
                      <a:pt x="15" y="14"/>
                      <a:pt x="15" y="14"/>
                      <a:pt x="15" y="14"/>
                    </a:cubicBezTo>
                    <a:cubicBezTo>
                      <a:pt x="14" y="13"/>
                      <a:pt x="11" y="13"/>
                      <a:pt x="10" y="15"/>
                    </a:cubicBezTo>
                    <a:cubicBezTo>
                      <a:pt x="10" y="15"/>
                      <a:pt x="10" y="15"/>
                      <a:pt x="10" y="15"/>
                    </a:cubicBezTo>
                    <a:cubicBezTo>
                      <a:pt x="9" y="16"/>
                      <a:pt x="9" y="18"/>
                      <a:pt x="11" y="19"/>
                    </a:cubicBezTo>
                    <a:lnTo>
                      <a:pt x="15" y="23"/>
                    </a:lnTo>
                    <a:close/>
                    <a:moveTo>
                      <a:pt x="9" y="37"/>
                    </a:moveTo>
                    <a:cubicBezTo>
                      <a:pt x="11" y="37"/>
                      <a:pt x="13" y="36"/>
                      <a:pt x="13" y="34"/>
                    </a:cubicBezTo>
                    <a:cubicBezTo>
                      <a:pt x="13" y="34"/>
                      <a:pt x="13" y="34"/>
                      <a:pt x="13" y="34"/>
                    </a:cubicBezTo>
                    <a:cubicBezTo>
                      <a:pt x="14" y="32"/>
                      <a:pt x="12" y="30"/>
                      <a:pt x="11" y="30"/>
                    </a:cubicBezTo>
                    <a:cubicBezTo>
                      <a:pt x="5" y="29"/>
                      <a:pt x="5" y="29"/>
                      <a:pt x="5" y="29"/>
                    </a:cubicBezTo>
                    <a:cubicBezTo>
                      <a:pt x="3" y="29"/>
                      <a:pt x="1" y="30"/>
                      <a:pt x="1" y="32"/>
                    </a:cubicBezTo>
                    <a:cubicBezTo>
                      <a:pt x="1" y="32"/>
                      <a:pt x="1" y="32"/>
                      <a:pt x="1" y="32"/>
                    </a:cubicBezTo>
                    <a:cubicBezTo>
                      <a:pt x="0" y="33"/>
                      <a:pt x="2" y="35"/>
                      <a:pt x="3" y="36"/>
                    </a:cubicBezTo>
                    <a:lnTo>
                      <a:pt x="9" y="37"/>
                    </a:lnTo>
                    <a:close/>
                    <a:moveTo>
                      <a:pt x="11" y="52"/>
                    </a:moveTo>
                    <a:cubicBezTo>
                      <a:pt x="13" y="52"/>
                      <a:pt x="14" y="50"/>
                      <a:pt x="13" y="48"/>
                    </a:cubicBezTo>
                    <a:cubicBezTo>
                      <a:pt x="13" y="48"/>
                      <a:pt x="13" y="48"/>
                      <a:pt x="13" y="48"/>
                    </a:cubicBezTo>
                    <a:cubicBezTo>
                      <a:pt x="13" y="46"/>
                      <a:pt x="11" y="45"/>
                      <a:pt x="10" y="46"/>
                    </a:cubicBezTo>
                    <a:cubicBezTo>
                      <a:pt x="4" y="47"/>
                      <a:pt x="4" y="47"/>
                      <a:pt x="4" y="47"/>
                    </a:cubicBezTo>
                    <a:cubicBezTo>
                      <a:pt x="2" y="47"/>
                      <a:pt x="1" y="49"/>
                      <a:pt x="1" y="51"/>
                    </a:cubicBezTo>
                    <a:cubicBezTo>
                      <a:pt x="1" y="51"/>
                      <a:pt x="1" y="51"/>
                      <a:pt x="1" y="51"/>
                    </a:cubicBezTo>
                    <a:cubicBezTo>
                      <a:pt x="1" y="53"/>
                      <a:pt x="3" y="54"/>
                      <a:pt x="5" y="53"/>
                    </a:cubicBezTo>
                    <a:lnTo>
                      <a:pt x="11" y="5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grpSp>
      </p:grpSp>
      <p:grpSp>
        <p:nvGrpSpPr>
          <p:cNvPr id="4" name="Группа 3">
            <a:extLst>
              <a:ext uri="{FF2B5EF4-FFF2-40B4-BE49-F238E27FC236}">
                <a16:creationId xmlns:a16="http://schemas.microsoft.com/office/drawing/2014/main" id="{E82FCCFB-FA88-8A4E-BB12-EB5740BF8976}"/>
              </a:ext>
            </a:extLst>
          </p:cNvPr>
          <p:cNvGrpSpPr/>
          <p:nvPr/>
        </p:nvGrpSpPr>
        <p:grpSpPr>
          <a:xfrm>
            <a:off x="4596122" y="891961"/>
            <a:ext cx="1110941" cy="1679595"/>
            <a:chOff x="4596122" y="891961"/>
            <a:chExt cx="1110941" cy="1679595"/>
          </a:xfrm>
        </p:grpSpPr>
        <p:sp>
          <p:nvSpPr>
            <p:cNvPr id="27671" name="Freeform 6"/>
            <p:cNvSpPr>
              <a:spLocks/>
            </p:cNvSpPr>
            <p:nvPr/>
          </p:nvSpPr>
          <p:spPr bwMode="auto">
            <a:xfrm>
              <a:off x="4596122" y="891961"/>
              <a:ext cx="1058079" cy="1679595"/>
            </a:xfrm>
            <a:custGeom>
              <a:avLst/>
              <a:gdLst>
                <a:gd name="T0" fmla="*/ 174 w 698"/>
                <a:gd name="T1" fmla="*/ 82 h 1108"/>
                <a:gd name="T2" fmla="*/ 0 w 698"/>
                <a:gd name="T3" fmla="*/ 164 h 1108"/>
                <a:gd name="T4" fmla="*/ 0 w 698"/>
                <a:gd name="T5" fmla="*/ 164 h 1108"/>
                <a:gd name="T6" fmla="*/ 0 w 698"/>
                <a:gd name="T7" fmla="*/ 1108 h 1108"/>
                <a:gd name="T8" fmla="*/ 698 w 698"/>
                <a:gd name="T9" fmla="*/ 1108 h 1108"/>
                <a:gd name="T10" fmla="*/ 698 w 698"/>
                <a:gd name="T11" fmla="*/ 164 h 1108"/>
                <a:gd name="T12" fmla="*/ 698 w 698"/>
                <a:gd name="T13" fmla="*/ 164 h 1108"/>
                <a:gd name="T14" fmla="*/ 524 w 698"/>
                <a:gd name="T15" fmla="*/ 82 h 1108"/>
                <a:gd name="T16" fmla="*/ 349 w 698"/>
                <a:gd name="T17" fmla="*/ 0 h 1108"/>
                <a:gd name="T18" fmla="*/ 174 w 698"/>
                <a:gd name="T19" fmla="*/ 82 h 110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98" h="1108">
                  <a:moveTo>
                    <a:pt x="174" y="82"/>
                  </a:moveTo>
                  <a:lnTo>
                    <a:pt x="0" y="164"/>
                  </a:lnTo>
                  <a:lnTo>
                    <a:pt x="0" y="1108"/>
                  </a:lnTo>
                  <a:lnTo>
                    <a:pt x="698" y="1108"/>
                  </a:lnTo>
                  <a:lnTo>
                    <a:pt x="698" y="164"/>
                  </a:lnTo>
                  <a:lnTo>
                    <a:pt x="524" y="82"/>
                  </a:lnTo>
                  <a:lnTo>
                    <a:pt x="349" y="0"/>
                  </a:lnTo>
                  <a:lnTo>
                    <a:pt x="174" y="82"/>
                  </a:lnTo>
                  <a:close/>
                </a:path>
              </a:pathLst>
            </a:custGeom>
            <a:solidFill>
              <a:srgbClr val="E74D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7679" name="Freeform 14"/>
            <p:cNvSpPr>
              <a:spLocks/>
            </p:cNvSpPr>
            <p:nvPr/>
          </p:nvSpPr>
          <p:spPr bwMode="auto">
            <a:xfrm>
              <a:off x="4599153" y="891961"/>
              <a:ext cx="529040" cy="1679595"/>
            </a:xfrm>
            <a:custGeom>
              <a:avLst/>
              <a:gdLst>
                <a:gd name="T0" fmla="*/ 175 w 349"/>
                <a:gd name="T1" fmla="*/ 82 h 1108"/>
                <a:gd name="T2" fmla="*/ 0 w 349"/>
                <a:gd name="T3" fmla="*/ 164 h 1108"/>
                <a:gd name="T4" fmla="*/ 0 w 349"/>
                <a:gd name="T5" fmla="*/ 1108 h 1108"/>
                <a:gd name="T6" fmla="*/ 349 w 349"/>
                <a:gd name="T7" fmla="*/ 1108 h 1108"/>
                <a:gd name="T8" fmla="*/ 349 w 349"/>
                <a:gd name="T9" fmla="*/ 0 h 1108"/>
                <a:gd name="T10" fmla="*/ 175 w 349"/>
                <a:gd name="T11" fmla="*/ 82 h 110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49" h="1108">
                  <a:moveTo>
                    <a:pt x="175" y="82"/>
                  </a:moveTo>
                  <a:lnTo>
                    <a:pt x="0" y="164"/>
                  </a:lnTo>
                  <a:lnTo>
                    <a:pt x="0" y="1108"/>
                  </a:lnTo>
                  <a:lnTo>
                    <a:pt x="349" y="1108"/>
                  </a:lnTo>
                  <a:lnTo>
                    <a:pt x="349" y="0"/>
                  </a:lnTo>
                  <a:lnTo>
                    <a:pt x="175" y="82"/>
                  </a:lnTo>
                  <a:close/>
                </a:path>
              </a:pathLst>
            </a:custGeom>
            <a:solidFill>
              <a:srgbClr val="ED715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7656" name="Freeform 85"/>
            <p:cNvSpPr>
              <a:spLocks noEditPoints="1"/>
            </p:cNvSpPr>
            <p:nvPr/>
          </p:nvSpPr>
          <p:spPr bwMode="auto">
            <a:xfrm>
              <a:off x="4962525" y="1174750"/>
              <a:ext cx="368300" cy="333375"/>
            </a:xfrm>
            <a:custGeom>
              <a:avLst/>
              <a:gdLst>
                <a:gd name="T0" fmla="*/ 2147483646 w 95"/>
                <a:gd name="T1" fmla="*/ 2147483646 h 86"/>
                <a:gd name="T2" fmla="*/ 2147483646 w 95"/>
                <a:gd name="T3" fmla="*/ 2147483646 h 86"/>
                <a:gd name="T4" fmla="*/ 2147483646 w 95"/>
                <a:gd name="T5" fmla="*/ 2147483646 h 86"/>
                <a:gd name="T6" fmla="*/ 2147483646 w 95"/>
                <a:gd name="T7" fmla="*/ 0 h 86"/>
                <a:gd name="T8" fmla="*/ 2147483646 w 95"/>
                <a:gd name="T9" fmla="*/ 2147483646 h 86"/>
                <a:gd name="T10" fmla="*/ 2147483646 w 95"/>
                <a:gd name="T11" fmla="*/ 2147483646 h 86"/>
                <a:gd name="T12" fmla="*/ 2147483646 w 95"/>
                <a:gd name="T13" fmla="*/ 2147483646 h 86"/>
                <a:gd name="T14" fmla="*/ 2147483646 w 95"/>
                <a:gd name="T15" fmla="*/ 2147483646 h 86"/>
                <a:gd name="T16" fmla="*/ 2147483646 w 95"/>
                <a:gd name="T17" fmla="*/ 2147483646 h 86"/>
                <a:gd name="T18" fmla="*/ 2147483646 w 95"/>
                <a:gd name="T19" fmla="*/ 2147483646 h 86"/>
                <a:gd name="T20" fmla="*/ 2147483646 w 95"/>
                <a:gd name="T21" fmla="*/ 2147483646 h 86"/>
                <a:gd name="T22" fmla="*/ 2147483646 w 95"/>
                <a:gd name="T23" fmla="*/ 2147483646 h 86"/>
                <a:gd name="T24" fmla="*/ 2147483646 w 95"/>
                <a:gd name="T25" fmla="*/ 2147483646 h 86"/>
                <a:gd name="T26" fmla="*/ 2147483646 w 95"/>
                <a:gd name="T27" fmla="*/ 2147483646 h 86"/>
                <a:gd name="T28" fmla="*/ 2147483646 w 95"/>
                <a:gd name="T29" fmla="*/ 2147483646 h 86"/>
                <a:gd name="T30" fmla="*/ 2147483646 w 95"/>
                <a:gd name="T31" fmla="*/ 2147483646 h 86"/>
                <a:gd name="T32" fmla="*/ 0 w 95"/>
                <a:gd name="T33" fmla="*/ 2147483646 h 86"/>
                <a:gd name="T34" fmla="*/ 2147483646 w 95"/>
                <a:gd name="T35" fmla="*/ 2147483646 h 86"/>
                <a:gd name="T36" fmla="*/ 2147483646 w 95"/>
                <a:gd name="T37" fmla="*/ 2147483646 h 86"/>
                <a:gd name="T38" fmla="*/ 2147483646 w 95"/>
                <a:gd name="T39" fmla="*/ 2147483646 h 86"/>
                <a:gd name="T40" fmla="*/ 2147483646 w 95"/>
                <a:gd name="T41" fmla="*/ 2147483646 h 86"/>
                <a:gd name="T42" fmla="*/ 0 w 95"/>
                <a:gd name="T43" fmla="*/ 2147483646 h 86"/>
                <a:gd name="T44" fmla="*/ 2147483646 w 95"/>
                <a:gd name="T45" fmla="*/ 2147483646 h 86"/>
                <a:gd name="T46" fmla="*/ 2147483646 w 95"/>
                <a:gd name="T47" fmla="*/ 2147483646 h 86"/>
                <a:gd name="T48" fmla="*/ 2147483646 w 95"/>
                <a:gd name="T49" fmla="*/ 2147483646 h 86"/>
                <a:gd name="T50" fmla="*/ 2147483646 w 95"/>
                <a:gd name="T51" fmla="*/ 2147483646 h 86"/>
                <a:gd name="T52" fmla="*/ 2147483646 w 95"/>
                <a:gd name="T53" fmla="*/ 2147483646 h 86"/>
                <a:gd name="T54" fmla="*/ 2147483646 w 95"/>
                <a:gd name="T55" fmla="*/ 2147483646 h 86"/>
                <a:gd name="T56" fmla="*/ 2147483646 w 95"/>
                <a:gd name="T57" fmla="*/ 2147483646 h 86"/>
                <a:gd name="T58" fmla="*/ 2147483646 w 95"/>
                <a:gd name="T59" fmla="*/ 2147483646 h 86"/>
                <a:gd name="T60" fmla="*/ 2147483646 w 95"/>
                <a:gd name="T61" fmla="*/ 2147483646 h 86"/>
                <a:gd name="T62" fmla="*/ 2147483646 w 95"/>
                <a:gd name="T63" fmla="*/ 2147483646 h 86"/>
                <a:gd name="T64" fmla="*/ 2147483646 w 95"/>
                <a:gd name="T65" fmla="*/ 2147483646 h 86"/>
                <a:gd name="T66" fmla="*/ 2147483646 w 95"/>
                <a:gd name="T67" fmla="*/ 2147483646 h 86"/>
                <a:gd name="T68" fmla="*/ 2147483646 w 95"/>
                <a:gd name="T69" fmla="*/ 2147483646 h 86"/>
                <a:gd name="T70" fmla="*/ 2147483646 w 95"/>
                <a:gd name="T71" fmla="*/ 2147483646 h 8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95" h="86">
                  <a:moveTo>
                    <a:pt x="65" y="12"/>
                  </a:moveTo>
                  <a:cubicBezTo>
                    <a:pt x="59" y="12"/>
                    <a:pt x="59" y="12"/>
                    <a:pt x="59" y="12"/>
                  </a:cubicBezTo>
                  <a:cubicBezTo>
                    <a:pt x="59" y="8"/>
                    <a:pt x="56" y="5"/>
                    <a:pt x="53" y="5"/>
                  </a:cubicBezTo>
                  <a:cubicBezTo>
                    <a:pt x="42" y="5"/>
                    <a:pt x="42" y="5"/>
                    <a:pt x="42" y="5"/>
                  </a:cubicBezTo>
                  <a:cubicBezTo>
                    <a:pt x="39" y="5"/>
                    <a:pt x="36" y="8"/>
                    <a:pt x="36" y="12"/>
                  </a:cubicBezTo>
                  <a:cubicBezTo>
                    <a:pt x="30" y="12"/>
                    <a:pt x="30" y="12"/>
                    <a:pt x="30" y="12"/>
                  </a:cubicBezTo>
                  <a:cubicBezTo>
                    <a:pt x="31" y="5"/>
                    <a:pt x="35" y="0"/>
                    <a:pt x="41" y="0"/>
                  </a:cubicBezTo>
                  <a:cubicBezTo>
                    <a:pt x="54" y="0"/>
                    <a:pt x="54" y="0"/>
                    <a:pt x="54" y="0"/>
                  </a:cubicBezTo>
                  <a:cubicBezTo>
                    <a:pt x="60" y="0"/>
                    <a:pt x="65" y="5"/>
                    <a:pt x="65" y="12"/>
                  </a:cubicBezTo>
                  <a:close/>
                  <a:moveTo>
                    <a:pt x="14" y="48"/>
                  </a:moveTo>
                  <a:cubicBezTo>
                    <a:pt x="38" y="48"/>
                    <a:pt x="38" y="48"/>
                    <a:pt x="38" y="48"/>
                  </a:cubicBezTo>
                  <a:cubicBezTo>
                    <a:pt x="38" y="44"/>
                    <a:pt x="38" y="44"/>
                    <a:pt x="38" y="44"/>
                  </a:cubicBezTo>
                  <a:cubicBezTo>
                    <a:pt x="38" y="42"/>
                    <a:pt x="40" y="40"/>
                    <a:pt x="43" y="40"/>
                  </a:cubicBezTo>
                  <a:cubicBezTo>
                    <a:pt x="52" y="40"/>
                    <a:pt x="52" y="40"/>
                    <a:pt x="52" y="40"/>
                  </a:cubicBezTo>
                  <a:cubicBezTo>
                    <a:pt x="55" y="40"/>
                    <a:pt x="57" y="42"/>
                    <a:pt x="57" y="44"/>
                  </a:cubicBezTo>
                  <a:cubicBezTo>
                    <a:pt x="57" y="48"/>
                    <a:pt x="57" y="48"/>
                    <a:pt x="57" y="48"/>
                  </a:cubicBezTo>
                  <a:cubicBezTo>
                    <a:pt x="81" y="48"/>
                    <a:pt x="81" y="48"/>
                    <a:pt x="81" y="48"/>
                  </a:cubicBezTo>
                  <a:cubicBezTo>
                    <a:pt x="88" y="48"/>
                    <a:pt x="94" y="42"/>
                    <a:pt x="95" y="34"/>
                  </a:cubicBezTo>
                  <a:cubicBezTo>
                    <a:pt x="95" y="27"/>
                    <a:pt x="95" y="27"/>
                    <a:pt x="95" y="27"/>
                  </a:cubicBezTo>
                  <a:cubicBezTo>
                    <a:pt x="95" y="20"/>
                    <a:pt x="90" y="14"/>
                    <a:pt x="84" y="14"/>
                  </a:cubicBezTo>
                  <a:cubicBezTo>
                    <a:pt x="79" y="14"/>
                    <a:pt x="79" y="14"/>
                    <a:pt x="79" y="14"/>
                  </a:cubicBezTo>
                  <a:cubicBezTo>
                    <a:pt x="76" y="14"/>
                    <a:pt x="76" y="14"/>
                    <a:pt x="76" y="14"/>
                  </a:cubicBezTo>
                  <a:cubicBezTo>
                    <a:pt x="72" y="14"/>
                    <a:pt x="72" y="14"/>
                    <a:pt x="72" y="14"/>
                  </a:cubicBezTo>
                  <a:cubicBezTo>
                    <a:pt x="68" y="14"/>
                    <a:pt x="68" y="14"/>
                    <a:pt x="68" y="14"/>
                  </a:cubicBezTo>
                  <a:cubicBezTo>
                    <a:pt x="65" y="14"/>
                    <a:pt x="65" y="14"/>
                    <a:pt x="65" y="14"/>
                  </a:cubicBezTo>
                  <a:cubicBezTo>
                    <a:pt x="59" y="14"/>
                    <a:pt x="59" y="14"/>
                    <a:pt x="59" y="14"/>
                  </a:cubicBezTo>
                  <a:cubicBezTo>
                    <a:pt x="36" y="14"/>
                    <a:pt x="36" y="14"/>
                    <a:pt x="36" y="14"/>
                  </a:cubicBezTo>
                  <a:cubicBezTo>
                    <a:pt x="30" y="14"/>
                    <a:pt x="30" y="14"/>
                    <a:pt x="30" y="14"/>
                  </a:cubicBezTo>
                  <a:cubicBezTo>
                    <a:pt x="22" y="14"/>
                    <a:pt x="22" y="14"/>
                    <a:pt x="22" y="14"/>
                  </a:cubicBezTo>
                  <a:cubicBezTo>
                    <a:pt x="18" y="14"/>
                    <a:pt x="18" y="14"/>
                    <a:pt x="18" y="14"/>
                  </a:cubicBezTo>
                  <a:cubicBezTo>
                    <a:pt x="15" y="14"/>
                    <a:pt x="15" y="14"/>
                    <a:pt x="15" y="14"/>
                  </a:cubicBezTo>
                  <a:cubicBezTo>
                    <a:pt x="11" y="14"/>
                    <a:pt x="11" y="14"/>
                    <a:pt x="11" y="14"/>
                  </a:cubicBezTo>
                  <a:cubicBezTo>
                    <a:pt x="5" y="14"/>
                    <a:pt x="0" y="20"/>
                    <a:pt x="0" y="27"/>
                  </a:cubicBezTo>
                  <a:cubicBezTo>
                    <a:pt x="0" y="34"/>
                    <a:pt x="0" y="34"/>
                    <a:pt x="0" y="34"/>
                  </a:cubicBezTo>
                  <a:cubicBezTo>
                    <a:pt x="1" y="42"/>
                    <a:pt x="7" y="48"/>
                    <a:pt x="14" y="48"/>
                  </a:cubicBezTo>
                  <a:close/>
                  <a:moveTo>
                    <a:pt x="81" y="52"/>
                  </a:moveTo>
                  <a:cubicBezTo>
                    <a:pt x="57" y="52"/>
                    <a:pt x="57" y="52"/>
                    <a:pt x="57" y="52"/>
                  </a:cubicBezTo>
                  <a:cubicBezTo>
                    <a:pt x="57" y="55"/>
                    <a:pt x="57" y="55"/>
                    <a:pt x="57" y="55"/>
                  </a:cubicBezTo>
                  <a:cubicBezTo>
                    <a:pt x="57" y="58"/>
                    <a:pt x="55" y="60"/>
                    <a:pt x="52" y="60"/>
                  </a:cubicBezTo>
                  <a:cubicBezTo>
                    <a:pt x="43" y="60"/>
                    <a:pt x="43" y="60"/>
                    <a:pt x="43" y="60"/>
                  </a:cubicBezTo>
                  <a:cubicBezTo>
                    <a:pt x="40" y="60"/>
                    <a:pt x="38" y="58"/>
                    <a:pt x="38" y="55"/>
                  </a:cubicBezTo>
                  <a:cubicBezTo>
                    <a:pt x="38" y="52"/>
                    <a:pt x="38" y="52"/>
                    <a:pt x="38" y="52"/>
                  </a:cubicBezTo>
                  <a:cubicBezTo>
                    <a:pt x="14" y="52"/>
                    <a:pt x="14" y="52"/>
                    <a:pt x="14" y="52"/>
                  </a:cubicBezTo>
                  <a:cubicBezTo>
                    <a:pt x="8" y="52"/>
                    <a:pt x="3" y="49"/>
                    <a:pt x="0" y="44"/>
                  </a:cubicBezTo>
                  <a:cubicBezTo>
                    <a:pt x="0" y="73"/>
                    <a:pt x="0" y="73"/>
                    <a:pt x="0" y="73"/>
                  </a:cubicBezTo>
                  <a:cubicBezTo>
                    <a:pt x="0" y="80"/>
                    <a:pt x="5" y="86"/>
                    <a:pt x="11" y="86"/>
                  </a:cubicBezTo>
                  <a:cubicBezTo>
                    <a:pt x="15" y="86"/>
                    <a:pt x="15" y="86"/>
                    <a:pt x="15" y="86"/>
                  </a:cubicBezTo>
                  <a:cubicBezTo>
                    <a:pt x="18" y="86"/>
                    <a:pt x="18" y="86"/>
                    <a:pt x="18" y="86"/>
                  </a:cubicBezTo>
                  <a:cubicBezTo>
                    <a:pt x="22" y="86"/>
                    <a:pt x="22" y="86"/>
                    <a:pt x="22" y="86"/>
                  </a:cubicBezTo>
                  <a:cubicBezTo>
                    <a:pt x="72" y="86"/>
                    <a:pt x="72" y="86"/>
                    <a:pt x="72" y="86"/>
                  </a:cubicBezTo>
                  <a:cubicBezTo>
                    <a:pt x="76" y="86"/>
                    <a:pt x="76" y="86"/>
                    <a:pt x="76" y="86"/>
                  </a:cubicBezTo>
                  <a:cubicBezTo>
                    <a:pt x="79" y="86"/>
                    <a:pt x="79" y="86"/>
                    <a:pt x="79" y="86"/>
                  </a:cubicBezTo>
                  <a:cubicBezTo>
                    <a:pt x="84" y="86"/>
                    <a:pt x="84" y="86"/>
                    <a:pt x="84" y="86"/>
                  </a:cubicBezTo>
                  <a:cubicBezTo>
                    <a:pt x="90" y="86"/>
                    <a:pt x="95" y="80"/>
                    <a:pt x="95" y="73"/>
                  </a:cubicBezTo>
                  <a:cubicBezTo>
                    <a:pt x="95" y="44"/>
                    <a:pt x="95" y="44"/>
                    <a:pt x="95" y="44"/>
                  </a:cubicBezTo>
                  <a:cubicBezTo>
                    <a:pt x="92" y="49"/>
                    <a:pt x="87" y="52"/>
                    <a:pt x="81" y="52"/>
                  </a:cubicBezTo>
                  <a:close/>
                  <a:moveTo>
                    <a:pt x="52" y="43"/>
                  </a:moveTo>
                  <a:cubicBezTo>
                    <a:pt x="43" y="43"/>
                    <a:pt x="43" y="43"/>
                    <a:pt x="43" y="43"/>
                  </a:cubicBezTo>
                  <a:cubicBezTo>
                    <a:pt x="42" y="43"/>
                    <a:pt x="41" y="44"/>
                    <a:pt x="41" y="45"/>
                  </a:cubicBezTo>
                  <a:cubicBezTo>
                    <a:pt x="41" y="47"/>
                    <a:pt x="41" y="47"/>
                    <a:pt x="41" y="47"/>
                  </a:cubicBezTo>
                  <a:cubicBezTo>
                    <a:pt x="41" y="49"/>
                    <a:pt x="41" y="49"/>
                    <a:pt x="41" y="49"/>
                  </a:cubicBezTo>
                  <a:cubicBezTo>
                    <a:pt x="41" y="51"/>
                    <a:pt x="41" y="51"/>
                    <a:pt x="41" y="51"/>
                  </a:cubicBezTo>
                  <a:cubicBezTo>
                    <a:pt x="41" y="53"/>
                    <a:pt x="41" y="53"/>
                    <a:pt x="41" y="53"/>
                  </a:cubicBezTo>
                  <a:cubicBezTo>
                    <a:pt x="41" y="55"/>
                    <a:pt x="41" y="55"/>
                    <a:pt x="41" y="55"/>
                  </a:cubicBezTo>
                  <a:cubicBezTo>
                    <a:pt x="41" y="56"/>
                    <a:pt x="42" y="57"/>
                    <a:pt x="43" y="57"/>
                  </a:cubicBezTo>
                  <a:cubicBezTo>
                    <a:pt x="52" y="57"/>
                    <a:pt x="52" y="57"/>
                    <a:pt x="52" y="57"/>
                  </a:cubicBezTo>
                  <a:cubicBezTo>
                    <a:pt x="53" y="57"/>
                    <a:pt x="54" y="56"/>
                    <a:pt x="54" y="55"/>
                  </a:cubicBezTo>
                  <a:cubicBezTo>
                    <a:pt x="54" y="53"/>
                    <a:pt x="54" y="53"/>
                    <a:pt x="54" y="53"/>
                  </a:cubicBezTo>
                  <a:cubicBezTo>
                    <a:pt x="54" y="51"/>
                    <a:pt x="54" y="51"/>
                    <a:pt x="54" y="51"/>
                  </a:cubicBezTo>
                  <a:cubicBezTo>
                    <a:pt x="54" y="49"/>
                    <a:pt x="54" y="49"/>
                    <a:pt x="54" y="49"/>
                  </a:cubicBezTo>
                  <a:cubicBezTo>
                    <a:pt x="54" y="47"/>
                    <a:pt x="54" y="47"/>
                    <a:pt x="54" y="47"/>
                  </a:cubicBezTo>
                  <a:cubicBezTo>
                    <a:pt x="54" y="45"/>
                    <a:pt x="54" y="45"/>
                    <a:pt x="54" y="45"/>
                  </a:cubicBezTo>
                  <a:cubicBezTo>
                    <a:pt x="54" y="44"/>
                    <a:pt x="53" y="43"/>
                    <a:pt x="52" y="4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7662" name="TextBox 93"/>
            <p:cNvSpPr txBox="1">
              <a:spLocks noChangeArrowheads="1"/>
            </p:cNvSpPr>
            <p:nvPr/>
          </p:nvSpPr>
          <p:spPr bwMode="auto">
            <a:xfrm>
              <a:off x="4625975" y="1619250"/>
              <a:ext cx="108108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ru-RU" sz="1200" b="0" i="0" u="none" strike="noStrike" kern="1200" cap="none" spc="0" normalizeH="0" baseline="0" noProof="0">
                  <a:ln>
                    <a:noFill/>
                  </a:ln>
                  <a:solidFill>
                    <a:prstClr val="white"/>
                  </a:solidFill>
                  <a:effectLst/>
                  <a:uLnTx/>
                  <a:uFillTx/>
                  <a:latin typeface="Open Sans" panose="020B0606030504020204" pitchFamily="34" charset="0"/>
                  <a:ea typeface="+mn-ea"/>
                  <a:cs typeface="Open Sans" panose="020B0606030504020204" pitchFamily="34" charset="0"/>
                </a:rPr>
                <a:t>Lorem ipsum dolor sit amet, consectetur</a:t>
              </a:r>
              <a:endParaRPr kumimoji="0" lang="ru-RU" altLang="ru-RU" sz="1200" b="0" i="0" u="none" strike="noStrike" kern="1200" cap="none" spc="0" normalizeH="0" baseline="0" noProof="0">
                <a:ln>
                  <a:noFill/>
                </a:ln>
                <a:solidFill>
                  <a:prstClr val="white"/>
                </a:solidFill>
                <a:effectLst/>
                <a:uLnTx/>
                <a:uFillTx/>
                <a:latin typeface="Open Sans" panose="020B0606030504020204" pitchFamily="34" charset="0"/>
                <a:ea typeface="+mn-ea"/>
                <a:cs typeface="Open Sans" panose="020B0606030504020204" pitchFamily="34" charset="0"/>
              </a:endParaRPr>
            </a:p>
          </p:txBody>
        </p:sp>
      </p:grpSp>
      <p:grpSp>
        <p:nvGrpSpPr>
          <p:cNvPr id="5" name="Группа 4">
            <a:extLst>
              <a:ext uri="{FF2B5EF4-FFF2-40B4-BE49-F238E27FC236}">
                <a16:creationId xmlns:a16="http://schemas.microsoft.com/office/drawing/2014/main" id="{E82B307E-D0C1-684B-BCA8-8D3F550C45C5}"/>
              </a:ext>
            </a:extLst>
          </p:cNvPr>
          <p:cNvGrpSpPr/>
          <p:nvPr/>
        </p:nvGrpSpPr>
        <p:grpSpPr>
          <a:xfrm>
            <a:off x="6503090" y="891961"/>
            <a:ext cx="1108973" cy="1679595"/>
            <a:chOff x="6503090" y="891961"/>
            <a:chExt cx="1108973" cy="1679595"/>
          </a:xfrm>
        </p:grpSpPr>
        <p:sp>
          <p:nvSpPr>
            <p:cNvPr id="27672" name="Freeform 7"/>
            <p:cNvSpPr>
              <a:spLocks/>
            </p:cNvSpPr>
            <p:nvPr/>
          </p:nvSpPr>
          <p:spPr bwMode="auto">
            <a:xfrm>
              <a:off x="6503090" y="891961"/>
              <a:ext cx="1059595" cy="1679595"/>
            </a:xfrm>
            <a:custGeom>
              <a:avLst/>
              <a:gdLst>
                <a:gd name="T0" fmla="*/ 175 w 699"/>
                <a:gd name="T1" fmla="*/ 82 h 1108"/>
                <a:gd name="T2" fmla="*/ 0 w 699"/>
                <a:gd name="T3" fmla="*/ 164 h 1108"/>
                <a:gd name="T4" fmla="*/ 0 w 699"/>
                <a:gd name="T5" fmla="*/ 164 h 1108"/>
                <a:gd name="T6" fmla="*/ 0 w 699"/>
                <a:gd name="T7" fmla="*/ 1108 h 1108"/>
                <a:gd name="T8" fmla="*/ 699 w 699"/>
                <a:gd name="T9" fmla="*/ 1108 h 1108"/>
                <a:gd name="T10" fmla="*/ 699 w 699"/>
                <a:gd name="T11" fmla="*/ 164 h 1108"/>
                <a:gd name="T12" fmla="*/ 699 w 699"/>
                <a:gd name="T13" fmla="*/ 164 h 1108"/>
                <a:gd name="T14" fmla="*/ 524 w 699"/>
                <a:gd name="T15" fmla="*/ 82 h 1108"/>
                <a:gd name="T16" fmla="*/ 349 w 699"/>
                <a:gd name="T17" fmla="*/ 0 h 1108"/>
                <a:gd name="T18" fmla="*/ 175 w 699"/>
                <a:gd name="T19" fmla="*/ 82 h 110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99" h="1108">
                  <a:moveTo>
                    <a:pt x="175" y="82"/>
                  </a:moveTo>
                  <a:lnTo>
                    <a:pt x="0" y="164"/>
                  </a:lnTo>
                  <a:lnTo>
                    <a:pt x="0" y="1108"/>
                  </a:lnTo>
                  <a:lnTo>
                    <a:pt x="699" y="1108"/>
                  </a:lnTo>
                  <a:lnTo>
                    <a:pt x="699" y="164"/>
                  </a:lnTo>
                  <a:lnTo>
                    <a:pt x="524" y="82"/>
                  </a:lnTo>
                  <a:lnTo>
                    <a:pt x="349" y="0"/>
                  </a:lnTo>
                  <a:lnTo>
                    <a:pt x="175" y="82"/>
                  </a:lnTo>
                  <a:close/>
                </a:path>
              </a:pathLst>
            </a:custGeom>
            <a:solidFill>
              <a:srgbClr val="D02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7680" name="Freeform 15"/>
            <p:cNvSpPr>
              <a:spLocks/>
            </p:cNvSpPr>
            <p:nvPr/>
          </p:nvSpPr>
          <p:spPr bwMode="auto">
            <a:xfrm>
              <a:off x="6510669" y="891961"/>
              <a:ext cx="530555" cy="1679595"/>
            </a:xfrm>
            <a:custGeom>
              <a:avLst/>
              <a:gdLst>
                <a:gd name="T0" fmla="*/ 175 w 350"/>
                <a:gd name="T1" fmla="*/ 82 h 1108"/>
                <a:gd name="T2" fmla="*/ 0 w 350"/>
                <a:gd name="T3" fmla="*/ 164 h 1108"/>
                <a:gd name="T4" fmla="*/ 0 w 350"/>
                <a:gd name="T5" fmla="*/ 1108 h 1108"/>
                <a:gd name="T6" fmla="*/ 350 w 350"/>
                <a:gd name="T7" fmla="*/ 1108 h 1108"/>
                <a:gd name="T8" fmla="*/ 350 w 350"/>
                <a:gd name="T9" fmla="*/ 0 h 1108"/>
                <a:gd name="T10" fmla="*/ 175 w 350"/>
                <a:gd name="T11" fmla="*/ 82 h 110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0" h="1108">
                  <a:moveTo>
                    <a:pt x="175" y="82"/>
                  </a:moveTo>
                  <a:lnTo>
                    <a:pt x="0" y="164"/>
                  </a:lnTo>
                  <a:lnTo>
                    <a:pt x="0" y="1108"/>
                  </a:lnTo>
                  <a:lnTo>
                    <a:pt x="350" y="1108"/>
                  </a:lnTo>
                  <a:lnTo>
                    <a:pt x="350" y="0"/>
                  </a:lnTo>
                  <a:lnTo>
                    <a:pt x="175" y="82"/>
                  </a:lnTo>
                  <a:close/>
                </a:path>
              </a:pathLst>
            </a:custGeom>
            <a:solidFill>
              <a:srgbClr val="D3528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7657" name="Freeform 86"/>
            <p:cNvSpPr>
              <a:spLocks noEditPoints="1"/>
            </p:cNvSpPr>
            <p:nvPr/>
          </p:nvSpPr>
          <p:spPr bwMode="auto">
            <a:xfrm>
              <a:off x="6867525" y="1162050"/>
              <a:ext cx="373063" cy="369888"/>
            </a:xfrm>
            <a:custGeom>
              <a:avLst/>
              <a:gdLst>
                <a:gd name="T0" fmla="*/ 2147483646 w 96"/>
                <a:gd name="T1" fmla="*/ 2147483646 h 95"/>
                <a:gd name="T2" fmla="*/ 2147483646 w 96"/>
                <a:gd name="T3" fmla="*/ 2147483646 h 95"/>
                <a:gd name="T4" fmla="*/ 2147483646 w 96"/>
                <a:gd name="T5" fmla="*/ 2147483646 h 95"/>
                <a:gd name="T6" fmla="*/ 0 w 96"/>
                <a:gd name="T7" fmla="*/ 2147483646 h 95"/>
                <a:gd name="T8" fmla="*/ 2147483646 w 96"/>
                <a:gd name="T9" fmla="*/ 2147483646 h 95"/>
                <a:gd name="T10" fmla="*/ 2147483646 w 96"/>
                <a:gd name="T11" fmla="*/ 2147483646 h 95"/>
                <a:gd name="T12" fmla="*/ 2147483646 w 96"/>
                <a:gd name="T13" fmla="*/ 0 h 95"/>
                <a:gd name="T14" fmla="*/ 2147483646 w 96"/>
                <a:gd name="T15" fmla="*/ 2147483646 h 95"/>
                <a:gd name="T16" fmla="*/ 2147483646 w 96"/>
                <a:gd name="T17" fmla="*/ 2147483646 h 95"/>
                <a:gd name="T18" fmla="*/ 2147483646 w 96"/>
                <a:gd name="T19" fmla="*/ 0 h 9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6" h="95">
                  <a:moveTo>
                    <a:pt x="45" y="50"/>
                  </a:moveTo>
                  <a:cubicBezTo>
                    <a:pt x="90" y="50"/>
                    <a:pt x="90" y="50"/>
                    <a:pt x="90" y="50"/>
                  </a:cubicBezTo>
                  <a:cubicBezTo>
                    <a:pt x="90" y="75"/>
                    <a:pt x="70" y="95"/>
                    <a:pt x="45" y="95"/>
                  </a:cubicBezTo>
                  <a:cubicBezTo>
                    <a:pt x="20" y="95"/>
                    <a:pt x="0" y="75"/>
                    <a:pt x="0" y="50"/>
                  </a:cubicBezTo>
                  <a:cubicBezTo>
                    <a:pt x="0" y="26"/>
                    <a:pt x="20" y="5"/>
                    <a:pt x="45" y="5"/>
                  </a:cubicBezTo>
                  <a:lnTo>
                    <a:pt x="45" y="50"/>
                  </a:lnTo>
                  <a:close/>
                  <a:moveTo>
                    <a:pt x="51" y="0"/>
                  </a:moveTo>
                  <a:cubicBezTo>
                    <a:pt x="51" y="45"/>
                    <a:pt x="51" y="45"/>
                    <a:pt x="51" y="45"/>
                  </a:cubicBezTo>
                  <a:cubicBezTo>
                    <a:pt x="96" y="45"/>
                    <a:pt x="96" y="45"/>
                    <a:pt x="96" y="45"/>
                  </a:cubicBezTo>
                  <a:cubicBezTo>
                    <a:pt x="96" y="20"/>
                    <a:pt x="76" y="0"/>
                    <a:pt x="51"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7663" name="TextBox 93"/>
            <p:cNvSpPr txBox="1">
              <a:spLocks noChangeArrowheads="1"/>
            </p:cNvSpPr>
            <p:nvPr/>
          </p:nvSpPr>
          <p:spPr bwMode="auto">
            <a:xfrm>
              <a:off x="6530975" y="1616075"/>
              <a:ext cx="108108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ru-RU" sz="1200" b="0" i="0" u="none" strike="noStrike" kern="1200" cap="none" spc="0" normalizeH="0" baseline="0" noProof="0">
                  <a:ln>
                    <a:noFill/>
                  </a:ln>
                  <a:solidFill>
                    <a:prstClr val="white"/>
                  </a:solidFill>
                  <a:effectLst/>
                  <a:uLnTx/>
                  <a:uFillTx/>
                  <a:latin typeface="Open Sans" panose="020B0606030504020204" pitchFamily="34" charset="0"/>
                  <a:ea typeface="+mn-ea"/>
                  <a:cs typeface="Open Sans" panose="020B0606030504020204" pitchFamily="34" charset="0"/>
                </a:rPr>
                <a:t>Lorem ipsum dolor sit amet, consectetur</a:t>
              </a:r>
              <a:endParaRPr kumimoji="0" lang="ru-RU" altLang="ru-RU" sz="1200" b="0" i="0" u="none" strike="noStrike" kern="1200" cap="none" spc="0" normalizeH="0" baseline="0" noProof="0">
                <a:ln>
                  <a:noFill/>
                </a:ln>
                <a:solidFill>
                  <a:prstClr val="white"/>
                </a:solidFill>
                <a:effectLst/>
                <a:uLnTx/>
                <a:uFillTx/>
                <a:latin typeface="Open Sans" panose="020B0606030504020204" pitchFamily="34" charset="0"/>
                <a:ea typeface="+mn-ea"/>
                <a:cs typeface="Open Sans" panose="020B0606030504020204" pitchFamily="34" charset="0"/>
              </a:endParaRPr>
            </a:p>
          </p:txBody>
        </p:sp>
      </p:grpSp>
      <p:grpSp>
        <p:nvGrpSpPr>
          <p:cNvPr id="6" name="Группа 5">
            <a:extLst>
              <a:ext uri="{FF2B5EF4-FFF2-40B4-BE49-F238E27FC236}">
                <a16:creationId xmlns:a16="http://schemas.microsoft.com/office/drawing/2014/main" id="{130167A5-CA44-7548-9F88-BBE0617FBC05}"/>
              </a:ext>
            </a:extLst>
          </p:cNvPr>
          <p:cNvGrpSpPr/>
          <p:nvPr/>
        </p:nvGrpSpPr>
        <p:grpSpPr>
          <a:xfrm>
            <a:off x="8414605" y="891961"/>
            <a:ext cx="1110395" cy="1679595"/>
            <a:chOff x="8414605" y="891961"/>
            <a:chExt cx="1110395" cy="1679595"/>
          </a:xfrm>
        </p:grpSpPr>
        <p:sp>
          <p:nvSpPr>
            <p:cNvPr id="27677" name="Freeform 12"/>
            <p:cNvSpPr>
              <a:spLocks/>
            </p:cNvSpPr>
            <p:nvPr/>
          </p:nvSpPr>
          <p:spPr bwMode="auto">
            <a:xfrm>
              <a:off x="8414605" y="891961"/>
              <a:ext cx="1059595" cy="1679595"/>
            </a:xfrm>
            <a:custGeom>
              <a:avLst/>
              <a:gdLst>
                <a:gd name="T0" fmla="*/ 175 w 699"/>
                <a:gd name="T1" fmla="*/ 82 h 1108"/>
                <a:gd name="T2" fmla="*/ 0 w 699"/>
                <a:gd name="T3" fmla="*/ 164 h 1108"/>
                <a:gd name="T4" fmla="*/ 0 w 699"/>
                <a:gd name="T5" fmla="*/ 164 h 1108"/>
                <a:gd name="T6" fmla="*/ 0 w 699"/>
                <a:gd name="T7" fmla="*/ 1108 h 1108"/>
                <a:gd name="T8" fmla="*/ 699 w 699"/>
                <a:gd name="T9" fmla="*/ 1108 h 1108"/>
                <a:gd name="T10" fmla="*/ 699 w 699"/>
                <a:gd name="T11" fmla="*/ 164 h 1108"/>
                <a:gd name="T12" fmla="*/ 699 w 699"/>
                <a:gd name="T13" fmla="*/ 164 h 1108"/>
                <a:gd name="T14" fmla="*/ 524 w 699"/>
                <a:gd name="T15" fmla="*/ 82 h 1108"/>
                <a:gd name="T16" fmla="*/ 350 w 699"/>
                <a:gd name="T17" fmla="*/ 0 h 1108"/>
                <a:gd name="T18" fmla="*/ 175 w 699"/>
                <a:gd name="T19" fmla="*/ 82 h 110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99" h="1108">
                  <a:moveTo>
                    <a:pt x="175" y="82"/>
                  </a:moveTo>
                  <a:lnTo>
                    <a:pt x="0" y="164"/>
                  </a:lnTo>
                  <a:lnTo>
                    <a:pt x="0" y="1108"/>
                  </a:lnTo>
                  <a:lnTo>
                    <a:pt x="699" y="1108"/>
                  </a:lnTo>
                  <a:lnTo>
                    <a:pt x="699" y="164"/>
                  </a:lnTo>
                  <a:lnTo>
                    <a:pt x="524" y="82"/>
                  </a:lnTo>
                  <a:lnTo>
                    <a:pt x="350" y="0"/>
                  </a:lnTo>
                  <a:lnTo>
                    <a:pt x="175" y="82"/>
                  </a:lnTo>
                  <a:close/>
                </a:path>
              </a:pathLst>
            </a:custGeom>
            <a:solidFill>
              <a:srgbClr val="BF30D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7685" name="Freeform 20"/>
            <p:cNvSpPr>
              <a:spLocks/>
            </p:cNvSpPr>
            <p:nvPr/>
          </p:nvSpPr>
          <p:spPr bwMode="auto">
            <a:xfrm>
              <a:off x="8422184" y="891961"/>
              <a:ext cx="530555" cy="1679595"/>
            </a:xfrm>
            <a:custGeom>
              <a:avLst/>
              <a:gdLst>
                <a:gd name="T0" fmla="*/ 175 w 350"/>
                <a:gd name="T1" fmla="*/ 82 h 1108"/>
                <a:gd name="T2" fmla="*/ 0 w 350"/>
                <a:gd name="T3" fmla="*/ 164 h 1108"/>
                <a:gd name="T4" fmla="*/ 0 w 350"/>
                <a:gd name="T5" fmla="*/ 1108 h 1108"/>
                <a:gd name="T6" fmla="*/ 350 w 350"/>
                <a:gd name="T7" fmla="*/ 1108 h 1108"/>
                <a:gd name="T8" fmla="*/ 350 w 350"/>
                <a:gd name="T9" fmla="*/ 0 h 1108"/>
                <a:gd name="T10" fmla="*/ 175 w 350"/>
                <a:gd name="T11" fmla="*/ 82 h 110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0" h="1108">
                  <a:moveTo>
                    <a:pt x="175" y="82"/>
                  </a:moveTo>
                  <a:lnTo>
                    <a:pt x="0" y="164"/>
                  </a:lnTo>
                  <a:lnTo>
                    <a:pt x="0" y="1108"/>
                  </a:lnTo>
                  <a:lnTo>
                    <a:pt x="350" y="1108"/>
                  </a:lnTo>
                  <a:lnTo>
                    <a:pt x="350" y="0"/>
                  </a:lnTo>
                  <a:lnTo>
                    <a:pt x="175" y="82"/>
                  </a:lnTo>
                  <a:close/>
                </a:path>
              </a:pathLst>
            </a:custGeom>
            <a:solidFill>
              <a:srgbClr val="C652D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7658" name="Freeform 87"/>
            <p:cNvSpPr>
              <a:spLocks noEditPoints="1"/>
            </p:cNvSpPr>
            <p:nvPr/>
          </p:nvSpPr>
          <p:spPr bwMode="auto">
            <a:xfrm>
              <a:off x="8664575" y="1177925"/>
              <a:ext cx="587375" cy="306388"/>
            </a:xfrm>
            <a:custGeom>
              <a:avLst/>
              <a:gdLst>
                <a:gd name="T0" fmla="*/ 2147483646 w 151"/>
                <a:gd name="T1" fmla="*/ 2147483646 h 79"/>
                <a:gd name="T2" fmla="*/ 2147483646 w 151"/>
                <a:gd name="T3" fmla="*/ 2147483646 h 79"/>
                <a:gd name="T4" fmla="*/ 2147483646 w 151"/>
                <a:gd name="T5" fmla="*/ 2147483646 h 79"/>
                <a:gd name="T6" fmla="*/ 2147483646 w 151"/>
                <a:gd name="T7" fmla="*/ 2147483646 h 79"/>
                <a:gd name="T8" fmla="*/ 2147483646 w 151"/>
                <a:gd name="T9" fmla="*/ 2147483646 h 79"/>
                <a:gd name="T10" fmla="*/ 2147483646 w 151"/>
                <a:gd name="T11" fmla="*/ 2147483646 h 79"/>
                <a:gd name="T12" fmla="*/ 2147483646 w 151"/>
                <a:gd name="T13" fmla="*/ 2147483646 h 79"/>
                <a:gd name="T14" fmla="*/ 2147483646 w 151"/>
                <a:gd name="T15" fmla="*/ 2147483646 h 79"/>
                <a:gd name="T16" fmla="*/ 2147483646 w 151"/>
                <a:gd name="T17" fmla="*/ 2147483646 h 79"/>
                <a:gd name="T18" fmla="*/ 2147483646 w 151"/>
                <a:gd name="T19" fmla="*/ 2147483646 h 79"/>
                <a:gd name="T20" fmla="*/ 2147483646 w 151"/>
                <a:gd name="T21" fmla="*/ 2147483646 h 79"/>
                <a:gd name="T22" fmla="*/ 2147483646 w 151"/>
                <a:gd name="T23" fmla="*/ 0 h 79"/>
                <a:gd name="T24" fmla="*/ 2147483646 w 151"/>
                <a:gd name="T25" fmla="*/ 2147483646 h 79"/>
                <a:gd name="T26" fmla="*/ 2147483646 w 151"/>
                <a:gd name="T27" fmla="*/ 2147483646 h 79"/>
                <a:gd name="T28" fmla="*/ 2147483646 w 151"/>
                <a:gd name="T29" fmla="*/ 2147483646 h 79"/>
                <a:gd name="T30" fmla="*/ 2147483646 w 151"/>
                <a:gd name="T31" fmla="*/ 2147483646 h 79"/>
                <a:gd name="T32" fmla="*/ 2147483646 w 151"/>
                <a:gd name="T33" fmla="*/ 2147483646 h 79"/>
                <a:gd name="T34" fmla="*/ 2147483646 w 151"/>
                <a:gd name="T35" fmla="*/ 2147483646 h 79"/>
                <a:gd name="T36" fmla="*/ 2147483646 w 151"/>
                <a:gd name="T37" fmla="*/ 2147483646 h 79"/>
                <a:gd name="T38" fmla="*/ 2147483646 w 151"/>
                <a:gd name="T39" fmla="*/ 2147483646 h 79"/>
                <a:gd name="T40" fmla="*/ 2147483646 w 151"/>
                <a:gd name="T41" fmla="*/ 2147483646 h 79"/>
                <a:gd name="T42" fmla="*/ 2147483646 w 151"/>
                <a:gd name="T43" fmla="*/ 2147483646 h 79"/>
                <a:gd name="T44" fmla="*/ 2147483646 w 151"/>
                <a:gd name="T45" fmla="*/ 2147483646 h 79"/>
                <a:gd name="T46" fmla="*/ 2147483646 w 151"/>
                <a:gd name="T47" fmla="*/ 2147483646 h 79"/>
                <a:gd name="T48" fmla="*/ 2147483646 w 151"/>
                <a:gd name="T49" fmla="*/ 2147483646 h 79"/>
                <a:gd name="T50" fmla="*/ 2147483646 w 151"/>
                <a:gd name="T51" fmla="*/ 2147483646 h 79"/>
                <a:gd name="T52" fmla="*/ 2147483646 w 151"/>
                <a:gd name="T53" fmla="*/ 2147483646 h 79"/>
                <a:gd name="T54" fmla="*/ 2147483646 w 151"/>
                <a:gd name="T55" fmla="*/ 2147483646 h 79"/>
                <a:gd name="T56" fmla="*/ 2147483646 w 151"/>
                <a:gd name="T57" fmla="*/ 2147483646 h 79"/>
                <a:gd name="T58" fmla="*/ 2147483646 w 151"/>
                <a:gd name="T59" fmla="*/ 2147483646 h 79"/>
                <a:gd name="T60" fmla="*/ 2147483646 w 151"/>
                <a:gd name="T61" fmla="*/ 2147483646 h 79"/>
                <a:gd name="T62" fmla="*/ 2147483646 w 151"/>
                <a:gd name="T63" fmla="*/ 2147483646 h 79"/>
                <a:gd name="T64" fmla="*/ 2147483646 w 151"/>
                <a:gd name="T65" fmla="*/ 2147483646 h 79"/>
                <a:gd name="T66" fmla="*/ 2147483646 w 151"/>
                <a:gd name="T67" fmla="*/ 2147483646 h 79"/>
                <a:gd name="T68" fmla="*/ 2147483646 w 151"/>
                <a:gd name="T69" fmla="*/ 2147483646 h 79"/>
                <a:gd name="T70" fmla="*/ 2147483646 w 151"/>
                <a:gd name="T71" fmla="*/ 2147483646 h 79"/>
                <a:gd name="T72" fmla="*/ 2147483646 w 151"/>
                <a:gd name="T73" fmla="*/ 2147483646 h 79"/>
                <a:gd name="T74" fmla="*/ 2147483646 w 151"/>
                <a:gd name="T75" fmla="*/ 2147483646 h 79"/>
                <a:gd name="T76" fmla="*/ 2147483646 w 151"/>
                <a:gd name="T77" fmla="*/ 2147483646 h 79"/>
                <a:gd name="T78" fmla="*/ 2147483646 w 151"/>
                <a:gd name="T79" fmla="*/ 2147483646 h 79"/>
                <a:gd name="T80" fmla="*/ 2147483646 w 151"/>
                <a:gd name="T81" fmla="*/ 2147483646 h 79"/>
                <a:gd name="T82" fmla="*/ 2147483646 w 151"/>
                <a:gd name="T83" fmla="*/ 2147483646 h 79"/>
                <a:gd name="T84" fmla="*/ 2147483646 w 151"/>
                <a:gd name="T85" fmla="*/ 2147483646 h 79"/>
                <a:gd name="T86" fmla="*/ 2147483646 w 151"/>
                <a:gd name="T87" fmla="*/ 2147483646 h 79"/>
                <a:gd name="T88" fmla="*/ 2147483646 w 151"/>
                <a:gd name="T89" fmla="*/ 2147483646 h 79"/>
                <a:gd name="T90" fmla="*/ 2147483646 w 151"/>
                <a:gd name="T91" fmla="*/ 2147483646 h 79"/>
                <a:gd name="T92" fmla="*/ 2147483646 w 151"/>
                <a:gd name="T93" fmla="*/ 2147483646 h 79"/>
                <a:gd name="T94" fmla="*/ 2147483646 w 151"/>
                <a:gd name="T95" fmla="*/ 2147483646 h 79"/>
                <a:gd name="T96" fmla="*/ 2147483646 w 151"/>
                <a:gd name="T97" fmla="*/ 2147483646 h 79"/>
                <a:gd name="T98" fmla="*/ 2147483646 w 151"/>
                <a:gd name="T99" fmla="*/ 2147483646 h 79"/>
                <a:gd name="T100" fmla="*/ 2147483646 w 151"/>
                <a:gd name="T101" fmla="*/ 2147483646 h 79"/>
                <a:gd name="T102" fmla="*/ 2147483646 w 151"/>
                <a:gd name="T103" fmla="*/ 2147483646 h 79"/>
                <a:gd name="T104" fmla="*/ 2147483646 w 151"/>
                <a:gd name="T105" fmla="*/ 2147483646 h 79"/>
                <a:gd name="T106" fmla="*/ 2147483646 w 151"/>
                <a:gd name="T107" fmla="*/ 2147483646 h 79"/>
                <a:gd name="T108" fmla="*/ 2147483646 w 151"/>
                <a:gd name="T109" fmla="*/ 2147483646 h 79"/>
                <a:gd name="T110" fmla="*/ 2147483646 w 151"/>
                <a:gd name="T111" fmla="*/ 2147483646 h 79"/>
                <a:gd name="T112" fmla="*/ 2147483646 w 151"/>
                <a:gd name="T113" fmla="*/ 2147483646 h 79"/>
                <a:gd name="T114" fmla="*/ 2147483646 w 151"/>
                <a:gd name="T115" fmla="*/ 2147483646 h 79"/>
                <a:gd name="T116" fmla="*/ 2147483646 w 151"/>
                <a:gd name="T117" fmla="*/ 2147483646 h 7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51" h="79">
                  <a:moveTo>
                    <a:pt x="109" y="74"/>
                  </a:moveTo>
                  <a:cubicBezTo>
                    <a:pt x="107" y="75"/>
                    <a:pt x="105" y="76"/>
                    <a:pt x="103" y="76"/>
                  </a:cubicBezTo>
                  <a:cubicBezTo>
                    <a:pt x="95" y="78"/>
                    <a:pt x="87" y="79"/>
                    <a:pt x="78" y="79"/>
                  </a:cubicBezTo>
                  <a:cubicBezTo>
                    <a:pt x="68" y="79"/>
                    <a:pt x="60" y="78"/>
                    <a:pt x="53" y="76"/>
                  </a:cubicBezTo>
                  <a:cubicBezTo>
                    <a:pt x="50" y="76"/>
                    <a:pt x="48" y="75"/>
                    <a:pt x="46" y="74"/>
                  </a:cubicBezTo>
                  <a:cubicBezTo>
                    <a:pt x="39" y="71"/>
                    <a:pt x="39" y="66"/>
                    <a:pt x="43" y="62"/>
                  </a:cubicBezTo>
                  <a:cubicBezTo>
                    <a:pt x="47" y="58"/>
                    <a:pt x="52" y="55"/>
                    <a:pt x="57" y="53"/>
                  </a:cubicBezTo>
                  <a:cubicBezTo>
                    <a:pt x="59" y="52"/>
                    <a:pt x="62" y="51"/>
                    <a:pt x="64" y="50"/>
                  </a:cubicBezTo>
                  <a:cubicBezTo>
                    <a:pt x="68" y="48"/>
                    <a:pt x="70" y="44"/>
                    <a:pt x="66" y="41"/>
                  </a:cubicBezTo>
                  <a:cubicBezTo>
                    <a:pt x="60" y="34"/>
                    <a:pt x="57" y="26"/>
                    <a:pt x="58" y="17"/>
                  </a:cubicBezTo>
                  <a:cubicBezTo>
                    <a:pt x="58" y="8"/>
                    <a:pt x="64" y="3"/>
                    <a:pt x="72" y="1"/>
                  </a:cubicBezTo>
                  <a:cubicBezTo>
                    <a:pt x="74" y="0"/>
                    <a:pt x="76" y="0"/>
                    <a:pt x="78" y="0"/>
                  </a:cubicBezTo>
                  <a:cubicBezTo>
                    <a:pt x="79" y="0"/>
                    <a:pt x="81" y="0"/>
                    <a:pt x="83" y="1"/>
                  </a:cubicBezTo>
                  <a:cubicBezTo>
                    <a:pt x="92" y="3"/>
                    <a:pt x="97" y="8"/>
                    <a:pt x="98" y="17"/>
                  </a:cubicBezTo>
                  <a:cubicBezTo>
                    <a:pt x="98" y="26"/>
                    <a:pt x="95" y="34"/>
                    <a:pt x="89" y="41"/>
                  </a:cubicBezTo>
                  <a:cubicBezTo>
                    <a:pt x="86" y="44"/>
                    <a:pt x="87" y="48"/>
                    <a:pt x="91" y="50"/>
                  </a:cubicBezTo>
                  <a:cubicBezTo>
                    <a:pt x="94" y="51"/>
                    <a:pt x="96" y="52"/>
                    <a:pt x="98" y="53"/>
                  </a:cubicBezTo>
                  <a:cubicBezTo>
                    <a:pt x="103" y="55"/>
                    <a:pt x="108" y="58"/>
                    <a:pt x="112" y="62"/>
                  </a:cubicBezTo>
                  <a:cubicBezTo>
                    <a:pt x="115" y="65"/>
                    <a:pt x="116" y="71"/>
                    <a:pt x="109" y="74"/>
                  </a:cubicBezTo>
                  <a:close/>
                  <a:moveTo>
                    <a:pt x="149" y="67"/>
                  </a:moveTo>
                  <a:cubicBezTo>
                    <a:pt x="146" y="64"/>
                    <a:pt x="143" y="62"/>
                    <a:pt x="139" y="61"/>
                  </a:cubicBezTo>
                  <a:cubicBezTo>
                    <a:pt x="138" y="60"/>
                    <a:pt x="136" y="59"/>
                    <a:pt x="134" y="59"/>
                  </a:cubicBezTo>
                  <a:cubicBezTo>
                    <a:pt x="131" y="58"/>
                    <a:pt x="130" y="54"/>
                    <a:pt x="133" y="52"/>
                  </a:cubicBezTo>
                  <a:cubicBezTo>
                    <a:pt x="137" y="48"/>
                    <a:pt x="139" y="42"/>
                    <a:pt x="139" y="36"/>
                  </a:cubicBezTo>
                  <a:cubicBezTo>
                    <a:pt x="139" y="29"/>
                    <a:pt x="135" y="26"/>
                    <a:pt x="129" y="24"/>
                  </a:cubicBezTo>
                  <a:cubicBezTo>
                    <a:pt x="127" y="24"/>
                    <a:pt x="126" y="24"/>
                    <a:pt x="125" y="24"/>
                  </a:cubicBezTo>
                  <a:cubicBezTo>
                    <a:pt x="124" y="24"/>
                    <a:pt x="122" y="24"/>
                    <a:pt x="121" y="24"/>
                  </a:cubicBezTo>
                  <a:cubicBezTo>
                    <a:pt x="115" y="26"/>
                    <a:pt x="111" y="29"/>
                    <a:pt x="111" y="36"/>
                  </a:cubicBezTo>
                  <a:cubicBezTo>
                    <a:pt x="111" y="42"/>
                    <a:pt x="113" y="48"/>
                    <a:pt x="117" y="52"/>
                  </a:cubicBezTo>
                  <a:cubicBezTo>
                    <a:pt x="119" y="54"/>
                    <a:pt x="119" y="58"/>
                    <a:pt x="115" y="59"/>
                  </a:cubicBezTo>
                  <a:cubicBezTo>
                    <a:pt x="115" y="59"/>
                    <a:pt x="115" y="59"/>
                    <a:pt x="115" y="59"/>
                  </a:cubicBezTo>
                  <a:cubicBezTo>
                    <a:pt x="116" y="59"/>
                    <a:pt x="116" y="60"/>
                    <a:pt x="116" y="60"/>
                  </a:cubicBezTo>
                  <a:cubicBezTo>
                    <a:pt x="119" y="62"/>
                    <a:pt x="120" y="66"/>
                    <a:pt x="119" y="69"/>
                  </a:cubicBezTo>
                  <a:cubicBezTo>
                    <a:pt x="119" y="72"/>
                    <a:pt x="116" y="75"/>
                    <a:pt x="113" y="77"/>
                  </a:cubicBezTo>
                  <a:cubicBezTo>
                    <a:pt x="112" y="77"/>
                    <a:pt x="111" y="77"/>
                    <a:pt x="110" y="78"/>
                  </a:cubicBezTo>
                  <a:cubicBezTo>
                    <a:pt x="115" y="78"/>
                    <a:pt x="119" y="79"/>
                    <a:pt x="125" y="79"/>
                  </a:cubicBezTo>
                  <a:cubicBezTo>
                    <a:pt x="132" y="79"/>
                    <a:pt x="137" y="78"/>
                    <a:pt x="142" y="77"/>
                  </a:cubicBezTo>
                  <a:cubicBezTo>
                    <a:pt x="144" y="77"/>
                    <a:pt x="145" y="76"/>
                    <a:pt x="147" y="76"/>
                  </a:cubicBezTo>
                  <a:cubicBezTo>
                    <a:pt x="151" y="73"/>
                    <a:pt x="151" y="69"/>
                    <a:pt x="149" y="67"/>
                  </a:cubicBezTo>
                  <a:close/>
                  <a:moveTo>
                    <a:pt x="36" y="69"/>
                  </a:moveTo>
                  <a:cubicBezTo>
                    <a:pt x="35" y="66"/>
                    <a:pt x="36" y="63"/>
                    <a:pt x="39" y="60"/>
                  </a:cubicBezTo>
                  <a:cubicBezTo>
                    <a:pt x="40" y="59"/>
                    <a:pt x="41" y="58"/>
                    <a:pt x="42" y="57"/>
                  </a:cubicBezTo>
                  <a:cubicBezTo>
                    <a:pt x="41" y="57"/>
                    <a:pt x="41" y="57"/>
                    <a:pt x="40" y="57"/>
                  </a:cubicBezTo>
                  <a:cubicBezTo>
                    <a:pt x="37" y="55"/>
                    <a:pt x="36" y="52"/>
                    <a:pt x="38" y="49"/>
                  </a:cubicBezTo>
                  <a:cubicBezTo>
                    <a:pt x="43" y="44"/>
                    <a:pt x="45" y="38"/>
                    <a:pt x="45" y="31"/>
                  </a:cubicBezTo>
                  <a:cubicBezTo>
                    <a:pt x="45" y="24"/>
                    <a:pt x="40" y="20"/>
                    <a:pt x="34" y="19"/>
                  </a:cubicBezTo>
                  <a:cubicBezTo>
                    <a:pt x="32" y="18"/>
                    <a:pt x="31" y="18"/>
                    <a:pt x="30" y="18"/>
                  </a:cubicBezTo>
                  <a:cubicBezTo>
                    <a:pt x="28" y="18"/>
                    <a:pt x="27" y="18"/>
                    <a:pt x="25" y="19"/>
                  </a:cubicBezTo>
                  <a:cubicBezTo>
                    <a:pt x="19" y="20"/>
                    <a:pt x="14" y="24"/>
                    <a:pt x="14" y="31"/>
                  </a:cubicBezTo>
                  <a:cubicBezTo>
                    <a:pt x="14" y="38"/>
                    <a:pt x="16" y="44"/>
                    <a:pt x="21" y="49"/>
                  </a:cubicBezTo>
                  <a:cubicBezTo>
                    <a:pt x="23" y="52"/>
                    <a:pt x="22" y="55"/>
                    <a:pt x="19" y="57"/>
                  </a:cubicBezTo>
                  <a:cubicBezTo>
                    <a:pt x="17" y="57"/>
                    <a:pt x="15" y="58"/>
                    <a:pt x="14" y="59"/>
                  </a:cubicBezTo>
                  <a:cubicBezTo>
                    <a:pt x="10" y="61"/>
                    <a:pt x="6" y="63"/>
                    <a:pt x="3" y="66"/>
                  </a:cubicBezTo>
                  <a:cubicBezTo>
                    <a:pt x="0" y="69"/>
                    <a:pt x="0" y="73"/>
                    <a:pt x="5" y="75"/>
                  </a:cubicBezTo>
                  <a:cubicBezTo>
                    <a:pt x="7" y="76"/>
                    <a:pt x="9" y="77"/>
                    <a:pt x="10" y="77"/>
                  </a:cubicBezTo>
                  <a:cubicBezTo>
                    <a:pt x="16" y="78"/>
                    <a:pt x="22" y="79"/>
                    <a:pt x="30" y="79"/>
                  </a:cubicBezTo>
                  <a:cubicBezTo>
                    <a:pt x="35" y="79"/>
                    <a:pt x="40" y="78"/>
                    <a:pt x="45" y="78"/>
                  </a:cubicBezTo>
                  <a:cubicBezTo>
                    <a:pt x="44" y="77"/>
                    <a:pt x="43" y="77"/>
                    <a:pt x="42" y="77"/>
                  </a:cubicBezTo>
                  <a:cubicBezTo>
                    <a:pt x="39" y="75"/>
                    <a:pt x="36" y="72"/>
                    <a:pt x="36" y="6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7664" name="TextBox 93"/>
            <p:cNvSpPr txBox="1">
              <a:spLocks noChangeArrowheads="1"/>
            </p:cNvSpPr>
            <p:nvPr/>
          </p:nvSpPr>
          <p:spPr bwMode="auto">
            <a:xfrm>
              <a:off x="8443913" y="1616075"/>
              <a:ext cx="1081087"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ru-RU" sz="1200" b="0" i="0" u="none" strike="noStrike" kern="1200" cap="none" spc="0" normalizeH="0" baseline="0" noProof="0">
                  <a:ln>
                    <a:noFill/>
                  </a:ln>
                  <a:solidFill>
                    <a:prstClr val="white"/>
                  </a:solidFill>
                  <a:effectLst/>
                  <a:uLnTx/>
                  <a:uFillTx/>
                  <a:latin typeface="Open Sans" panose="020B0606030504020204" pitchFamily="34" charset="0"/>
                  <a:ea typeface="+mn-ea"/>
                  <a:cs typeface="Open Sans" panose="020B0606030504020204" pitchFamily="34" charset="0"/>
                </a:rPr>
                <a:t>Lorem ipsum dolor sit amet, consectetur</a:t>
              </a:r>
              <a:endParaRPr kumimoji="0" lang="ru-RU" altLang="ru-RU" sz="1200" b="0" i="0" u="none" strike="noStrike" kern="1200" cap="none" spc="0" normalizeH="0" baseline="0" noProof="0">
                <a:ln>
                  <a:noFill/>
                </a:ln>
                <a:solidFill>
                  <a:prstClr val="white"/>
                </a:solidFill>
                <a:effectLst/>
                <a:uLnTx/>
                <a:uFillTx/>
                <a:latin typeface="Open Sans" panose="020B0606030504020204" pitchFamily="34" charset="0"/>
                <a:ea typeface="+mn-ea"/>
                <a:cs typeface="Open Sans" panose="020B0606030504020204" pitchFamily="34" charset="0"/>
              </a:endParaRPr>
            </a:p>
          </p:txBody>
        </p:sp>
      </p:grpSp>
      <p:grpSp>
        <p:nvGrpSpPr>
          <p:cNvPr id="10" name="Группа 9">
            <a:extLst>
              <a:ext uri="{FF2B5EF4-FFF2-40B4-BE49-F238E27FC236}">
                <a16:creationId xmlns:a16="http://schemas.microsoft.com/office/drawing/2014/main" id="{58A490FA-AF10-2341-B796-40D4D4362F03}"/>
              </a:ext>
            </a:extLst>
          </p:cNvPr>
          <p:cNvGrpSpPr/>
          <p:nvPr/>
        </p:nvGrpSpPr>
        <p:grpSpPr>
          <a:xfrm>
            <a:off x="2683090" y="4286016"/>
            <a:ext cx="1122148" cy="1678079"/>
            <a:chOff x="2683090" y="4286016"/>
            <a:chExt cx="1122148" cy="1678079"/>
          </a:xfrm>
        </p:grpSpPr>
        <p:sp>
          <p:nvSpPr>
            <p:cNvPr id="27673" name="Freeform 8"/>
            <p:cNvSpPr>
              <a:spLocks/>
            </p:cNvSpPr>
            <p:nvPr/>
          </p:nvSpPr>
          <p:spPr bwMode="auto">
            <a:xfrm>
              <a:off x="2683090" y="4286016"/>
              <a:ext cx="1059595" cy="1678079"/>
            </a:xfrm>
            <a:custGeom>
              <a:avLst/>
              <a:gdLst>
                <a:gd name="T0" fmla="*/ 175 w 699"/>
                <a:gd name="T1" fmla="*/ 1025 h 1107"/>
                <a:gd name="T2" fmla="*/ 0 w 699"/>
                <a:gd name="T3" fmla="*/ 943 h 1107"/>
                <a:gd name="T4" fmla="*/ 0 w 699"/>
                <a:gd name="T5" fmla="*/ 943 h 1107"/>
                <a:gd name="T6" fmla="*/ 0 w 699"/>
                <a:gd name="T7" fmla="*/ 0 h 1107"/>
                <a:gd name="T8" fmla="*/ 699 w 699"/>
                <a:gd name="T9" fmla="*/ 0 h 1107"/>
                <a:gd name="T10" fmla="*/ 699 w 699"/>
                <a:gd name="T11" fmla="*/ 943 h 1107"/>
                <a:gd name="T12" fmla="*/ 699 w 699"/>
                <a:gd name="T13" fmla="*/ 943 h 1107"/>
                <a:gd name="T14" fmla="*/ 524 w 699"/>
                <a:gd name="T15" fmla="*/ 1025 h 1107"/>
                <a:gd name="T16" fmla="*/ 350 w 699"/>
                <a:gd name="T17" fmla="*/ 1107 h 1107"/>
                <a:gd name="T18" fmla="*/ 175 w 699"/>
                <a:gd name="T19" fmla="*/ 1025 h 110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99" h="1107">
                  <a:moveTo>
                    <a:pt x="175" y="1025"/>
                  </a:moveTo>
                  <a:lnTo>
                    <a:pt x="0" y="943"/>
                  </a:lnTo>
                  <a:lnTo>
                    <a:pt x="0" y="0"/>
                  </a:lnTo>
                  <a:lnTo>
                    <a:pt x="699" y="0"/>
                  </a:lnTo>
                  <a:lnTo>
                    <a:pt x="699" y="943"/>
                  </a:lnTo>
                  <a:lnTo>
                    <a:pt x="524" y="1025"/>
                  </a:lnTo>
                  <a:lnTo>
                    <a:pt x="350" y="1107"/>
                  </a:lnTo>
                  <a:lnTo>
                    <a:pt x="175" y="1025"/>
                  </a:lnTo>
                  <a:close/>
                </a:path>
              </a:pathLst>
            </a:custGeom>
            <a:solidFill>
              <a:srgbClr val="177B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7681" name="Freeform 16"/>
            <p:cNvSpPr>
              <a:spLocks/>
            </p:cNvSpPr>
            <p:nvPr/>
          </p:nvSpPr>
          <p:spPr bwMode="auto">
            <a:xfrm>
              <a:off x="2683090" y="4286016"/>
              <a:ext cx="530555" cy="1678079"/>
            </a:xfrm>
            <a:custGeom>
              <a:avLst/>
              <a:gdLst>
                <a:gd name="T0" fmla="*/ 175 w 350"/>
                <a:gd name="T1" fmla="*/ 1025 h 1107"/>
                <a:gd name="T2" fmla="*/ 0 w 350"/>
                <a:gd name="T3" fmla="*/ 943 h 1107"/>
                <a:gd name="T4" fmla="*/ 0 w 350"/>
                <a:gd name="T5" fmla="*/ 0 h 1107"/>
                <a:gd name="T6" fmla="*/ 350 w 350"/>
                <a:gd name="T7" fmla="*/ 0 h 1107"/>
                <a:gd name="T8" fmla="*/ 350 w 350"/>
                <a:gd name="T9" fmla="*/ 1107 h 1107"/>
                <a:gd name="T10" fmla="*/ 175 w 350"/>
                <a:gd name="T11" fmla="*/ 1025 h 110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0" h="1107">
                  <a:moveTo>
                    <a:pt x="175" y="1025"/>
                  </a:moveTo>
                  <a:lnTo>
                    <a:pt x="0" y="943"/>
                  </a:lnTo>
                  <a:lnTo>
                    <a:pt x="0" y="0"/>
                  </a:lnTo>
                  <a:lnTo>
                    <a:pt x="350" y="0"/>
                  </a:lnTo>
                  <a:lnTo>
                    <a:pt x="350" y="1107"/>
                  </a:lnTo>
                  <a:lnTo>
                    <a:pt x="175" y="1025"/>
                  </a:lnTo>
                  <a:close/>
                </a:path>
              </a:pathLst>
            </a:custGeom>
            <a:solidFill>
              <a:srgbClr val="408E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7655" name="Freeform 84"/>
            <p:cNvSpPr>
              <a:spLocks noEditPoints="1"/>
            </p:cNvSpPr>
            <p:nvPr/>
          </p:nvSpPr>
          <p:spPr bwMode="auto">
            <a:xfrm>
              <a:off x="2997200" y="5351463"/>
              <a:ext cx="482600" cy="323850"/>
            </a:xfrm>
            <a:custGeom>
              <a:avLst/>
              <a:gdLst>
                <a:gd name="T0" fmla="*/ 2147483646 w 124"/>
                <a:gd name="T1" fmla="*/ 2147483646 h 83"/>
                <a:gd name="T2" fmla="*/ 2147483646 w 124"/>
                <a:gd name="T3" fmla="*/ 2147483646 h 83"/>
                <a:gd name="T4" fmla="*/ 2147483646 w 124"/>
                <a:gd name="T5" fmla="*/ 2147483646 h 83"/>
                <a:gd name="T6" fmla="*/ 2147483646 w 124"/>
                <a:gd name="T7" fmla="*/ 2147483646 h 83"/>
                <a:gd name="T8" fmla="*/ 2147483646 w 124"/>
                <a:gd name="T9" fmla="*/ 2147483646 h 83"/>
                <a:gd name="T10" fmla="*/ 2147483646 w 124"/>
                <a:gd name="T11" fmla="*/ 2147483646 h 83"/>
                <a:gd name="T12" fmla="*/ 2147483646 w 124"/>
                <a:gd name="T13" fmla="*/ 2147483646 h 83"/>
                <a:gd name="T14" fmla="*/ 2147483646 w 124"/>
                <a:gd name="T15" fmla="*/ 0 h 83"/>
                <a:gd name="T16" fmla="*/ 2147483646 w 124"/>
                <a:gd name="T17" fmla="*/ 2147483646 h 83"/>
                <a:gd name="T18" fmla="*/ 2147483646 w 124"/>
                <a:gd name="T19" fmla="*/ 2147483646 h 83"/>
                <a:gd name="T20" fmla="*/ 2147483646 w 124"/>
                <a:gd name="T21" fmla="*/ 2147483646 h 83"/>
                <a:gd name="T22" fmla="*/ 0 w 124"/>
                <a:gd name="T23" fmla="*/ 2147483646 h 83"/>
                <a:gd name="T24" fmla="*/ 2147483646 w 124"/>
                <a:gd name="T25" fmla="*/ 2147483646 h 83"/>
                <a:gd name="T26" fmla="*/ 2147483646 w 124"/>
                <a:gd name="T27" fmla="*/ 2147483646 h 83"/>
                <a:gd name="T28" fmla="*/ 2147483646 w 124"/>
                <a:gd name="T29" fmla="*/ 2147483646 h 83"/>
                <a:gd name="T30" fmla="*/ 2147483646 w 124"/>
                <a:gd name="T31" fmla="*/ 2147483646 h 83"/>
                <a:gd name="T32" fmla="*/ 2147483646 w 124"/>
                <a:gd name="T33" fmla="*/ 2147483646 h 83"/>
                <a:gd name="T34" fmla="*/ 2147483646 w 124"/>
                <a:gd name="T35" fmla="*/ 2147483646 h 83"/>
                <a:gd name="T36" fmla="*/ 2147483646 w 124"/>
                <a:gd name="T37" fmla="*/ 2147483646 h 83"/>
                <a:gd name="T38" fmla="*/ 2147483646 w 124"/>
                <a:gd name="T39" fmla="*/ 2147483646 h 83"/>
                <a:gd name="T40" fmla="*/ 2147483646 w 124"/>
                <a:gd name="T41" fmla="*/ 2147483646 h 83"/>
                <a:gd name="T42" fmla="*/ 2147483646 w 124"/>
                <a:gd name="T43" fmla="*/ 2147483646 h 83"/>
                <a:gd name="T44" fmla="*/ 2147483646 w 124"/>
                <a:gd name="T45" fmla="*/ 2147483646 h 83"/>
                <a:gd name="T46" fmla="*/ 2147483646 w 124"/>
                <a:gd name="T47" fmla="*/ 2147483646 h 83"/>
                <a:gd name="T48" fmla="*/ 2147483646 w 124"/>
                <a:gd name="T49" fmla="*/ 2147483646 h 83"/>
                <a:gd name="T50" fmla="*/ 2147483646 w 124"/>
                <a:gd name="T51" fmla="*/ 2147483646 h 83"/>
                <a:gd name="T52" fmla="*/ 2147483646 w 124"/>
                <a:gd name="T53" fmla="*/ 2147483646 h 83"/>
                <a:gd name="T54" fmla="*/ 2147483646 w 124"/>
                <a:gd name="T55" fmla="*/ 2147483646 h 83"/>
                <a:gd name="T56" fmla="*/ 2147483646 w 124"/>
                <a:gd name="T57" fmla="*/ 2147483646 h 83"/>
                <a:gd name="T58" fmla="*/ 2147483646 w 124"/>
                <a:gd name="T59" fmla="*/ 2147483646 h 83"/>
                <a:gd name="T60" fmla="*/ 2147483646 w 124"/>
                <a:gd name="T61" fmla="*/ 2147483646 h 83"/>
                <a:gd name="T62" fmla="*/ 2147483646 w 124"/>
                <a:gd name="T63" fmla="*/ 2147483646 h 83"/>
                <a:gd name="T64" fmla="*/ 2147483646 w 124"/>
                <a:gd name="T65" fmla="*/ 2147483646 h 83"/>
                <a:gd name="T66" fmla="*/ 2147483646 w 124"/>
                <a:gd name="T67" fmla="*/ 2147483646 h 83"/>
                <a:gd name="T68" fmla="*/ 2147483646 w 124"/>
                <a:gd name="T69" fmla="*/ 2147483646 h 83"/>
                <a:gd name="T70" fmla="*/ 2147483646 w 124"/>
                <a:gd name="T71" fmla="*/ 2147483646 h 83"/>
                <a:gd name="T72" fmla="*/ 2147483646 w 124"/>
                <a:gd name="T73" fmla="*/ 2147483646 h 83"/>
                <a:gd name="T74" fmla="*/ 2147483646 w 124"/>
                <a:gd name="T75" fmla="*/ 2147483646 h 83"/>
                <a:gd name="T76" fmla="*/ 2147483646 w 124"/>
                <a:gd name="T77" fmla="*/ 2147483646 h 83"/>
                <a:gd name="T78" fmla="*/ 2147483646 w 124"/>
                <a:gd name="T79" fmla="*/ 2147483646 h 83"/>
                <a:gd name="T80" fmla="*/ 2147483646 w 124"/>
                <a:gd name="T81" fmla="*/ 2147483646 h 83"/>
                <a:gd name="T82" fmla="*/ 2147483646 w 124"/>
                <a:gd name="T83" fmla="*/ 2147483646 h 83"/>
                <a:gd name="T84" fmla="*/ 2147483646 w 124"/>
                <a:gd name="T85" fmla="*/ 2147483646 h 83"/>
                <a:gd name="T86" fmla="*/ 2147483646 w 124"/>
                <a:gd name="T87" fmla="*/ 2147483646 h 83"/>
                <a:gd name="T88" fmla="*/ 2147483646 w 124"/>
                <a:gd name="T89" fmla="*/ 2147483646 h 83"/>
                <a:gd name="T90" fmla="*/ 2147483646 w 124"/>
                <a:gd name="T91" fmla="*/ 2147483646 h 8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124" h="83">
                  <a:moveTo>
                    <a:pt x="99" y="8"/>
                  </a:moveTo>
                  <a:cubicBezTo>
                    <a:pt x="110" y="37"/>
                    <a:pt x="110" y="37"/>
                    <a:pt x="110" y="37"/>
                  </a:cubicBezTo>
                  <a:cubicBezTo>
                    <a:pt x="96" y="43"/>
                    <a:pt x="96" y="43"/>
                    <a:pt x="96" y="43"/>
                  </a:cubicBezTo>
                  <a:cubicBezTo>
                    <a:pt x="88" y="36"/>
                    <a:pt x="65" y="16"/>
                    <a:pt x="63" y="16"/>
                  </a:cubicBezTo>
                  <a:cubicBezTo>
                    <a:pt x="61" y="16"/>
                    <a:pt x="54" y="19"/>
                    <a:pt x="53" y="19"/>
                  </a:cubicBezTo>
                  <a:cubicBezTo>
                    <a:pt x="53" y="19"/>
                    <a:pt x="49" y="20"/>
                    <a:pt x="45" y="20"/>
                  </a:cubicBezTo>
                  <a:cubicBezTo>
                    <a:pt x="43" y="20"/>
                    <a:pt x="42" y="20"/>
                    <a:pt x="41" y="19"/>
                  </a:cubicBezTo>
                  <a:cubicBezTo>
                    <a:pt x="40" y="19"/>
                    <a:pt x="40" y="18"/>
                    <a:pt x="40" y="17"/>
                  </a:cubicBezTo>
                  <a:cubicBezTo>
                    <a:pt x="40" y="16"/>
                    <a:pt x="41" y="14"/>
                    <a:pt x="42" y="14"/>
                  </a:cubicBezTo>
                  <a:cubicBezTo>
                    <a:pt x="48" y="11"/>
                    <a:pt x="65" y="4"/>
                    <a:pt x="67" y="4"/>
                  </a:cubicBezTo>
                  <a:cubicBezTo>
                    <a:pt x="67" y="4"/>
                    <a:pt x="67" y="4"/>
                    <a:pt x="67" y="4"/>
                  </a:cubicBezTo>
                  <a:cubicBezTo>
                    <a:pt x="71" y="4"/>
                    <a:pt x="96" y="8"/>
                    <a:pt x="99" y="8"/>
                  </a:cubicBezTo>
                  <a:close/>
                  <a:moveTo>
                    <a:pt x="109" y="0"/>
                  </a:moveTo>
                  <a:cubicBezTo>
                    <a:pt x="109" y="0"/>
                    <a:pt x="108" y="0"/>
                    <a:pt x="108" y="0"/>
                  </a:cubicBezTo>
                  <a:cubicBezTo>
                    <a:pt x="103" y="2"/>
                    <a:pt x="103" y="2"/>
                    <a:pt x="103" y="2"/>
                  </a:cubicBezTo>
                  <a:cubicBezTo>
                    <a:pt x="102" y="2"/>
                    <a:pt x="102" y="3"/>
                    <a:pt x="101" y="4"/>
                  </a:cubicBezTo>
                  <a:cubicBezTo>
                    <a:pt x="101" y="5"/>
                    <a:pt x="101" y="5"/>
                    <a:pt x="101" y="6"/>
                  </a:cubicBezTo>
                  <a:cubicBezTo>
                    <a:pt x="113" y="36"/>
                    <a:pt x="113" y="36"/>
                    <a:pt x="113" y="36"/>
                  </a:cubicBezTo>
                  <a:cubicBezTo>
                    <a:pt x="114" y="38"/>
                    <a:pt x="116" y="39"/>
                    <a:pt x="117" y="38"/>
                  </a:cubicBezTo>
                  <a:cubicBezTo>
                    <a:pt x="122" y="36"/>
                    <a:pt x="122" y="36"/>
                    <a:pt x="122" y="36"/>
                  </a:cubicBezTo>
                  <a:cubicBezTo>
                    <a:pt x="123" y="36"/>
                    <a:pt x="124" y="35"/>
                    <a:pt x="124" y="35"/>
                  </a:cubicBezTo>
                  <a:cubicBezTo>
                    <a:pt x="124" y="34"/>
                    <a:pt x="124" y="33"/>
                    <a:pt x="124" y="32"/>
                  </a:cubicBezTo>
                  <a:cubicBezTo>
                    <a:pt x="112" y="2"/>
                    <a:pt x="112" y="2"/>
                    <a:pt x="112" y="2"/>
                  </a:cubicBezTo>
                  <a:cubicBezTo>
                    <a:pt x="112" y="1"/>
                    <a:pt x="110" y="0"/>
                    <a:pt x="109" y="0"/>
                  </a:cubicBezTo>
                  <a:close/>
                  <a:moveTo>
                    <a:pt x="0" y="41"/>
                  </a:moveTo>
                  <a:cubicBezTo>
                    <a:pt x="0" y="42"/>
                    <a:pt x="0" y="43"/>
                    <a:pt x="1" y="44"/>
                  </a:cubicBezTo>
                  <a:cubicBezTo>
                    <a:pt x="1" y="44"/>
                    <a:pt x="2" y="45"/>
                    <a:pt x="3" y="45"/>
                  </a:cubicBezTo>
                  <a:cubicBezTo>
                    <a:pt x="8" y="45"/>
                    <a:pt x="8" y="45"/>
                    <a:pt x="8" y="45"/>
                  </a:cubicBezTo>
                  <a:cubicBezTo>
                    <a:pt x="10" y="45"/>
                    <a:pt x="12" y="44"/>
                    <a:pt x="12" y="42"/>
                  </a:cubicBezTo>
                  <a:cubicBezTo>
                    <a:pt x="14" y="8"/>
                    <a:pt x="14" y="8"/>
                    <a:pt x="14" y="8"/>
                  </a:cubicBezTo>
                  <a:cubicBezTo>
                    <a:pt x="14" y="7"/>
                    <a:pt x="14" y="7"/>
                    <a:pt x="13" y="6"/>
                  </a:cubicBezTo>
                  <a:cubicBezTo>
                    <a:pt x="13" y="5"/>
                    <a:pt x="12" y="5"/>
                    <a:pt x="11" y="5"/>
                  </a:cubicBezTo>
                  <a:cubicBezTo>
                    <a:pt x="6" y="5"/>
                    <a:pt x="6" y="5"/>
                    <a:pt x="6" y="5"/>
                  </a:cubicBezTo>
                  <a:cubicBezTo>
                    <a:pt x="6" y="5"/>
                    <a:pt x="6" y="5"/>
                    <a:pt x="6" y="5"/>
                  </a:cubicBezTo>
                  <a:cubicBezTo>
                    <a:pt x="4" y="5"/>
                    <a:pt x="3" y="6"/>
                    <a:pt x="3" y="7"/>
                  </a:cubicBezTo>
                  <a:lnTo>
                    <a:pt x="0" y="41"/>
                  </a:lnTo>
                  <a:close/>
                  <a:moveTo>
                    <a:pt x="51" y="72"/>
                  </a:moveTo>
                  <a:cubicBezTo>
                    <a:pt x="51" y="71"/>
                    <a:pt x="50" y="69"/>
                    <a:pt x="49" y="69"/>
                  </a:cubicBezTo>
                  <a:cubicBezTo>
                    <a:pt x="47" y="67"/>
                    <a:pt x="45" y="67"/>
                    <a:pt x="43" y="69"/>
                  </a:cubicBezTo>
                  <a:cubicBezTo>
                    <a:pt x="41" y="72"/>
                    <a:pt x="41" y="72"/>
                    <a:pt x="41" y="72"/>
                  </a:cubicBezTo>
                  <a:cubicBezTo>
                    <a:pt x="40" y="73"/>
                    <a:pt x="40" y="73"/>
                    <a:pt x="40" y="73"/>
                  </a:cubicBezTo>
                  <a:cubicBezTo>
                    <a:pt x="38" y="75"/>
                    <a:pt x="38" y="75"/>
                    <a:pt x="38" y="75"/>
                  </a:cubicBezTo>
                  <a:cubicBezTo>
                    <a:pt x="36" y="78"/>
                    <a:pt x="38" y="81"/>
                    <a:pt x="39" y="82"/>
                  </a:cubicBezTo>
                  <a:cubicBezTo>
                    <a:pt x="40" y="83"/>
                    <a:pt x="41" y="83"/>
                    <a:pt x="42" y="83"/>
                  </a:cubicBezTo>
                  <a:cubicBezTo>
                    <a:pt x="43" y="83"/>
                    <a:pt x="44" y="82"/>
                    <a:pt x="45" y="81"/>
                  </a:cubicBezTo>
                  <a:cubicBezTo>
                    <a:pt x="49" y="77"/>
                    <a:pt x="49" y="77"/>
                    <a:pt x="49" y="77"/>
                  </a:cubicBezTo>
                  <a:cubicBezTo>
                    <a:pt x="49" y="77"/>
                    <a:pt x="49" y="77"/>
                    <a:pt x="49" y="77"/>
                  </a:cubicBezTo>
                  <a:cubicBezTo>
                    <a:pt x="50" y="75"/>
                    <a:pt x="50" y="75"/>
                    <a:pt x="50" y="75"/>
                  </a:cubicBezTo>
                  <a:cubicBezTo>
                    <a:pt x="51" y="74"/>
                    <a:pt x="51" y="73"/>
                    <a:pt x="51" y="72"/>
                  </a:cubicBezTo>
                  <a:close/>
                  <a:moveTo>
                    <a:pt x="27" y="70"/>
                  </a:moveTo>
                  <a:cubicBezTo>
                    <a:pt x="25" y="72"/>
                    <a:pt x="26" y="74"/>
                    <a:pt x="28" y="76"/>
                  </a:cubicBezTo>
                  <a:cubicBezTo>
                    <a:pt x="31" y="77"/>
                    <a:pt x="33" y="77"/>
                    <a:pt x="35" y="75"/>
                  </a:cubicBezTo>
                  <a:cubicBezTo>
                    <a:pt x="41" y="68"/>
                    <a:pt x="41" y="68"/>
                    <a:pt x="41" y="68"/>
                  </a:cubicBezTo>
                  <a:cubicBezTo>
                    <a:pt x="43" y="64"/>
                    <a:pt x="41" y="62"/>
                    <a:pt x="40" y="61"/>
                  </a:cubicBezTo>
                  <a:cubicBezTo>
                    <a:pt x="38" y="59"/>
                    <a:pt x="35" y="60"/>
                    <a:pt x="33" y="62"/>
                  </a:cubicBezTo>
                  <a:cubicBezTo>
                    <a:pt x="30" y="66"/>
                    <a:pt x="30" y="66"/>
                    <a:pt x="30" y="66"/>
                  </a:cubicBezTo>
                  <a:cubicBezTo>
                    <a:pt x="30" y="66"/>
                    <a:pt x="30" y="66"/>
                    <a:pt x="30" y="66"/>
                  </a:cubicBezTo>
                  <a:cubicBezTo>
                    <a:pt x="30" y="66"/>
                    <a:pt x="30" y="66"/>
                    <a:pt x="30" y="66"/>
                  </a:cubicBezTo>
                  <a:lnTo>
                    <a:pt x="27" y="70"/>
                  </a:lnTo>
                  <a:close/>
                  <a:moveTo>
                    <a:pt x="18" y="61"/>
                  </a:moveTo>
                  <a:cubicBezTo>
                    <a:pt x="17" y="62"/>
                    <a:pt x="17" y="64"/>
                    <a:pt x="17" y="65"/>
                  </a:cubicBezTo>
                  <a:cubicBezTo>
                    <a:pt x="17" y="66"/>
                    <a:pt x="18" y="67"/>
                    <a:pt x="19" y="68"/>
                  </a:cubicBezTo>
                  <a:cubicBezTo>
                    <a:pt x="21" y="70"/>
                    <a:pt x="24" y="69"/>
                    <a:pt x="25" y="67"/>
                  </a:cubicBezTo>
                  <a:cubicBezTo>
                    <a:pt x="32" y="59"/>
                    <a:pt x="32" y="59"/>
                    <a:pt x="32" y="59"/>
                  </a:cubicBezTo>
                  <a:cubicBezTo>
                    <a:pt x="33" y="58"/>
                    <a:pt x="33" y="57"/>
                    <a:pt x="33" y="56"/>
                  </a:cubicBezTo>
                  <a:cubicBezTo>
                    <a:pt x="33" y="54"/>
                    <a:pt x="32" y="53"/>
                    <a:pt x="31" y="53"/>
                  </a:cubicBezTo>
                  <a:cubicBezTo>
                    <a:pt x="29" y="51"/>
                    <a:pt x="27" y="51"/>
                    <a:pt x="25" y="53"/>
                  </a:cubicBezTo>
                  <a:cubicBezTo>
                    <a:pt x="22" y="57"/>
                    <a:pt x="22" y="57"/>
                    <a:pt x="22" y="57"/>
                  </a:cubicBezTo>
                  <a:cubicBezTo>
                    <a:pt x="22" y="57"/>
                    <a:pt x="22" y="57"/>
                    <a:pt x="22" y="57"/>
                  </a:cubicBezTo>
                  <a:cubicBezTo>
                    <a:pt x="21" y="58"/>
                    <a:pt x="21" y="58"/>
                    <a:pt x="21" y="58"/>
                  </a:cubicBezTo>
                  <a:lnTo>
                    <a:pt x="18" y="61"/>
                  </a:lnTo>
                  <a:close/>
                  <a:moveTo>
                    <a:pt x="17" y="58"/>
                  </a:moveTo>
                  <a:cubicBezTo>
                    <a:pt x="23" y="51"/>
                    <a:pt x="23" y="51"/>
                    <a:pt x="23" y="51"/>
                  </a:cubicBezTo>
                  <a:cubicBezTo>
                    <a:pt x="26" y="47"/>
                    <a:pt x="24" y="45"/>
                    <a:pt x="23" y="44"/>
                  </a:cubicBezTo>
                  <a:cubicBezTo>
                    <a:pt x="20" y="42"/>
                    <a:pt x="18" y="43"/>
                    <a:pt x="16" y="45"/>
                  </a:cubicBezTo>
                  <a:cubicBezTo>
                    <a:pt x="14" y="48"/>
                    <a:pt x="14" y="48"/>
                    <a:pt x="14" y="48"/>
                  </a:cubicBezTo>
                  <a:cubicBezTo>
                    <a:pt x="14" y="48"/>
                    <a:pt x="14" y="48"/>
                    <a:pt x="14" y="48"/>
                  </a:cubicBezTo>
                  <a:cubicBezTo>
                    <a:pt x="14" y="48"/>
                    <a:pt x="14" y="48"/>
                    <a:pt x="14" y="48"/>
                  </a:cubicBezTo>
                  <a:cubicBezTo>
                    <a:pt x="11" y="51"/>
                    <a:pt x="11" y="51"/>
                    <a:pt x="11" y="51"/>
                  </a:cubicBezTo>
                  <a:cubicBezTo>
                    <a:pt x="10" y="53"/>
                    <a:pt x="9" y="54"/>
                    <a:pt x="9" y="55"/>
                  </a:cubicBezTo>
                  <a:cubicBezTo>
                    <a:pt x="10" y="56"/>
                    <a:pt x="10" y="57"/>
                    <a:pt x="11" y="58"/>
                  </a:cubicBezTo>
                  <a:cubicBezTo>
                    <a:pt x="12" y="58"/>
                    <a:pt x="13" y="59"/>
                    <a:pt x="15" y="59"/>
                  </a:cubicBezTo>
                  <a:cubicBezTo>
                    <a:pt x="15" y="59"/>
                    <a:pt x="16" y="59"/>
                    <a:pt x="17" y="58"/>
                  </a:cubicBezTo>
                  <a:close/>
                  <a:moveTo>
                    <a:pt x="94" y="52"/>
                  </a:moveTo>
                  <a:cubicBezTo>
                    <a:pt x="96" y="50"/>
                    <a:pt x="97" y="47"/>
                    <a:pt x="94" y="45"/>
                  </a:cubicBezTo>
                  <a:cubicBezTo>
                    <a:pt x="91" y="43"/>
                    <a:pt x="91" y="43"/>
                    <a:pt x="91" y="43"/>
                  </a:cubicBezTo>
                  <a:cubicBezTo>
                    <a:pt x="80" y="33"/>
                    <a:pt x="66" y="21"/>
                    <a:pt x="63" y="19"/>
                  </a:cubicBezTo>
                  <a:cubicBezTo>
                    <a:pt x="61" y="20"/>
                    <a:pt x="57" y="21"/>
                    <a:pt x="54" y="22"/>
                  </a:cubicBezTo>
                  <a:cubicBezTo>
                    <a:pt x="54" y="22"/>
                    <a:pt x="54" y="22"/>
                    <a:pt x="54" y="22"/>
                  </a:cubicBezTo>
                  <a:cubicBezTo>
                    <a:pt x="54" y="22"/>
                    <a:pt x="49" y="23"/>
                    <a:pt x="45" y="23"/>
                  </a:cubicBezTo>
                  <a:cubicBezTo>
                    <a:pt x="43" y="23"/>
                    <a:pt x="41" y="23"/>
                    <a:pt x="39" y="22"/>
                  </a:cubicBezTo>
                  <a:cubicBezTo>
                    <a:pt x="37" y="20"/>
                    <a:pt x="37" y="18"/>
                    <a:pt x="37" y="17"/>
                  </a:cubicBezTo>
                  <a:cubicBezTo>
                    <a:pt x="37" y="15"/>
                    <a:pt x="39" y="12"/>
                    <a:pt x="41" y="11"/>
                  </a:cubicBezTo>
                  <a:cubicBezTo>
                    <a:pt x="17" y="8"/>
                    <a:pt x="17" y="8"/>
                    <a:pt x="17" y="8"/>
                  </a:cubicBezTo>
                  <a:cubicBezTo>
                    <a:pt x="15" y="42"/>
                    <a:pt x="15" y="42"/>
                    <a:pt x="15" y="42"/>
                  </a:cubicBezTo>
                  <a:cubicBezTo>
                    <a:pt x="17" y="40"/>
                    <a:pt x="19" y="40"/>
                    <a:pt x="20" y="40"/>
                  </a:cubicBezTo>
                  <a:cubicBezTo>
                    <a:pt x="21" y="40"/>
                    <a:pt x="23" y="41"/>
                    <a:pt x="24" y="42"/>
                  </a:cubicBezTo>
                  <a:cubicBezTo>
                    <a:pt x="27" y="44"/>
                    <a:pt x="28" y="46"/>
                    <a:pt x="27" y="49"/>
                  </a:cubicBezTo>
                  <a:cubicBezTo>
                    <a:pt x="29" y="48"/>
                    <a:pt x="31" y="49"/>
                    <a:pt x="33" y="50"/>
                  </a:cubicBezTo>
                  <a:cubicBezTo>
                    <a:pt x="35" y="52"/>
                    <a:pt x="36" y="55"/>
                    <a:pt x="36" y="57"/>
                  </a:cubicBezTo>
                  <a:cubicBezTo>
                    <a:pt x="38" y="57"/>
                    <a:pt x="40" y="57"/>
                    <a:pt x="42" y="59"/>
                  </a:cubicBezTo>
                  <a:cubicBezTo>
                    <a:pt x="44" y="60"/>
                    <a:pt x="45" y="63"/>
                    <a:pt x="45" y="65"/>
                  </a:cubicBezTo>
                  <a:cubicBezTo>
                    <a:pt x="47" y="64"/>
                    <a:pt x="49" y="65"/>
                    <a:pt x="51" y="66"/>
                  </a:cubicBezTo>
                  <a:cubicBezTo>
                    <a:pt x="54" y="69"/>
                    <a:pt x="55" y="72"/>
                    <a:pt x="54" y="75"/>
                  </a:cubicBezTo>
                  <a:cubicBezTo>
                    <a:pt x="56" y="76"/>
                    <a:pt x="56" y="76"/>
                    <a:pt x="56" y="76"/>
                  </a:cubicBezTo>
                  <a:cubicBezTo>
                    <a:pt x="56" y="76"/>
                    <a:pt x="56" y="77"/>
                    <a:pt x="56" y="77"/>
                  </a:cubicBezTo>
                  <a:cubicBezTo>
                    <a:pt x="56" y="77"/>
                    <a:pt x="56" y="77"/>
                    <a:pt x="56" y="77"/>
                  </a:cubicBezTo>
                  <a:cubicBezTo>
                    <a:pt x="57" y="77"/>
                    <a:pt x="58" y="78"/>
                    <a:pt x="59" y="78"/>
                  </a:cubicBezTo>
                  <a:cubicBezTo>
                    <a:pt x="60" y="78"/>
                    <a:pt x="61" y="77"/>
                    <a:pt x="62" y="76"/>
                  </a:cubicBezTo>
                  <a:cubicBezTo>
                    <a:pt x="63" y="74"/>
                    <a:pt x="64" y="73"/>
                    <a:pt x="62" y="71"/>
                  </a:cubicBezTo>
                  <a:cubicBezTo>
                    <a:pt x="62" y="71"/>
                    <a:pt x="62" y="71"/>
                    <a:pt x="62" y="71"/>
                  </a:cubicBezTo>
                  <a:cubicBezTo>
                    <a:pt x="52" y="62"/>
                    <a:pt x="52" y="62"/>
                    <a:pt x="52" y="62"/>
                  </a:cubicBezTo>
                  <a:cubicBezTo>
                    <a:pt x="51" y="61"/>
                    <a:pt x="51" y="61"/>
                    <a:pt x="51" y="61"/>
                  </a:cubicBezTo>
                  <a:cubicBezTo>
                    <a:pt x="51" y="60"/>
                    <a:pt x="51" y="60"/>
                    <a:pt x="52" y="59"/>
                  </a:cubicBezTo>
                  <a:cubicBezTo>
                    <a:pt x="52" y="59"/>
                    <a:pt x="53" y="59"/>
                    <a:pt x="54" y="59"/>
                  </a:cubicBezTo>
                  <a:cubicBezTo>
                    <a:pt x="68" y="71"/>
                    <a:pt x="68" y="71"/>
                    <a:pt x="68" y="71"/>
                  </a:cubicBezTo>
                  <a:cubicBezTo>
                    <a:pt x="68" y="71"/>
                    <a:pt x="69" y="71"/>
                    <a:pt x="70" y="71"/>
                  </a:cubicBezTo>
                  <a:cubicBezTo>
                    <a:pt x="71" y="71"/>
                    <a:pt x="73" y="71"/>
                    <a:pt x="74" y="70"/>
                  </a:cubicBezTo>
                  <a:cubicBezTo>
                    <a:pt x="75" y="68"/>
                    <a:pt x="75" y="67"/>
                    <a:pt x="75" y="66"/>
                  </a:cubicBezTo>
                  <a:cubicBezTo>
                    <a:pt x="75" y="65"/>
                    <a:pt x="74" y="64"/>
                    <a:pt x="73" y="63"/>
                  </a:cubicBezTo>
                  <a:cubicBezTo>
                    <a:pt x="71" y="62"/>
                    <a:pt x="71" y="62"/>
                    <a:pt x="71" y="62"/>
                  </a:cubicBezTo>
                  <a:cubicBezTo>
                    <a:pt x="71" y="62"/>
                    <a:pt x="71" y="62"/>
                    <a:pt x="71" y="62"/>
                  </a:cubicBezTo>
                  <a:cubicBezTo>
                    <a:pt x="64" y="55"/>
                    <a:pt x="64" y="55"/>
                    <a:pt x="64" y="55"/>
                  </a:cubicBezTo>
                  <a:cubicBezTo>
                    <a:pt x="63" y="55"/>
                    <a:pt x="63" y="55"/>
                    <a:pt x="63" y="54"/>
                  </a:cubicBezTo>
                  <a:cubicBezTo>
                    <a:pt x="63" y="54"/>
                    <a:pt x="63" y="53"/>
                    <a:pt x="63" y="53"/>
                  </a:cubicBezTo>
                  <a:cubicBezTo>
                    <a:pt x="64" y="52"/>
                    <a:pt x="65" y="52"/>
                    <a:pt x="66" y="53"/>
                  </a:cubicBezTo>
                  <a:cubicBezTo>
                    <a:pt x="78" y="63"/>
                    <a:pt x="78" y="63"/>
                    <a:pt x="78" y="63"/>
                  </a:cubicBezTo>
                  <a:cubicBezTo>
                    <a:pt x="79" y="64"/>
                    <a:pt x="80" y="64"/>
                    <a:pt x="81" y="64"/>
                  </a:cubicBezTo>
                  <a:cubicBezTo>
                    <a:pt x="83" y="64"/>
                    <a:pt x="84" y="63"/>
                    <a:pt x="85" y="62"/>
                  </a:cubicBezTo>
                  <a:cubicBezTo>
                    <a:pt x="86" y="61"/>
                    <a:pt x="87" y="60"/>
                    <a:pt x="87" y="58"/>
                  </a:cubicBezTo>
                  <a:cubicBezTo>
                    <a:pt x="87" y="57"/>
                    <a:pt x="86" y="56"/>
                    <a:pt x="85" y="55"/>
                  </a:cubicBezTo>
                  <a:cubicBezTo>
                    <a:pt x="81" y="52"/>
                    <a:pt x="81" y="52"/>
                    <a:pt x="81" y="52"/>
                  </a:cubicBezTo>
                  <a:cubicBezTo>
                    <a:pt x="81" y="52"/>
                    <a:pt x="81" y="52"/>
                    <a:pt x="81" y="52"/>
                  </a:cubicBezTo>
                  <a:cubicBezTo>
                    <a:pt x="74" y="47"/>
                    <a:pt x="74" y="47"/>
                    <a:pt x="74" y="47"/>
                  </a:cubicBezTo>
                  <a:cubicBezTo>
                    <a:pt x="74" y="46"/>
                    <a:pt x="74" y="45"/>
                    <a:pt x="74" y="44"/>
                  </a:cubicBezTo>
                  <a:cubicBezTo>
                    <a:pt x="75" y="44"/>
                    <a:pt x="76" y="44"/>
                    <a:pt x="77" y="44"/>
                  </a:cubicBezTo>
                  <a:cubicBezTo>
                    <a:pt x="87" y="53"/>
                    <a:pt x="87" y="53"/>
                    <a:pt x="87" y="53"/>
                  </a:cubicBezTo>
                  <a:cubicBezTo>
                    <a:pt x="89" y="55"/>
                    <a:pt x="92" y="54"/>
                    <a:pt x="94" y="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7665" name="TextBox 93"/>
            <p:cNvSpPr txBox="1">
              <a:spLocks noChangeArrowheads="1"/>
            </p:cNvSpPr>
            <p:nvPr/>
          </p:nvSpPr>
          <p:spPr bwMode="auto">
            <a:xfrm>
              <a:off x="2724150" y="4413250"/>
              <a:ext cx="108108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ru-RU" sz="1200" b="0" i="0" u="none" strike="noStrike" kern="1200" cap="none" spc="0" normalizeH="0" baseline="0" noProof="0">
                  <a:ln>
                    <a:noFill/>
                  </a:ln>
                  <a:solidFill>
                    <a:prstClr val="white"/>
                  </a:solidFill>
                  <a:effectLst/>
                  <a:uLnTx/>
                  <a:uFillTx/>
                  <a:latin typeface="Open Sans" panose="020B0606030504020204" pitchFamily="34" charset="0"/>
                  <a:ea typeface="+mn-ea"/>
                  <a:cs typeface="Open Sans" panose="020B0606030504020204" pitchFamily="34" charset="0"/>
                </a:rPr>
                <a:t>Lorem ipsum dolor sit amet, consectetur</a:t>
              </a:r>
              <a:endParaRPr kumimoji="0" lang="ru-RU" altLang="ru-RU" sz="1200" b="0" i="0" u="none" strike="noStrike" kern="1200" cap="none" spc="0" normalizeH="0" baseline="0" noProof="0">
                <a:ln>
                  <a:noFill/>
                </a:ln>
                <a:solidFill>
                  <a:prstClr val="white"/>
                </a:solidFill>
                <a:effectLst/>
                <a:uLnTx/>
                <a:uFillTx/>
                <a:latin typeface="Open Sans" panose="020B0606030504020204" pitchFamily="34" charset="0"/>
                <a:ea typeface="+mn-ea"/>
                <a:cs typeface="Open Sans" panose="020B0606030504020204" pitchFamily="34" charset="0"/>
              </a:endParaRPr>
            </a:p>
          </p:txBody>
        </p:sp>
      </p:grpSp>
      <p:grpSp>
        <p:nvGrpSpPr>
          <p:cNvPr id="9" name="Группа 8">
            <a:extLst>
              <a:ext uri="{FF2B5EF4-FFF2-40B4-BE49-F238E27FC236}">
                <a16:creationId xmlns:a16="http://schemas.microsoft.com/office/drawing/2014/main" id="{25BD0EED-88D1-184A-9CC5-C78EE62101A7}"/>
              </a:ext>
            </a:extLst>
          </p:cNvPr>
          <p:cNvGrpSpPr/>
          <p:nvPr/>
        </p:nvGrpSpPr>
        <p:grpSpPr>
          <a:xfrm>
            <a:off x="4596122" y="4286016"/>
            <a:ext cx="1110941" cy="1678079"/>
            <a:chOff x="4596122" y="4286016"/>
            <a:chExt cx="1110941" cy="1678079"/>
          </a:xfrm>
        </p:grpSpPr>
        <p:sp>
          <p:nvSpPr>
            <p:cNvPr id="27674" name="Freeform 9"/>
            <p:cNvSpPr>
              <a:spLocks/>
            </p:cNvSpPr>
            <p:nvPr/>
          </p:nvSpPr>
          <p:spPr bwMode="auto">
            <a:xfrm>
              <a:off x="4596122" y="4286016"/>
              <a:ext cx="1058079" cy="1678079"/>
            </a:xfrm>
            <a:custGeom>
              <a:avLst/>
              <a:gdLst>
                <a:gd name="T0" fmla="*/ 174 w 698"/>
                <a:gd name="T1" fmla="*/ 1025 h 1107"/>
                <a:gd name="T2" fmla="*/ 0 w 698"/>
                <a:gd name="T3" fmla="*/ 943 h 1107"/>
                <a:gd name="T4" fmla="*/ 0 w 698"/>
                <a:gd name="T5" fmla="*/ 943 h 1107"/>
                <a:gd name="T6" fmla="*/ 0 w 698"/>
                <a:gd name="T7" fmla="*/ 0 h 1107"/>
                <a:gd name="T8" fmla="*/ 698 w 698"/>
                <a:gd name="T9" fmla="*/ 0 h 1107"/>
                <a:gd name="T10" fmla="*/ 698 w 698"/>
                <a:gd name="T11" fmla="*/ 943 h 1107"/>
                <a:gd name="T12" fmla="*/ 698 w 698"/>
                <a:gd name="T13" fmla="*/ 943 h 1107"/>
                <a:gd name="T14" fmla="*/ 524 w 698"/>
                <a:gd name="T15" fmla="*/ 1025 h 1107"/>
                <a:gd name="T16" fmla="*/ 349 w 698"/>
                <a:gd name="T17" fmla="*/ 1107 h 1107"/>
                <a:gd name="T18" fmla="*/ 174 w 698"/>
                <a:gd name="T19" fmla="*/ 1025 h 110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98" h="1107">
                  <a:moveTo>
                    <a:pt x="174" y="1025"/>
                  </a:moveTo>
                  <a:lnTo>
                    <a:pt x="0" y="943"/>
                  </a:lnTo>
                  <a:lnTo>
                    <a:pt x="0" y="0"/>
                  </a:lnTo>
                  <a:lnTo>
                    <a:pt x="698" y="0"/>
                  </a:lnTo>
                  <a:lnTo>
                    <a:pt x="698" y="943"/>
                  </a:lnTo>
                  <a:lnTo>
                    <a:pt x="524" y="1025"/>
                  </a:lnTo>
                  <a:lnTo>
                    <a:pt x="349" y="1107"/>
                  </a:lnTo>
                  <a:lnTo>
                    <a:pt x="174" y="1025"/>
                  </a:lnTo>
                  <a:close/>
                </a:path>
              </a:pathLst>
            </a:custGeom>
            <a:solidFill>
              <a:srgbClr val="24AFC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7682" name="Freeform 17"/>
            <p:cNvSpPr>
              <a:spLocks/>
            </p:cNvSpPr>
            <p:nvPr/>
          </p:nvSpPr>
          <p:spPr bwMode="auto">
            <a:xfrm>
              <a:off x="4599153" y="4286016"/>
              <a:ext cx="529040" cy="1678079"/>
            </a:xfrm>
            <a:custGeom>
              <a:avLst/>
              <a:gdLst>
                <a:gd name="T0" fmla="*/ 175 w 349"/>
                <a:gd name="T1" fmla="*/ 1025 h 1107"/>
                <a:gd name="T2" fmla="*/ 0 w 349"/>
                <a:gd name="T3" fmla="*/ 943 h 1107"/>
                <a:gd name="T4" fmla="*/ 0 w 349"/>
                <a:gd name="T5" fmla="*/ 0 h 1107"/>
                <a:gd name="T6" fmla="*/ 349 w 349"/>
                <a:gd name="T7" fmla="*/ 0 h 1107"/>
                <a:gd name="T8" fmla="*/ 349 w 349"/>
                <a:gd name="T9" fmla="*/ 1107 h 1107"/>
                <a:gd name="T10" fmla="*/ 175 w 349"/>
                <a:gd name="T11" fmla="*/ 1025 h 110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49" h="1107">
                  <a:moveTo>
                    <a:pt x="175" y="1025"/>
                  </a:moveTo>
                  <a:lnTo>
                    <a:pt x="0" y="943"/>
                  </a:lnTo>
                  <a:lnTo>
                    <a:pt x="0" y="0"/>
                  </a:lnTo>
                  <a:lnTo>
                    <a:pt x="349" y="0"/>
                  </a:lnTo>
                  <a:lnTo>
                    <a:pt x="349" y="1107"/>
                  </a:lnTo>
                  <a:lnTo>
                    <a:pt x="175" y="1025"/>
                  </a:lnTo>
                  <a:close/>
                </a:path>
              </a:pathLst>
            </a:custGeom>
            <a:solidFill>
              <a:srgbClr val="49BDC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7661" name="Freeform 90"/>
            <p:cNvSpPr>
              <a:spLocks noEditPoints="1"/>
            </p:cNvSpPr>
            <p:nvPr/>
          </p:nvSpPr>
          <p:spPr bwMode="auto">
            <a:xfrm>
              <a:off x="4957763" y="5305425"/>
              <a:ext cx="376237" cy="376238"/>
            </a:xfrm>
            <a:custGeom>
              <a:avLst/>
              <a:gdLst>
                <a:gd name="T0" fmla="*/ 2147483646 w 97"/>
                <a:gd name="T1" fmla="*/ 2147483646 h 97"/>
                <a:gd name="T2" fmla="*/ 2147483646 w 97"/>
                <a:gd name="T3" fmla="*/ 2147483646 h 97"/>
                <a:gd name="T4" fmla="*/ 2147483646 w 97"/>
                <a:gd name="T5" fmla="*/ 2147483646 h 97"/>
                <a:gd name="T6" fmla="*/ 2147483646 w 97"/>
                <a:gd name="T7" fmla="*/ 2147483646 h 97"/>
                <a:gd name="T8" fmla="*/ 2147483646 w 97"/>
                <a:gd name="T9" fmla="*/ 2147483646 h 97"/>
                <a:gd name="T10" fmla="*/ 2147483646 w 97"/>
                <a:gd name="T11" fmla="*/ 2147483646 h 97"/>
                <a:gd name="T12" fmla="*/ 2147483646 w 97"/>
                <a:gd name="T13" fmla="*/ 2147483646 h 97"/>
                <a:gd name="T14" fmla="*/ 2147483646 w 97"/>
                <a:gd name="T15" fmla="*/ 2147483646 h 97"/>
                <a:gd name="T16" fmla="*/ 2147483646 w 97"/>
                <a:gd name="T17" fmla="*/ 2147483646 h 97"/>
                <a:gd name="T18" fmla="*/ 2147483646 w 97"/>
                <a:gd name="T19" fmla="*/ 2147483646 h 97"/>
                <a:gd name="T20" fmla="*/ 2147483646 w 97"/>
                <a:gd name="T21" fmla="*/ 0 h 97"/>
                <a:gd name="T22" fmla="*/ 2147483646 w 97"/>
                <a:gd name="T23" fmla="*/ 0 h 97"/>
                <a:gd name="T24" fmla="*/ 2147483646 w 97"/>
                <a:gd name="T25" fmla="*/ 2147483646 h 97"/>
                <a:gd name="T26" fmla="*/ 2147483646 w 97"/>
                <a:gd name="T27" fmla="*/ 2147483646 h 97"/>
                <a:gd name="T28" fmla="*/ 2147483646 w 97"/>
                <a:gd name="T29" fmla="*/ 2147483646 h 97"/>
                <a:gd name="T30" fmla="*/ 2147483646 w 97"/>
                <a:gd name="T31" fmla="*/ 2147483646 h 97"/>
                <a:gd name="T32" fmla="*/ 2147483646 w 97"/>
                <a:gd name="T33" fmla="*/ 2147483646 h 97"/>
                <a:gd name="T34" fmla="*/ 2147483646 w 97"/>
                <a:gd name="T35" fmla="*/ 2147483646 h 97"/>
                <a:gd name="T36" fmla="*/ 2147483646 w 97"/>
                <a:gd name="T37" fmla="*/ 2147483646 h 97"/>
                <a:gd name="T38" fmla="*/ 2147483646 w 97"/>
                <a:gd name="T39" fmla="*/ 2147483646 h 97"/>
                <a:gd name="T40" fmla="*/ 2147483646 w 97"/>
                <a:gd name="T41" fmla="*/ 2147483646 h 97"/>
                <a:gd name="T42" fmla="*/ 2147483646 w 97"/>
                <a:gd name="T43" fmla="*/ 2147483646 h 97"/>
                <a:gd name="T44" fmla="*/ 0 w 97"/>
                <a:gd name="T45" fmla="*/ 2147483646 h 97"/>
                <a:gd name="T46" fmla="*/ 0 w 97"/>
                <a:gd name="T47" fmla="*/ 2147483646 h 97"/>
                <a:gd name="T48" fmla="*/ 2147483646 w 97"/>
                <a:gd name="T49" fmla="*/ 2147483646 h 97"/>
                <a:gd name="T50" fmla="*/ 2147483646 w 97"/>
                <a:gd name="T51" fmla="*/ 2147483646 h 97"/>
                <a:gd name="T52" fmla="*/ 2147483646 w 97"/>
                <a:gd name="T53" fmla="*/ 2147483646 h 97"/>
                <a:gd name="T54" fmla="*/ 2147483646 w 97"/>
                <a:gd name="T55" fmla="*/ 2147483646 h 97"/>
                <a:gd name="T56" fmla="*/ 2147483646 w 97"/>
                <a:gd name="T57" fmla="*/ 2147483646 h 97"/>
                <a:gd name="T58" fmla="*/ 2147483646 w 97"/>
                <a:gd name="T59" fmla="*/ 2147483646 h 97"/>
                <a:gd name="T60" fmla="*/ 2147483646 w 97"/>
                <a:gd name="T61" fmla="*/ 2147483646 h 97"/>
                <a:gd name="T62" fmla="*/ 2147483646 w 97"/>
                <a:gd name="T63" fmla="*/ 2147483646 h 97"/>
                <a:gd name="T64" fmla="*/ 2147483646 w 97"/>
                <a:gd name="T65" fmla="*/ 2147483646 h 97"/>
                <a:gd name="T66" fmla="*/ 2147483646 w 97"/>
                <a:gd name="T67" fmla="*/ 2147483646 h 97"/>
                <a:gd name="T68" fmla="*/ 2147483646 w 97"/>
                <a:gd name="T69" fmla="*/ 2147483646 h 97"/>
                <a:gd name="T70" fmla="*/ 2147483646 w 97"/>
                <a:gd name="T71" fmla="*/ 2147483646 h 97"/>
                <a:gd name="T72" fmla="*/ 2147483646 w 97"/>
                <a:gd name="T73" fmla="*/ 2147483646 h 97"/>
                <a:gd name="T74" fmla="*/ 2147483646 w 97"/>
                <a:gd name="T75" fmla="*/ 2147483646 h 97"/>
                <a:gd name="T76" fmla="*/ 2147483646 w 97"/>
                <a:gd name="T77" fmla="*/ 2147483646 h 97"/>
                <a:gd name="T78" fmla="*/ 2147483646 w 97"/>
                <a:gd name="T79" fmla="*/ 2147483646 h 97"/>
                <a:gd name="T80" fmla="*/ 2147483646 w 97"/>
                <a:gd name="T81" fmla="*/ 2147483646 h 97"/>
                <a:gd name="T82" fmla="*/ 2147483646 w 97"/>
                <a:gd name="T83" fmla="*/ 2147483646 h 97"/>
                <a:gd name="T84" fmla="*/ 2147483646 w 97"/>
                <a:gd name="T85" fmla="*/ 2147483646 h 97"/>
                <a:gd name="T86" fmla="*/ 2147483646 w 97"/>
                <a:gd name="T87" fmla="*/ 2147483646 h 97"/>
                <a:gd name="T88" fmla="*/ 2147483646 w 97"/>
                <a:gd name="T89" fmla="*/ 2147483646 h 97"/>
                <a:gd name="T90" fmla="*/ 2147483646 w 97"/>
                <a:gd name="T91" fmla="*/ 2147483646 h 97"/>
                <a:gd name="T92" fmla="*/ 2147483646 w 97"/>
                <a:gd name="T93" fmla="*/ 2147483646 h 97"/>
                <a:gd name="T94" fmla="*/ 2147483646 w 97"/>
                <a:gd name="T95" fmla="*/ 2147483646 h 97"/>
                <a:gd name="T96" fmla="*/ 2147483646 w 97"/>
                <a:gd name="T97" fmla="*/ 2147483646 h 97"/>
                <a:gd name="T98" fmla="*/ 2147483646 w 97"/>
                <a:gd name="T99" fmla="*/ 2147483646 h 97"/>
                <a:gd name="T100" fmla="*/ 2147483646 w 97"/>
                <a:gd name="T101" fmla="*/ 2147483646 h 97"/>
                <a:gd name="T102" fmla="*/ 2147483646 w 97"/>
                <a:gd name="T103" fmla="*/ 2147483646 h 97"/>
                <a:gd name="T104" fmla="*/ 2147483646 w 97"/>
                <a:gd name="T105" fmla="*/ 2147483646 h 97"/>
                <a:gd name="T106" fmla="*/ 2147483646 w 97"/>
                <a:gd name="T107" fmla="*/ 2147483646 h 9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97" h="97">
                  <a:moveTo>
                    <a:pt x="95" y="41"/>
                  </a:moveTo>
                  <a:cubicBezTo>
                    <a:pt x="83" y="40"/>
                    <a:pt x="83" y="40"/>
                    <a:pt x="83" y="40"/>
                  </a:cubicBezTo>
                  <a:cubicBezTo>
                    <a:pt x="82" y="36"/>
                    <a:pt x="81" y="33"/>
                    <a:pt x="79" y="30"/>
                  </a:cubicBezTo>
                  <a:cubicBezTo>
                    <a:pt x="86" y="21"/>
                    <a:pt x="86" y="21"/>
                    <a:pt x="86" y="21"/>
                  </a:cubicBezTo>
                  <a:cubicBezTo>
                    <a:pt x="87" y="20"/>
                    <a:pt x="87" y="19"/>
                    <a:pt x="86" y="18"/>
                  </a:cubicBezTo>
                  <a:cubicBezTo>
                    <a:pt x="79" y="11"/>
                    <a:pt x="79" y="11"/>
                    <a:pt x="79" y="11"/>
                  </a:cubicBezTo>
                  <a:cubicBezTo>
                    <a:pt x="78" y="10"/>
                    <a:pt x="77" y="10"/>
                    <a:pt x="76" y="11"/>
                  </a:cubicBezTo>
                  <a:cubicBezTo>
                    <a:pt x="67" y="18"/>
                    <a:pt x="67" y="18"/>
                    <a:pt x="67" y="18"/>
                  </a:cubicBezTo>
                  <a:cubicBezTo>
                    <a:pt x="64" y="16"/>
                    <a:pt x="61" y="15"/>
                    <a:pt x="57" y="14"/>
                  </a:cubicBezTo>
                  <a:cubicBezTo>
                    <a:pt x="56" y="2"/>
                    <a:pt x="56" y="2"/>
                    <a:pt x="56" y="2"/>
                  </a:cubicBezTo>
                  <a:cubicBezTo>
                    <a:pt x="55" y="1"/>
                    <a:pt x="54" y="0"/>
                    <a:pt x="53" y="0"/>
                  </a:cubicBezTo>
                  <a:cubicBezTo>
                    <a:pt x="44" y="0"/>
                    <a:pt x="44" y="0"/>
                    <a:pt x="44" y="0"/>
                  </a:cubicBezTo>
                  <a:cubicBezTo>
                    <a:pt x="43" y="0"/>
                    <a:pt x="42" y="1"/>
                    <a:pt x="42" y="2"/>
                  </a:cubicBezTo>
                  <a:cubicBezTo>
                    <a:pt x="40" y="14"/>
                    <a:pt x="40" y="14"/>
                    <a:pt x="40" y="14"/>
                  </a:cubicBezTo>
                  <a:cubicBezTo>
                    <a:pt x="36" y="15"/>
                    <a:pt x="33" y="16"/>
                    <a:pt x="30" y="18"/>
                  </a:cubicBezTo>
                  <a:cubicBezTo>
                    <a:pt x="21" y="11"/>
                    <a:pt x="21" y="11"/>
                    <a:pt x="21" y="11"/>
                  </a:cubicBezTo>
                  <a:cubicBezTo>
                    <a:pt x="20" y="10"/>
                    <a:pt x="19" y="10"/>
                    <a:pt x="18" y="11"/>
                  </a:cubicBezTo>
                  <a:cubicBezTo>
                    <a:pt x="11" y="18"/>
                    <a:pt x="11" y="18"/>
                    <a:pt x="11" y="18"/>
                  </a:cubicBezTo>
                  <a:cubicBezTo>
                    <a:pt x="10" y="19"/>
                    <a:pt x="10" y="20"/>
                    <a:pt x="11" y="21"/>
                  </a:cubicBezTo>
                  <a:cubicBezTo>
                    <a:pt x="18" y="30"/>
                    <a:pt x="18" y="30"/>
                    <a:pt x="18" y="30"/>
                  </a:cubicBezTo>
                  <a:cubicBezTo>
                    <a:pt x="16" y="33"/>
                    <a:pt x="15" y="36"/>
                    <a:pt x="14" y="40"/>
                  </a:cubicBezTo>
                  <a:cubicBezTo>
                    <a:pt x="2" y="41"/>
                    <a:pt x="2" y="41"/>
                    <a:pt x="2" y="41"/>
                  </a:cubicBezTo>
                  <a:cubicBezTo>
                    <a:pt x="1" y="42"/>
                    <a:pt x="0" y="43"/>
                    <a:pt x="0" y="43"/>
                  </a:cubicBezTo>
                  <a:cubicBezTo>
                    <a:pt x="0" y="53"/>
                    <a:pt x="0" y="53"/>
                    <a:pt x="0" y="53"/>
                  </a:cubicBezTo>
                  <a:cubicBezTo>
                    <a:pt x="0" y="54"/>
                    <a:pt x="1" y="55"/>
                    <a:pt x="2" y="55"/>
                  </a:cubicBezTo>
                  <a:cubicBezTo>
                    <a:pt x="14" y="57"/>
                    <a:pt x="14" y="57"/>
                    <a:pt x="14" y="57"/>
                  </a:cubicBezTo>
                  <a:cubicBezTo>
                    <a:pt x="15" y="61"/>
                    <a:pt x="16" y="64"/>
                    <a:pt x="18" y="67"/>
                  </a:cubicBezTo>
                  <a:cubicBezTo>
                    <a:pt x="11" y="76"/>
                    <a:pt x="11" y="76"/>
                    <a:pt x="11" y="76"/>
                  </a:cubicBezTo>
                  <a:cubicBezTo>
                    <a:pt x="10" y="77"/>
                    <a:pt x="10" y="78"/>
                    <a:pt x="11" y="79"/>
                  </a:cubicBezTo>
                  <a:cubicBezTo>
                    <a:pt x="18" y="86"/>
                    <a:pt x="18" y="86"/>
                    <a:pt x="18" y="86"/>
                  </a:cubicBezTo>
                  <a:cubicBezTo>
                    <a:pt x="19" y="87"/>
                    <a:pt x="20" y="87"/>
                    <a:pt x="21" y="86"/>
                  </a:cubicBezTo>
                  <a:cubicBezTo>
                    <a:pt x="30" y="79"/>
                    <a:pt x="30" y="79"/>
                    <a:pt x="30" y="79"/>
                  </a:cubicBezTo>
                  <a:cubicBezTo>
                    <a:pt x="33" y="81"/>
                    <a:pt x="36" y="82"/>
                    <a:pt x="40" y="83"/>
                  </a:cubicBezTo>
                  <a:cubicBezTo>
                    <a:pt x="42" y="95"/>
                    <a:pt x="42" y="95"/>
                    <a:pt x="42" y="95"/>
                  </a:cubicBezTo>
                  <a:cubicBezTo>
                    <a:pt x="42" y="96"/>
                    <a:pt x="43" y="97"/>
                    <a:pt x="44" y="97"/>
                  </a:cubicBezTo>
                  <a:cubicBezTo>
                    <a:pt x="53" y="97"/>
                    <a:pt x="53" y="97"/>
                    <a:pt x="53" y="97"/>
                  </a:cubicBezTo>
                  <a:cubicBezTo>
                    <a:pt x="54" y="97"/>
                    <a:pt x="55" y="96"/>
                    <a:pt x="56" y="95"/>
                  </a:cubicBezTo>
                  <a:cubicBezTo>
                    <a:pt x="57" y="83"/>
                    <a:pt x="57" y="83"/>
                    <a:pt x="57" y="83"/>
                  </a:cubicBezTo>
                  <a:cubicBezTo>
                    <a:pt x="61" y="82"/>
                    <a:pt x="64" y="81"/>
                    <a:pt x="67" y="79"/>
                  </a:cubicBezTo>
                  <a:cubicBezTo>
                    <a:pt x="76" y="86"/>
                    <a:pt x="76" y="86"/>
                    <a:pt x="76" y="86"/>
                  </a:cubicBezTo>
                  <a:cubicBezTo>
                    <a:pt x="77" y="87"/>
                    <a:pt x="78" y="87"/>
                    <a:pt x="79" y="86"/>
                  </a:cubicBezTo>
                  <a:cubicBezTo>
                    <a:pt x="86" y="79"/>
                    <a:pt x="86" y="79"/>
                    <a:pt x="86" y="79"/>
                  </a:cubicBezTo>
                  <a:cubicBezTo>
                    <a:pt x="87" y="78"/>
                    <a:pt x="87" y="77"/>
                    <a:pt x="86" y="76"/>
                  </a:cubicBezTo>
                  <a:cubicBezTo>
                    <a:pt x="79" y="67"/>
                    <a:pt x="79" y="67"/>
                    <a:pt x="79" y="67"/>
                  </a:cubicBezTo>
                  <a:cubicBezTo>
                    <a:pt x="81" y="64"/>
                    <a:pt x="82" y="61"/>
                    <a:pt x="83" y="57"/>
                  </a:cubicBezTo>
                  <a:cubicBezTo>
                    <a:pt x="95" y="55"/>
                    <a:pt x="95" y="55"/>
                    <a:pt x="95" y="55"/>
                  </a:cubicBezTo>
                  <a:cubicBezTo>
                    <a:pt x="96" y="55"/>
                    <a:pt x="97" y="54"/>
                    <a:pt x="97" y="53"/>
                  </a:cubicBezTo>
                  <a:cubicBezTo>
                    <a:pt x="97" y="43"/>
                    <a:pt x="97" y="43"/>
                    <a:pt x="97" y="43"/>
                  </a:cubicBezTo>
                  <a:cubicBezTo>
                    <a:pt x="97" y="43"/>
                    <a:pt x="96" y="42"/>
                    <a:pt x="95" y="41"/>
                  </a:cubicBezTo>
                  <a:close/>
                  <a:moveTo>
                    <a:pt x="49" y="66"/>
                  </a:moveTo>
                  <a:cubicBezTo>
                    <a:pt x="39" y="66"/>
                    <a:pt x="31" y="58"/>
                    <a:pt x="31" y="48"/>
                  </a:cubicBezTo>
                  <a:cubicBezTo>
                    <a:pt x="31" y="39"/>
                    <a:pt x="39" y="31"/>
                    <a:pt x="49" y="31"/>
                  </a:cubicBezTo>
                  <a:cubicBezTo>
                    <a:pt x="58" y="31"/>
                    <a:pt x="66" y="39"/>
                    <a:pt x="66" y="48"/>
                  </a:cubicBezTo>
                  <a:cubicBezTo>
                    <a:pt x="66" y="58"/>
                    <a:pt x="58" y="66"/>
                    <a:pt x="49" y="6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7666" name="TextBox 93"/>
            <p:cNvSpPr txBox="1">
              <a:spLocks noChangeArrowheads="1"/>
            </p:cNvSpPr>
            <p:nvPr/>
          </p:nvSpPr>
          <p:spPr bwMode="auto">
            <a:xfrm>
              <a:off x="4625975" y="4413250"/>
              <a:ext cx="108108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ru-RU" sz="1200" b="0" i="0" u="none" strike="noStrike" kern="1200" cap="none" spc="0" normalizeH="0" baseline="0" noProof="0">
                  <a:ln>
                    <a:noFill/>
                  </a:ln>
                  <a:solidFill>
                    <a:prstClr val="white"/>
                  </a:solidFill>
                  <a:effectLst/>
                  <a:uLnTx/>
                  <a:uFillTx/>
                  <a:latin typeface="Open Sans" panose="020B0606030504020204" pitchFamily="34" charset="0"/>
                  <a:ea typeface="+mn-ea"/>
                  <a:cs typeface="Open Sans" panose="020B0606030504020204" pitchFamily="34" charset="0"/>
                </a:rPr>
                <a:t>Lorem ipsum dolor sit amet, consectetur</a:t>
              </a:r>
              <a:endParaRPr kumimoji="0" lang="ru-RU" altLang="ru-RU" sz="1200" b="0" i="0" u="none" strike="noStrike" kern="1200" cap="none" spc="0" normalizeH="0" baseline="0" noProof="0">
                <a:ln>
                  <a:noFill/>
                </a:ln>
                <a:solidFill>
                  <a:prstClr val="white"/>
                </a:solidFill>
                <a:effectLst/>
                <a:uLnTx/>
                <a:uFillTx/>
                <a:latin typeface="Open Sans" panose="020B0606030504020204" pitchFamily="34" charset="0"/>
                <a:ea typeface="+mn-ea"/>
                <a:cs typeface="Open Sans" panose="020B0606030504020204" pitchFamily="34" charset="0"/>
              </a:endParaRPr>
            </a:p>
          </p:txBody>
        </p:sp>
      </p:grpSp>
      <p:grpSp>
        <p:nvGrpSpPr>
          <p:cNvPr id="8" name="Группа 7">
            <a:extLst>
              <a:ext uri="{FF2B5EF4-FFF2-40B4-BE49-F238E27FC236}">
                <a16:creationId xmlns:a16="http://schemas.microsoft.com/office/drawing/2014/main" id="{22A43050-3E91-954B-970F-952E22E14BB3}"/>
              </a:ext>
            </a:extLst>
          </p:cNvPr>
          <p:cNvGrpSpPr/>
          <p:nvPr/>
        </p:nvGrpSpPr>
        <p:grpSpPr>
          <a:xfrm>
            <a:off x="6503090" y="4286016"/>
            <a:ext cx="1108973" cy="1678079"/>
            <a:chOff x="6503090" y="4286016"/>
            <a:chExt cx="1108973" cy="1678079"/>
          </a:xfrm>
        </p:grpSpPr>
        <p:sp>
          <p:nvSpPr>
            <p:cNvPr id="27675" name="Freeform 10"/>
            <p:cNvSpPr>
              <a:spLocks/>
            </p:cNvSpPr>
            <p:nvPr/>
          </p:nvSpPr>
          <p:spPr bwMode="auto">
            <a:xfrm>
              <a:off x="6503090" y="4286016"/>
              <a:ext cx="1059595" cy="1678079"/>
            </a:xfrm>
            <a:custGeom>
              <a:avLst/>
              <a:gdLst>
                <a:gd name="T0" fmla="*/ 175 w 699"/>
                <a:gd name="T1" fmla="*/ 1025 h 1107"/>
                <a:gd name="T2" fmla="*/ 0 w 699"/>
                <a:gd name="T3" fmla="*/ 943 h 1107"/>
                <a:gd name="T4" fmla="*/ 0 w 699"/>
                <a:gd name="T5" fmla="*/ 943 h 1107"/>
                <a:gd name="T6" fmla="*/ 0 w 699"/>
                <a:gd name="T7" fmla="*/ 0 h 1107"/>
                <a:gd name="T8" fmla="*/ 699 w 699"/>
                <a:gd name="T9" fmla="*/ 0 h 1107"/>
                <a:gd name="T10" fmla="*/ 699 w 699"/>
                <a:gd name="T11" fmla="*/ 943 h 1107"/>
                <a:gd name="T12" fmla="*/ 699 w 699"/>
                <a:gd name="T13" fmla="*/ 943 h 1107"/>
                <a:gd name="T14" fmla="*/ 524 w 699"/>
                <a:gd name="T15" fmla="*/ 1025 h 1107"/>
                <a:gd name="T16" fmla="*/ 349 w 699"/>
                <a:gd name="T17" fmla="*/ 1107 h 1107"/>
                <a:gd name="T18" fmla="*/ 175 w 699"/>
                <a:gd name="T19" fmla="*/ 1025 h 110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99" h="1107">
                  <a:moveTo>
                    <a:pt x="175" y="1025"/>
                  </a:moveTo>
                  <a:lnTo>
                    <a:pt x="0" y="943"/>
                  </a:lnTo>
                  <a:lnTo>
                    <a:pt x="0" y="0"/>
                  </a:lnTo>
                  <a:lnTo>
                    <a:pt x="699" y="0"/>
                  </a:lnTo>
                  <a:lnTo>
                    <a:pt x="699" y="943"/>
                  </a:lnTo>
                  <a:lnTo>
                    <a:pt x="524" y="1025"/>
                  </a:lnTo>
                  <a:lnTo>
                    <a:pt x="349" y="1107"/>
                  </a:lnTo>
                  <a:lnTo>
                    <a:pt x="175" y="1025"/>
                  </a:lnTo>
                  <a:close/>
                </a:path>
              </a:pathLst>
            </a:custGeom>
            <a:solidFill>
              <a:srgbClr val="30C8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7683" name="Freeform 18"/>
            <p:cNvSpPr>
              <a:spLocks/>
            </p:cNvSpPr>
            <p:nvPr/>
          </p:nvSpPr>
          <p:spPr bwMode="auto">
            <a:xfrm>
              <a:off x="6503090" y="4286016"/>
              <a:ext cx="529040" cy="1678079"/>
            </a:xfrm>
            <a:custGeom>
              <a:avLst/>
              <a:gdLst>
                <a:gd name="T0" fmla="*/ 175 w 349"/>
                <a:gd name="T1" fmla="*/ 1025 h 1107"/>
                <a:gd name="T2" fmla="*/ 0 w 349"/>
                <a:gd name="T3" fmla="*/ 943 h 1107"/>
                <a:gd name="T4" fmla="*/ 0 w 349"/>
                <a:gd name="T5" fmla="*/ 0 h 1107"/>
                <a:gd name="T6" fmla="*/ 349 w 349"/>
                <a:gd name="T7" fmla="*/ 0 h 1107"/>
                <a:gd name="T8" fmla="*/ 349 w 349"/>
                <a:gd name="T9" fmla="*/ 1107 h 1107"/>
                <a:gd name="T10" fmla="*/ 175 w 349"/>
                <a:gd name="T11" fmla="*/ 1025 h 110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49" h="1107">
                  <a:moveTo>
                    <a:pt x="175" y="1025"/>
                  </a:moveTo>
                  <a:lnTo>
                    <a:pt x="0" y="943"/>
                  </a:lnTo>
                  <a:lnTo>
                    <a:pt x="0" y="0"/>
                  </a:lnTo>
                  <a:lnTo>
                    <a:pt x="349" y="0"/>
                  </a:lnTo>
                  <a:lnTo>
                    <a:pt x="349" y="1107"/>
                  </a:lnTo>
                  <a:lnTo>
                    <a:pt x="175" y="1025"/>
                  </a:lnTo>
                  <a:close/>
                </a:path>
              </a:pathLst>
            </a:custGeom>
            <a:solidFill>
              <a:srgbClr val="55CFB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7660" name="Freeform 89"/>
            <p:cNvSpPr>
              <a:spLocks/>
            </p:cNvSpPr>
            <p:nvPr/>
          </p:nvSpPr>
          <p:spPr bwMode="auto">
            <a:xfrm>
              <a:off x="6910388" y="5310188"/>
              <a:ext cx="276225" cy="400050"/>
            </a:xfrm>
            <a:custGeom>
              <a:avLst/>
              <a:gdLst>
                <a:gd name="T0" fmla="*/ 2147483646 w 71"/>
                <a:gd name="T1" fmla="*/ 2147483646 h 103"/>
                <a:gd name="T2" fmla="*/ 2147483646 w 71"/>
                <a:gd name="T3" fmla="*/ 2147483646 h 103"/>
                <a:gd name="T4" fmla="*/ 2147483646 w 71"/>
                <a:gd name="T5" fmla="*/ 2147483646 h 103"/>
                <a:gd name="T6" fmla="*/ 2147483646 w 71"/>
                <a:gd name="T7" fmla="*/ 2147483646 h 103"/>
                <a:gd name="T8" fmla="*/ 2147483646 w 71"/>
                <a:gd name="T9" fmla="*/ 2147483646 h 103"/>
                <a:gd name="T10" fmla="*/ 2147483646 w 71"/>
                <a:gd name="T11" fmla="*/ 2147483646 h 103"/>
                <a:gd name="T12" fmla="*/ 2147483646 w 71"/>
                <a:gd name="T13" fmla="*/ 2147483646 h 103"/>
                <a:gd name="T14" fmla="*/ 2147483646 w 71"/>
                <a:gd name="T15" fmla="*/ 2147483646 h 103"/>
                <a:gd name="T16" fmla="*/ 2147483646 w 71"/>
                <a:gd name="T17" fmla="*/ 2147483646 h 103"/>
                <a:gd name="T18" fmla="*/ 2147483646 w 71"/>
                <a:gd name="T19" fmla="*/ 2147483646 h 103"/>
                <a:gd name="T20" fmla="*/ 2147483646 w 71"/>
                <a:gd name="T21" fmla="*/ 0 h 103"/>
                <a:gd name="T22" fmla="*/ 2147483646 w 71"/>
                <a:gd name="T23" fmla="*/ 0 h 103"/>
                <a:gd name="T24" fmla="*/ 2147483646 w 71"/>
                <a:gd name="T25" fmla="*/ 2147483646 h 103"/>
                <a:gd name="T26" fmla="*/ 2147483646 w 71"/>
                <a:gd name="T27" fmla="*/ 2147483646 h 103"/>
                <a:gd name="T28" fmla="*/ 0 w 71"/>
                <a:gd name="T29" fmla="*/ 2147483646 h 103"/>
                <a:gd name="T30" fmla="*/ 2147483646 w 71"/>
                <a:gd name="T31" fmla="*/ 2147483646 h 103"/>
                <a:gd name="T32" fmla="*/ 2147483646 w 71"/>
                <a:gd name="T33" fmla="*/ 2147483646 h 103"/>
                <a:gd name="T34" fmla="*/ 2147483646 w 71"/>
                <a:gd name="T35" fmla="*/ 2147483646 h 103"/>
                <a:gd name="T36" fmla="*/ 2147483646 w 71"/>
                <a:gd name="T37" fmla="*/ 2147483646 h 103"/>
                <a:gd name="T38" fmla="*/ 2147483646 w 71"/>
                <a:gd name="T39" fmla="*/ 2147483646 h 103"/>
                <a:gd name="T40" fmla="*/ 2147483646 w 71"/>
                <a:gd name="T41" fmla="*/ 2147483646 h 103"/>
                <a:gd name="T42" fmla="*/ 2147483646 w 71"/>
                <a:gd name="T43" fmla="*/ 2147483646 h 103"/>
                <a:gd name="T44" fmla="*/ 2147483646 w 71"/>
                <a:gd name="T45" fmla="*/ 2147483646 h 103"/>
                <a:gd name="T46" fmla="*/ 2147483646 w 71"/>
                <a:gd name="T47" fmla="*/ 2147483646 h 103"/>
                <a:gd name="T48" fmla="*/ 2147483646 w 71"/>
                <a:gd name="T49" fmla="*/ 2147483646 h 103"/>
                <a:gd name="T50" fmla="*/ 2147483646 w 71"/>
                <a:gd name="T51" fmla="*/ 2147483646 h 103"/>
                <a:gd name="T52" fmla="*/ 2147483646 w 71"/>
                <a:gd name="T53" fmla="*/ 2147483646 h 103"/>
                <a:gd name="T54" fmla="*/ 2147483646 w 71"/>
                <a:gd name="T55" fmla="*/ 2147483646 h 103"/>
                <a:gd name="T56" fmla="*/ 2147483646 w 71"/>
                <a:gd name="T57" fmla="*/ 2147483646 h 10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71" h="103">
                  <a:moveTo>
                    <a:pt x="71" y="68"/>
                  </a:moveTo>
                  <a:cubicBezTo>
                    <a:pt x="71" y="58"/>
                    <a:pt x="62" y="49"/>
                    <a:pt x="46" y="45"/>
                  </a:cubicBezTo>
                  <a:cubicBezTo>
                    <a:pt x="44" y="45"/>
                    <a:pt x="35" y="43"/>
                    <a:pt x="33" y="42"/>
                  </a:cubicBezTo>
                  <a:cubicBezTo>
                    <a:pt x="20" y="39"/>
                    <a:pt x="17" y="37"/>
                    <a:pt x="17" y="33"/>
                  </a:cubicBezTo>
                  <a:cubicBezTo>
                    <a:pt x="17" y="30"/>
                    <a:pt x="21" y="26"/>
                    <a:pt x="34" y="26"/>
                  </a:cubicBezTo>
                  <a:cubicBezTo>
                    <a:pt x="43" y="26"/>
                    <a:pt x="53" y="33"/>
                    <a:pt x="53" y="33"/>
                  </a:cubicBezTo>
                  <a:cubicBezTo>
                    <a:pt x="56" y="35"/>
                    <a:pt x="58" y="35"/>
                    <a:pt x="61" y="32"/>
                  </a:cubicBezTo>
                  <a:cubicBezTo>
                    <a:pt x="61" y="32"/>
                    <a:pt x="65" y="29"/>
                    <a:pt x="65" y="26"/>
                  </a:cubicBezTo>
                  <a:cubicBezTo>
                    <a:pt x="65" y="21"/>
                    <a:pt x="54" y="14"/>
                    <a:pt x="42" y="12"/>
                  </a:cubicBezTo>
                  <a:cubicBezTo>
                    <a:pt x="42" y="4"/>
                    <a:pt x="42" y="4"/>
                    <a:pt x="42" y="4"/>
                  </a:cubicBezTo>
                  <a:cubicBezTo>
                    <a:pt x="42" y="1"/>
                    <a:pt x="40" y="0"/>
                    <a:pt x="38" y="0"/>
                  </a:cubicBezTo>
                  <a:cubicBezTo>
                    <a:pt x="32" y="0"/>
                    <a:pt x="32" y="0"/>
                    <a:pt x="32" y="0"/>
                  </a:cubicBezTo>
                  <a:cubicBezTo>
                    <a:pt x="30" y="0"/>
                    <a:pt x="28" y="1"/>
                    <a:pt x="28" y="4"/>
                  </a:cubicBezTo>
                  <a:cubicBezTo>
                    <a:pt x="28" y="11"/>
                    <a:pt x="28" y="11"/>
                    <a:pt x="28" y="11"/>
                  </a:cubicBezTo>
                  <a:cubicBezTo>
                    <a:pt x="9" y="13"/>
                    <a:pt x="0" y="23"/>
                    <a:pt x="0" y="34"/>
                  </a:cubicBezTo>
                  <a:cubicBezTo>
                    <a:pt x="0" y="47"/>
                    <a:pt x="12" y="53"/>
                    <a:pt x="26" y="56"/>
                  </a:cubicBezTo>
                  <a:cubicBezTo>
                    <a:pt x="28" y="57"/>
                    <a:pt x="39" y="59"/>
                    <a:pt x="41" y="60"/>
                  </a:cubicBezTo>
                  <a:cubicBezTo>
                    <a:pt x="51" y="62"/>
                    <a:pt x="54" y="66"/>
                    <a:pt x="54" y="69"/>
                  </a:cubicBezTo>
                  <a:cubicBezTo>
                    <a:pt x="54" y="73"/>
                    <a:pt x="49" y="77"/>
                    <a:pt x="36" y="77"/>
                  </a:cubicBezTo>
                  <a:cubicBezTo>
                    <a:pt x="27" y="77"/>
                    <a:pt x="14" y="70"/>
                    <a:pt x="14" y="70"/>
                  </a:cubicBezTo>
                  <a:cubicBezTo>
                    <a:pt x="11" y="67"/>
                    <a:pt x="8" y="68"/>
                    <a:pt x="5" y="71"/>
                  </a:cubicBezTo>
                  <a:cubicBezTo>
                    <a:pt x="5" y="71"/>
                    <a:pt x="2" y="74"/>
                    <a:pt x="2" y="77"/>
                  </a:cubicBezTo>
                  <a:cubicBezTo>
                    <a:pt x="2" y="82"/>
                    <a:pt x="15" y="89"/>
                    <a:pt x="28" y="91"/>
                  </a:cubicBezTo>
                  <a:cubicBezTo>
                    <a:pt x="28" y="99"/>
                    <a:pt x="28" y="99"/>
                    <a:pt x="28" y="99"/>
                  </a:cubicBezTo>
                  <a:cubicBezTo>
                    <a:pt x="28" y="101"/>
                    <a:pt x="30" y="103"/>
                    <a:pt x="32" y="103"/>
                  </a:cubicBezTo>
                  <a:cubicBezTo>
                    <a:pt x="38" y="103"/>
                    <a:pt x="38" y="103"/>
                    <a:pt x="38" y="103"/>
                  </a:cubicBezTo>
                  <a:cubicBezTo>
                    <a:pt x="40" y="103"/>
                    <a:pt x="42" y="101"/>
                    <a:pt x="42" y="99"/>
                  </a:cubicBezTo>
                  <a:cubicBezTo>
                    <a:pt x="42" y="92"/>
                    <a:pt x="42" y="92"/>
                    <a:pt x="42" y="92"/>
                  </a:cubicBezTo>
                  <a:cubicBezTo>
                    <a:pt x="62" y="90"/>
                    <a:pt x="71" y="79"/>
                    <a:pt x="71" y="6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7667" name="TextBox 93"/>
            <p:cNvSpPr txBox="1">
              <a:spLocks noChangeArrowheads="1"/>
            </p:cNvSpPr>
            <p:nvPr/>
          </p:nvSpPr>
          <p:spPr bwMode="auto">
            <a:xfrm>
              <a:off x="6530975" y="4410075"/>
              <a:ext cx="108108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ru-RU" sz="1200" b="0" i="0" u="none" strike="noStrike" kern="1200" cap="none" spc="0" normalizeH="0" baseline="0" noProof="0">
                  <a:ln>
                    <a:noFill/>
                  </a:ln>
                  <a:solidFill>
                    <a:prstClr val="white"/>
                  </a:solidFill>
                  <a:effectLst/>
                  <a:uLnTx/>
                  <a:uFillTx/>
                  <a:latin typeface="Open Sans" panose="020B0606030504020204" pitchFamily="34" charset="0"/>
                  <a:ea typeface="+mn-ea"/>
                  <a:cs typeface="Open Sans" panose="020B0606030504020204" pitchFamily="34" charset="0"/>
                </a:rPr>
                <a:t>Lorem ipsum dolor sit amet, consectetur</a:t>
              </a:r>
              <a:endParaRPr kumimoji="0" lang="ru-RU" altLang="ru-RU" sz="1200" b="0" i="0" u="none" strike="noStrike" kern="1200" cap="none" spc="0" normalizeH="0" baseline="0" noProof="0">
                <a:ln>
                  <a:noFill/>
                </a:ln>
                <a:solidFill>
                  <a:prstClr val="white"/>
                </a:solidFill>
                <a:effectLst/>
                <a:uLnTx/>
                <a:uFillTx/>
                <a:latin typeface="Open Sans" panose="020B0606030504020204" pitchFamily="34" charset="0"/>
                <a:ea typeface="+mn-ea"/>
                <a:cs typeface="Open Sans" panose="020B0606030504020204" pitchFamily="34" charset="0"/>
              </a:endParaRPr>
            </a:p>
          </p:txBody>
        </p:sp>
      </p:grpSp>
      <p:grpSp>
        <p:nvGrpSpPr>
          <p:cNvPr id="7" name="Группа 6">
            <a:extLst>
              <a:ext uri="{FF2B5EF4-FFF2-40B4-BE49-F238E27FC236}">
                <a16:creationId xmlns:a16="http://schemas.microsoft.com/office/drawing/2014/main" id="{93646DD6-58CC-B340-AB7D-926E4AA19786}"/>
              </a:ext>
            </a:extLst>
          </p:cNvPr>
          <p:cNvGrpSpPr/>
          <p:nvPr/>
        </p:nvGrpSpPr>
        <p:grpSpPr>
          <a:xfrm>
            <a:off x="8414605" y="4286016"/>
            <a:ext cx="1110395" cy="1678079"/>
            <a:chOff x="8414605" y="4286016"/>
            <a:chExt cx="1110395" cy="1678079"/>
          </a:xfrm>
        </p:grpSpPr>
        <p:sp>
          <p:nvSpPr>
            <p:cNvPr id="27676" name="Freeform 11"/>
            <p:cNvSpPr>
              <a:spLocks/>
            </p:cNvSpPr>
            <p:nvPr/>
          </p:nvSpPr>
          <p:spPr bwMode="auto">
            <a:xfrm>
              <a:off x="8414605" y="4286016"/>
              <a:ext cx="1059595" cy="1678079"/>
            </a:xfrm>
            <a:custGeom>
              <a:avLst/>
              <a:gdLst>
                <a:gd name="T0" fmla="*/ 175 w 699"/>
                <a:gd name="T1" fmla="*/ 1025 h 1107"/>
                <a:gd name="T2" fmla="*/ 0 w 699"/>
                <a:gd name="T3" fmla="*/ 943 h 1107"/>
                <a:gd name="T4" fmla="*/ 0 w 699"/>
                <a:gd name="T5" fmla="*/ 943 h 1107"/>
                <a:gd name="T6" fmla="*/ 0 w 699"/>
                <a:gd name="T7" fmla="*/ 0 h 1107"/>
                <a:gd name="T8" fmla="*/ 699 w 699"/>
                <a:gd name="T9" fmla="*/ 0 h 1107"/>
                <a:gd name="T10" fmla="*/ 699 w 699"/>
                <a:gd name="T11" fmla="*/ 943 h 1107"/>
                <a:gd name="T12" fmla="*/ 699 w 699"/>
                <a:gd name="T13" fmla="*/ 943 h 1107"/>
                <a:gd name="T14" fmla="*/ 524 w 699"/>
                <a:gd name="T15" fmla="*/ 1025 h 1107"/>
                <a:gd name="T16" fmla="*/ 350 w 699"/>
                <a:gd name="T17" fmla="*/ 1107 h 1107"/>
                <a:gd name="T18" fmla="*/ 175 w 699"/>
                <a:gd name="T19" fmla="*/ 1025 h 110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99" h="1107">
                  <a:moveTo>
                    <a:pt x="175" y="1025"/>
                  </a:moveTo>
                  <a:lnTo>
                    <a:pt x="0" y="943"/>
                  </a:lnTo>
                  <a:lnTo>
                    <a:pt x="0" y="0"/>
                  </a:lnTo>
                  <a:lnTo>
                    <a:pt x="699" y="0"/>
                  </a:lnTo>
                  <a:lnTo>
                    <a:pt x="699" y="943"/>
                  </a:lnTo>
                  <a:lnTo>
                    <a:pt x="524" y="1025"/>
                  </a:lnTo>
                  <a:lnTo>
                    <a:pt x="350" y="1107"/>
                  </a:lnTo>
                  <a:lnTo>
                    <a:pt x="175" y="1025"/>
                  </a:lnTo>
                  <a:close/>
                </a:path>
              </a:pathLst>
            </a:custGeom>
            <a:solidFill>
              <a:srgbClr val="90C02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7684" name="Freeform 19"/>
            <p:cNvSpPr>
              <a:spLocks/>
            </p:cNvSpPr>
            <p:nvPr/>
          </p:nvSpPr>
          <p:spPr bwMode="auto">
            <a:xfrm>
              <a:off x="8414605" y="4286016"/>
              <a:ext cx="530555" cy="1678079"/>
            </a:xfrm>
            <a:custGeom>
              <a:avLst/>
              <a:gdLst>
                <a:gd name="T0" fmla="*/ 175 w 350"/>
                <a:gd name="T1" fmla="*/ 1025 h 1107"/>
                <a:gd name="T2" fmla="*/ 0 w 350"/>
                <a:gd name="T3" fmla="*/ 943 h 1107"/>
                <a:gd name="T4" fmla="*/ 0 w 350"/>
                <a:gd name="T5" fmla="*/ 0 h 1107"/>
                <a:gd name="T6" fmla="*/ 350 w 350"/>
                <a:gd name="T7" fmla="*/ 0 h 1107"/>
                <a:gd name="T8" fmla="*/ 350 w 350"/>
                <a:gd name="T9" fmla="*/ 1107 h 1107"/>
                <a:gd name="T10" fmla="*/ 175 w 350"/>
                <a:gd name="T11" fmla="*/ 1025 h 110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0" h="1107">
                  <a:moveTo>
                    <a:pt x="175" y="1025"/>
                  </a:moveTo>
                  <a:lnTo>
                    <a:pt x="0" y="943"/>
                  </a:lnTo>
                  <a:lnTo>
                    <a:pt x="0" y="0"/>
                  </a:lnTo>
                  <a:lnTo>
                    <a:pt x="350" y="0"/>
                  </a:lnTo>
                  <a:lnTo>
                    <a:pt x="350" y="1107"/>
                  </a:lnTo>
                  <a:lnTo>
                    <a:pt x="175" y="1025"/>
                  </a:lnTo>
                  <a:close/>
                </a:path>
              </a:pathLst>
            </a:custGeom>
            <a:solidFill>
              <a:srgbClr val="AACF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7659" name="Freeform 88"/>
            <p:cNvSpPr>
              <a:spLocks noEditPoints="1"/>
            </p:cNvSpPr>
            <p:nvPr/>
          </p:nvSpPr>
          <p:spPr bwMode="auto">
            <a:xfrm>
              <a:off x="8761413" y="5324475"/>
              <a:ext cx="381000" cy="319088"/>
            </a:xfrm>
            <a:custGeom>
              <a:avLst/>
              <a:gdLst>
                <a:gd name="T0" fmla="*/ 2147483646 w 98"/>
                <a:gd name="T1" fmla="*/ 2147483646 h 82"/>
                <a:gd name="T2" fmla="*/ 2147483646 w 98"/>
                <a:gd name="T3" fmla="*/ 2147483646 h 82"/>
                <a:gd name="T4" fmla="*/ 2147483646 w 98"/>
                <a:gd name="T5" fmla="*/ 2147483646 h 82"/>
                <a:gd name="T6" fmla="*/ 2147483646 w 98"/>
                <a:gd name="T7" fmla="*/ 2147483646 h 82"/>
                <a:gd name="T8" fmla="*/ 2147483646 w 98"/>
                <a:gd name="T9" fmla="*/ 2147483646 h 82"/>
                <a:gd name="T10" fmla="*/ 2147483646 w 98"/>
                <a:gd name="T11" fmla="*/ 2147483646 h 82"/>
                <a:gd name="T12" fmla="*/ 2147483646 w 98"/>
                <a:gd name="T13" fmla="*/ 2147483646 h 82"/>
                <a:gd name="T14" fmla="*/ 2147483646 w 98"/>
                <a:gd name="T15" fmla="*/ 2147483646 h 82"/>
                <a:gd name="T16" fmla="*/ 2147483646 w 98"/>
                <a:gd name="T17" fmla="*/ 2147483646 h 82"/>
                <a:gd name="T18" fmla="*/ 2147483646 w 98"/>
                <a:gd name="T19" fmla="*/ 2147483646 h 82"/>
                <a:gd name="T20" fmla="*/ 2147483646 w 98"/>
                <a:gd name="T21" fmla="*/ 2147483646 h 82"/>
                <a:gd name="T22" fmla="*/ 2147483646 w 98"/>
                <a:gd name="T23" fmla="*/ 2147483646 h 82"/>
                <a:gd name="T24" fmla="*/ 2147483646 w 98"/>
                <a:gd name="T25" fmla="*/ 2147483646 h 82"/>
                <a:gd name="T26" fmla="*/ 2147483646 w 98"/>
                <a:gd name="T27" fmla="*/ 2147483646 h 82"/>
                <a:gd name="T28" fmla="*/ 2147483646 w 98"/>
                <a:gd name="T29" fmla="*/ 2147483646 h 82"/>
                <a:gd name="T30" fmla="*/ 2147483646 w 98"/>
                <a:gd name="T31" fmla="*/ 2147483646 h 82"/>
                <a:gd name="T32" fmla="*/ 2147483646 w 98"/>
                <a:gd name="T33" fmla="*/ 2147483646 h 82"/>
                <a:gd name="T34" fmla="*/ 2147483646 w 98"/>
                <a:gd name="T35" fmla="*/ 2147483646 h 82"/>
                <a:gd name="T36" fmla="*/ 2147483646 w 98"/>
                <a:gd name="T37" fmla="*/ 2147483646 h 82"/>
                <a:gd name="T38" fmla="*/ 2147483646 w 98"/>
                <a:gd name="T39" fmla="*/ 2147483646 h 82"/>
                <a:gd name="T40" fmla="*/ 2147483646 w 98"/>
                <a:gd name="T41" fmla="*/ 2147483646 h 82"/>
                <a:gd name="T42" fmla="*/ 2147483646 w 98"/>
                <a:gd name="T43" fmla="*/ 2147483646 h 82"/>
                <a:gd name="T44" fmla="*/ 2147483646 w 98"/>
                <a:gd name="T45" fmla="*/ 2147483646 h 82"/>
                <a:gd name="T46" fmla="*/ 2147483646 w 98"/>
                <a:gd name="T47" fmla="*/ 2147483646 h 82"/>
                <a:gd name="T48" fmla="*/ 2147483646 w 98"/>
                <a:gd name="T49" fmla="*/ 2147483646 h 82"/>
                <a:gd name="T50" fmla="*/ 2147483646 w 98"/>
                <a:gd name="T51" fmla="*/ 2147483646 h 82"/>
                <a:gd name="T52" fmla="*/ 2147483646 w 98"/>
                <a:gd name="T53" fmla="*/ 2147483646 h 82"/>
                <a:gd name="T54" fmla="*/ 2147483646 w 98"/>
                <a:gd name="T55" fmla="*/ 2147483646 h 82"/>
                <a:gd name="T56" fmla="*/ 2147483646 w 98"/>
                <a:gd name="T57" fmla="*/ 2147483646 h 82"/>
                <a:gd name="T58" fmla="*/ 2147483646 w 98"/>
                <a:gd name="T59" fmla="*/ 2147483646 h 82"/>
                <a:gd name="T60" fmla="*/ 2147483646 w 98"/>
                <a:gd name="T61" fmla="*/ 2147483646 h 82"/>
                <a:gd name="T62" fmla="*/ 2147483646 w 98"/>
                <a:gd name="T63" fmla="*/ 2147483646 h 82"/>
                <a:gd name="T64" fmla="*/ 2147483646 w 98"/>
                <a:gd name="T65" fmla="*/ 2147483646 h 82"/>
                <a:gd name="T66" fmla="*/ 2147483646 w 98"/>
                <a:gd name="T67" fmla="*/ 2147483646 h 82"/>
                <a:gd name="T68" fmla="*/ 2147483646 w 98"/>
                <a:gd name="T69" fmla="*/ 2147483646 h 82"/>
                <a:gd name="T70" fmla="*/ 2147483646 w 98"/>
                <a:gd name="T71" fmla="*/ 2147483646 h 82"/>
                <a:gd name="T72" fmla="*/ 2147483646 w 98"/>
                <a:gd name="T73" fmla="*/ 2147483646 h 82"/>
                <a:gd name="T74" fmla="*/ 2147483646 w 98"/>
                <a:gd name="T75" fmla="*/ 2147483646 h 82"/>
                <a:gd name="T76" fmla="*/ 2147483646 w 98"/>
                <a:gd name="T77" fmla="*/ 2147483646 h 82"/>
                <a:gd name="T78" fmla="*/ 2147483646 w 98"/>
                <a:gd name="T79" fmla="*/ 2147483646 h 82"/>
                <a:gd name="T80" fmla="*/ 2147483646 w 98"/>
                <a:gd name="T81" fmla="*/ 2147483646 h 82"/>
                <a:gd name="T82" fmla="*/ 2147483646 w 98"/>
                <a:gd name="T83" fmla="*/ 2147483646 h 82"/>
                <a:gd name="T84" fmla="*/ 2147483646 w 98"/>
                <a:gd name="T85" fmla="*/ 2147483646 h 82"/>
                <a:gd name="T86" fmla="*/ 2147483646 w 98"/>
                <a:gd name="T87" fmla="*/ 2147483646 h 82"/>
                <a:gd name="T88" fmla="*/ 2147483646 w 98"/>
                <a:gd name="T89" fmla="*/ 2147483646 h 82"/>
                <a:gd name="T90" fmla="*/ 2147483646 w 98"/>
                <a:gd name="T91" fmla="*/ 2147483646 h 82"/>
                <a:gd name="T92" fmla="*/ 2147483646 w 98"/>
                <a:gd name="T93" fmla="*/ 2147483646 h 82"/>
                <a:gd name="T94" fmla="*/ 2147483646 w 98"/>
                <a:gd name="T95" fmla="*/ 2147483646 h 82"/>
                <a:gd name="T96" fmla="*/ 2147483646 w 98"/>
                <a:gd name="T97" fmla="*/ 2147483646 h 82"/>
                <a:gd name="T98" fmla="*/ 2147483646 w 98"/>
                <a:gd name="T99" fmla="*/ 2147483646 h 82"/>
                <a:gd name="T100" fmla="*/ 2147483646 w 98"/>
                <a:gd name="T101" fmla="*/ 0 h 82"/>
                <a:gd name="T102" fmla="*/ 0 w 98"/>
                <a:gd name="T103" fmla="*/ 2147483646 h 82"/>
                <a:gd name="T104" fmla="*/ 2147483646 w 98"/>
                <a:gd name="T105" fmla="*/ 2147483646 h 82"/>
                <a:gd name="T106" fmla="*/ 2147483646 w 98"/>
                <a:gd name="T107" fmla="*/ 2147483646 h 82"/>
                <a:gd name="T108" fmla="*/ 2147483646 w 98"/>
                <a:gd name="T109" fmla="*/ 2147483646 h 82"/>
                <a:gd name="T110" fmla="*/ 2147483646 w 98"/>
                <a:gd name="T111" fmla="*/ 2147483646 h 82"/>
                <a:gd name="T112" fmla="*/ 2147483646 w 98"/>
                <a:gd name="T113" fmla="*/ 2147483646 h 82"/>
                <a:gd name="T114" fmla="*/ 2147483646 w 98"/>
                <a:gd name="T115" fmla="*/ 2147483646 h 82"/>
                <a:gd name="T116" fmla="*/ 2147483646 w 98"/>
                <a:gd name="T117" fmla="*/ 2147483646 h 8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98" h="82">
                  <a:moveTo>
                    <a:pt x="13" y="67"/>
                  </a:moveTo>
                  <a:cubicBezTo>
                    <a:pt x="13" y="45"/>
                    <a:pt x="13" y="45"/>
                    <a:pt x="13" y="45"/>
                  </a:cubicBezTo>
                  <a:cubicBezTo>
                    <a:pt x="13" y="43"/>
                    <a:pt x="14" y="41"/>
                    <a:pt x="16" y="41"/>
                  </a:cubicBezTo>
                  <a:cubicBezTo>
                    <a:pt x="22" y="41"/>
                    <a:pt x="22" y="41"/>
                    <a:pt x="22" y="41"/>
                  </a:cubicBezTo>
                  <a:cubicBezTo>
                    <a:pt x="23" y="41"/>
                    <a:pt x="25" y="43"/>
                    <a:pt x="25" y="45"/>
                  </a:cubicBezTo>
                  <a:cubicBezTo>
                    <a:pt x="25" y="67"/>
                    <a:pt x="25" y="67"/>
                    <a:pt x="25" y="67"/>
                  </a:cubicBezTo>
                  <a:cubicBezTo>
                    <a:pt x="25" y="68"/>
                    <a:pt x="23" y="70"/>
                    <a:pt x="22" y="70"/>
                  </a:cubicBezTo>
                  <a:cubicBezTo>
                    <a:pt x="16" y="70"/>
                    <a:pt x="16" y="70"/>
                    <a:pt x="16" y="70"/>
                  </a:cubicBezTo>
                  <a:cubicBezTo>
                    <a:pt x="14" y="70"/>
                    <a:pt x="13" y="68"/>
                    <a:pt x="13" y="67"/>
                  </a:cubicBezTo>
                  <a:close/>
                  <a:moveTo>
                    <a:pt x="36" y="33"/>
                  </a:moveTo>
                  <a:cubicBezTo>
                    <a:pt x="34" y="33"/>
                    <a:pt x="33" y="35"/>
                    <a:pt x="33" y="37"/>
                  </a:cubicBezTo>
                  <a:cubicBezTo>
                    <a:pt x="33" y="67"/>
                    <a:pt x="33" y="67"/>
                    <a:pt x="33" y="67"/>
                  </a:cubicBezTo>
                  <a:cubicBezTo>
                    <a:pt x="33" y="68"/>
                    <a:pt x="34" y="70"/>
                    <a:pt x="36" y="70"/>
                  </a:cubicBezTo>
                  <a:cubicBezTo>
                    <a:pt x="41" y="70"/>
                    <a:pt x="41" y="70"/>
                    <a:pt x="41" y="70"/>
                  </a:cubicBezTo>
                  <a:cubicBezTo>
                    <a:pt x="43" y="70"/>
                    <a:pt x="44" y="68"/>
                    <a:pt x="44" y="67"/>
                  </a:cubicBezTo>
                  <a:cubicBezTo>
                    <a:pt x="44" y="37"/>
                    <a:pt x="44" y="37"/>
                    <a:pt x="44" y="37"/>
                  </a:cubicBezTo>
                  <a:cubicBezTo>
                    <a:pt x="44" y="35"/>
                    <a:pt x="43" y="33"/>
                    <a:pt x="41" y="33"/>
                  </a:cubicBezTo>
                  <a:lnTo>
                    <a:pt x="36" y="33"/>
                  </a:lnTo>
                  <a:close/>
                  <a:moveTo>
                    <a:pt x="55" y="27"/>
                  </a:moveTo>
                  <a:cubicBezTo>
                    <a:pt x="54" y="27"/>
                    <a:pt x="52" y="28"/>
                    <a:pt x="52" y="30"/>
                  </a:cubicBezTo>
                  <a:cubicBezTo>
                    <a:pt x="52" y="67"/>
                    <a:pt x="52" y="67"/>
                    <a:pt x="52" y="67"/>
                  </a:cubicBezTo>
                  <a:cubicBezTo>
                    <a:pt x="52" y="68"/>
                    <a:pt x="54" y="70"/>
                    <a:pt x="55" y="70"/>
                  </a:cubicBezTo>
                  <a:cubicBezTo>
                    <a:pt x="61" y="70"/>
                    <a:pt x="61" y="70"/>
                    <a:pt x="61" y="70"/>
                  </a:cubicBezTo>
                  <a:cubicBezTo>
                    <a:pt x="63" y="70"/>
                    <a:pt x="64" y="68"/>
                    <a:pt x="64" y="67"/>
                  </a:cubicBezTo>
                  <a:cubicBezTo>
                    <a:pt x="64" y="30"/>
                    <a:pt x="64" y="30"/>
                    <a:pt x="64" y="30"/>
                  </a:cubicBezTo>
                  <a:cubicBezTo>
                    <a:pt x="64" y="28"/>
                    <a:pt x="63" y="27"/>
                    <a:pt x="61" y="27"/>
                  </a:cubicBezTo>
                  <a:lnTo>
                    <a:pt x="55" y="27"/>
                  </a:lnTo>
                  <a:close/>
                  <a:moveTo>
                    <a:pt x="75" y="20"/>
                  </a:moveTo>
                  <a:cubicBezTo>
                    <a:pt x="73" y="20"/>
                    <a:pt x="72" y="21"/>
                    <a:pt x="72" y="23"/>
                  </a:cubicBezTo>
                  <a:cubicBezTo>
                    <a:pt x="72" y="67"/>
                    <a:pt x="72" y="67"/>
                    <a:pt x="72" y="67"/>
                  </a:cubicBezTo>
                  <a:cubicBezTo>
                    <a:pt x="72" y="68"/>
                    <a:pt x="73" y="70"/>
                    <a:pt x="75" y="70"/>
                  </a:cubicBezTo>
                  <a:cubicBezTo>
                    <a:pt x="80" y="70"/>
                    <a:pt x="80" y="70"/>
                    <a:pt x="80" y="70"/>
                  </a:cubicBezTo>
                  <a:cubicBezTo>
                    <a:pt x="82" y="70"/>
                    <a:pt x="84" y="68"/>
                    <a:pt x="84" y="67"/>
                  </a:cubicBezTo>
                  <a:cubicBezTo>
                    <a:pt x="84" y="23"/>
                    <a:pt x="84" y="23"/>
                    <a:pt x="84" y="23"/>
                  </a:cubicBezTo>
                  <a:cubicBezTo>
                    <a:pt x="84" y="21"/>
                    <a:pt x="82" y="20"/>
                    <a:pt x="80" y="20"/>
                  </a:cubicBezTo>
                  <a:lnTo>
                    <a:pt x="75" y="20"/>
                  </a:lnTo>
                  <a:close/>
                  <a:moveTo>
                    <a:pt x="14" y="33"/>
                  </a:moveTo>
                  <a:cubicBezTo>
                    <a:pt x="35" y="29"/>
                    <a:pt x="55" y="21"/>
                    <a:pt x="73" y="11"/>
                  </a:cubicBezTo>
                  <a:cubicBezTo>
                    <a:pt x="74" y="14"/>
                    <a:pt x="74" y="14"/>
                    <a:pt x="74" y="14"/>
                  </a:cubicBezTo>
                  <a:cubicBezTo>
                    <a:pt x="80" y="4"/>
                    <a:pt x="80" y="4"/>
                    <a:pt x="80" y="4"/>
                  </a:cubicBezTo>
                  <a:cubicBezTo>
                    <a:pt x="69" y="4"/>
                    <a:pt x="69" y="4"/>
                    <a:pt x="69" y="4"/>
                  </a:cubicBezTo>
                  <a:cubicBezTo>
                    <a:pt x="71" y="7"/>
                    <a:pt x="71" y="7"/>
                    <a:pt x="71" y="7"/>
                  </a:cubicBezTo>
                  <a:cubicBezTo>
                    <a:pt x="53" y="17"/>
                    <a:pt x="34" y="25"/>
                    <a:pt x="14" y="28"/>
                  </a:cubicBezTo>
                  <a:lnTo>
                    <a:pt x="14" y="33"/>
                  </a:lnTo>
                  <a:close/>
                  <a:moveTo>
                    <a:pt x="98" y="76"/>
                  </a:moveTo>
                  <a:cubicBezTo>
                    <a:pt x="88" y="70"/>
                    <a:pt x="88" y="70"/>
                    <a:pt x="88" y="70"/>
                  </a:cubicBezTo>
                  <a:cubicBezTo>
                    <a:pt x="88" y="74"/>
                    <a:pt x="88" y="74"/>
                    <a:pt x="88" y="74"/>
                  </a:cubicBezTo>
                  <a:cubicBezTo>
                    <a:pt x="8" y="74"/>
                    <a:pt x="8" y="74"/>
                    <a:pt x="8" y="74"/>
                  </a:cubicBezTo>
                  <a:cubicBezTo>
                    <a:pt x="8" y="10"/>
                    <a:pt x="8" y="10"/>
                    <a:pt x="8" y="10"/>
                  </a:cubicBezTo>
                  <a:cubicBezTo>
                    <a:pt x="11" y="10"/>
                    <a:pt x="11" y="10"/>
                    <a:pt x="11" y="10"/>
                  </a:cubicBezTo>
                  <a:cubicBezTo>
                    <a:pt x="6" y="0"/>
                    <a:pt x="6" y="0"/>
                    <a:pt x="6" y="0"/>
                  </a:cubicBezTo>
                  <a:cubicBezTo>
                    <a:pt x="0" y="10"/>
                    <a:pt x="0" y="10"/>
                    <a:pt x="0" y="10"/>
                  </a:cubicBezTo>
                  <a:cubicBezTo>
                    <a:pt x="3" y="10"/>
                    <a:pt x="3" y="10"/>
                    <a:pt x="3" y="10"/>
                  </a:cubicBezTo>
                  <a:cubicBezTo>
                    <a:pt x="3" y="74"/>
                    <a:pt x="3" y="74"/>
                    <a:pt x="3" y="74"/>
                  </a:cubicBezTo>
                  <a:cubicBezTo>
                    <a:pt x="3" y="76"/>
                    <a:pt x="3" y="76"/>
                    <a:pt x="3" y="76"/>
                  </a:cubicBezTo>
                  <a:cubicBezTo>
                    <a:pt x="3" y="78"/>
                    <a:pt x="3" y="78"/>
                    <a:pt x="3" y="78"/>
                  </a:cubicBezTo>
                  <a:cubicBezTo>
                    <a:pt x="88" y="78"/>
                    <a:pt x="88" y="78"/>
                    <a:pt x="88" y="78"/>
                  </a:cubicBezTo>
                  <a:cubicBezTo>
                    <a:pt x="88" y="82"/>
                    <a:pt x="88" y="82"/>
                    <a:pt x="88" y="82"/>
                  </a:cubicBezTo>
                  <a:lnTo>
                    <a:pt x="98" y="7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7668" name="TextBox 97"/>
            <p:cNvSpPr txBox="1">
              <a:spLocks noChangeArrowheads="1"/>
            </p:cNvSpPr>
            <p:nvPr/>
          </p:nvSpPr>
          <p:spPr bwMode="auto">
            <a:xfrm>
              <a:off x="8443913" y="4410075"/>
              <a:ext cx="1081087"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ru-RU" sz="1200" b="0" i="0" u="none" strike="noStrike" kern="1200" cap="none" spc="0" normalizeH="0" baseline="0" noProof="0">
                  <a:ln>
                    <a:noFill/>
                  </a:ln>
                  <a:solidFill>
                    <a:prstClr val="white"/>
                  </a:solidFill>
                  <a:effectLst/>
                  <a:uLnTx/>
                  <a:uFillTx/>
                  <a:latin typeface="Open Sans" panose="020B0606030504020204" pitchFamily="34" charset="0"/>
                  <a:ea typeface="+mn-ea"/>
                  <a:cs typeface="Open Sans" panose="020B0606030504020204" pitchFamily="34" charset="0"/>
                </a:rPr>
                <a:t>Lorem ipsum dolor sit amet, consectetur</a:t>
              </a:r>
              <a:endParaRPr kumimoji="0" lang="ru-RU" altLang="ru-RU" sz="1200" b="0" i="0" u="none" strike="noStrike" kern="1200" cap="none" spc="0" normalizeH="0" baseline="0" noProof="0">
                <a:ln>
                  <a:noFill/>
                </a:ln>
                <a:solidFill>
                  <a:prstClr val="white"/>
                </a:solidFill>
                <a:effectLst/>
                <a:uLnTx/>
                <a:uFillTx/>
                <a:latin typeface="Open Sans" panose="020B0606030504020204" pitchFamily="34" charset="0"/>
                <a:ea typeface="+mn-ea"/>
                <a:cs typeface="Open Sans" panose="020B0606030504020204" pitchFamily="34" charset="0"/>
              </a:endParaRPr>
            </a:p>
          </p:txBody>
        </p:sp>
      </p:gr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2" presetClass="entr" presetSubtype="2" fill="hold" grpId="0" nodeType="withEffect" p14:presetBounceEnd="50000">
                                      <p:stCondLst>
                                        <p:cond delay="0"/>
                                      </p:stCondLst>
                                      <p:childTnLst>
                                        <p:set>
                                          <p:cBhvr>
                                            <p:cTn id="11" dur="1" fill="hold">
                                              <p:stCondLst>
                                                <p:cond delay="0"/>
                                              </p:stCondLst>
                                            </p:cTn>
                                            <p:tgtEl>
                                              <p:spTgt spid="27689"/>
                                            </p:tgtEl>
                                            <p:attrNameLst>
                                              <p:attrName>style.visibility</p:attrName>
                                            </p:attrNameLst>
                                          </p:cBhvr>
                                          <p:to>
                                            <p:strVal val="visible"/>
                                          </p:to>
                                        </p:set>
                                        <p:anim calcmode="lin" valueType="num" p14:bounceEnd="50000">
                                          <p:cBhvr additive="base">
                                            <p:cTn id="12" dur="1000" fill="hold"/>
                                            <p:tgtEl>
                                              <p:spTgt spid="27689"/>
                                            </p:tgtEl>
                                            <p:attrNameLst>
                                              <p:attrName>ppt_x</p:attrName>
                                            </p:attrNameLst>
                                          </p:cBhvr>
                                          <p:tavLst>
                                            <p:tav tm="0">
                                              <p:val>
                                                <p:strVal val="1+#ppt_w/2"/>
                                              </p:val>
                                            </p:tav>
                                            <p:tav tm="100000">
                                              <p:val>
                                                <p:strVal val="#ppt_x"/>
                                              </p:val>
                                            </p:tav>
                                          </p:tavLst>
                                        </p:anim>
                                        <p:anim calcmode="lin" valueType="num" p14:bounceEnd="50000">
                                          <p:cBhvr additive="base">
                                            <p:cTn id="13" dur="1000" fill="hold"/>
                                            <p:tgtEl>
                                              <p:spTgt spid="27689"/>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14:presetBounceEnd="50000">
                                      <p:stCondLst>
                                        <p:cond delay="0"/>
                                      </p:stCondLst>
                                      <p:childTnLst>
                                        <p:set>
                                          <p:cBhvr>
                                            <p:cTn id="15" dur="1" fill="hold">
                                              <p:stCondLst>
                                                <p:cond delay="0"/>
                                              </p:stCondLst>
                                            </p:cTn>
                                            <p:tgtEl>
                                              <p:spTgt spid="27686"/>
                                            </p:tgtEl>
                                            <p:attrNameLst>
                                              <p:attrName>style.visibility</p:attrName>
                                            </p:attrNameLst>
                                          </p:cBhvr>
                                          <p:to>
                                            <p:strVal val="visible"/>
                                          </p:to>
                                        </p:set>
                                        <p:anim calcmode="lin" valueType="num" p14:bounceEnd="50000">
                                          <p:cBhvr additive="base">
                                            <p:cTn id="16" dur="1000" fill="hold"/>
                                            <p:tgtEl>
                                              <p:spTgt spid="27686"/>
                                            </p:tgtEl>
                                            <p:attrNameLst>
                                              <p:attrName>ppt_x</p:attrName>
                                            </p:attrNameLst>
                                          </p:cBhvr>
                                          <p:tavLst>
                                            <p:tav tm="0">
                                              <p:val>
                                                <p:strVal val="0-#ppt_w/2"/>
                                              </p:val>
                                            </p:tav>
                                            <p:tav tm="100000">
                                              <p:val>
                                                <p:strVal val="#ppt_x"/>
                                              </p:val>
                                            </p:tav>
                                          </p:tavLst>
                                        </p:anim>
                                        <p:anim calcmode="lin" valueType="num" p14:bounceEnd="50000">
                                          <p:cBhvr additive="base">
                                            <p:cTn id="17" dur="1000" fill="hold"/>
                                            <p:tgtEl>
                                              <p:spTgt spid="27686"/>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14:presetBounceEnd="50000">
                                      <p:stCondLst>
                                        <p:cond delay="100"/>
                                      </p:stCondLst>
                                      <p:childTnLst>
                                        <p:set>
                                          <p:cBhvr>
                                            <p:cTn id="19" dur="1" fill="hold">
                                              <p:stCondLst>
                                                <p:cond delay="0"/>
                                              </p:stCondLst>
                                            </p:cTn>
                                            <p:tgtEl>
                                              <p:spTgt spid="27690"/>
                                            </p:tgtEl>
                                            <p:attrNameLst>
                                              <p:attrName>style.visibility</p:attrName>
                                            </p:attrNameLst>
                                          </p:cBhvr>
                                          <p:to>
                                            <p:strVal val="visible"/>
                                          </p:to>
                                        </p:set>
                                        <p:anim calcmode="lin" valueType="num" p14:bounceEnd="50000">
                                          <p:cBhvr additive="base">
                                            <p:cTn id="20" dur="1000" fill="hold"/>
                                            <p:tgtEl>
                                              <p:spTgt spid="27690"/>
                                            </p:tgtEl>
                                            <p:attrNameLst>
                                              <p:attrName>ppt_x</p:attrName>
                                            </p:attrNameLst>
                                          </p:cBhvr>
                                          <p:tavLst>
                                            <p:tav tm="0">
                                              <p:val>
                                                <p:strVal val="1+#ppt_w/2"/>
                                              </p:val>
                                            </p:tav>
                                            <p:tav tm="100000">
                                              <p:val>
                                                <p:strVal val="#ppt_x"/>
                                              </p:val>
                                            </p:tav>
                                          </p:tavLst>
                                        </p:anim>
                                        <p:anim calcmode="lin" valueType="num" p14:bounceEnd="50000">
                                          <p:cBhvr additive="base">
                                            <p:cTn id="21" dur="1000" fill="hold"/>
                                            <p:tgtEl>
                                              <p:spTgt spid="27690"/>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14:presetBounceEnd="50000">
                                      <p:stCondLst>
                                        <p:cond delay="100"/>
                                      </p:stCondLst>
                                      <p:childTnLst>
                                        <p:set>
                                          <p:cBhvr>
                                            <p:cTn id="23" dur="1" fill="hold">
                                              <p:stCondLst>
                                                <p:cond delay="0"/>
                                              </p:stCondLst>
                                            </p:cTn>
                                            <p:tgtEl>
                                              <p:spTgt spid="27687"/>
                                            </p:tgtEl>
                                            <p:attrNameLst>
                                              <p:attrName>style.visibility</p:attrName>
                                            </p:attrNameLst>
                                          </p:cBhvr>
                                          <p:to>
                                            <p:strVal val="visible"/>
                                          </p:to>
                                        </p:set>
                                        <p:anim calcmode="lin" valueType="num" p14:bounceEnd="50000">
                                          <p:cBhvr additive="base">
                                            <p:cTn id="24" dur="1000" fill="hold"/>
                                            <p:tgtEl>
                                              <p:spTgt spid="27687"/>
                                            </p:tgtEl>
                                            <p:attrNameLst>
                                              <p:attrName>ppt_x</p:attrName>
                                            </p:attrNameLst>
                                          </p:cBhvr>
                                          <p:tavLst>
                                            <p:tav tm="0">
                                              <p:val>
                                                <p:strVal val="0-#ppt_w/2"/>
                                              </p:val>
                                            </p:tav>
                                            <p:tav tm="100000">
                                              <p:val>
                                                <p:strVal val="#ppt_x"/>
                                              </p:val>
                                            </p:tav>
                                          </p:tavLst>
                                        </p:anim>
                                        <p:anim calcmode="lin" valueType="num" p14:bounceEnd="50000">
                                          <p:cBhvr additive="base">
                                            <p:cTn id="25" dur="1000" fill="hold"/>
                                            <p:tgtEl>
                                              <p:spTgt spid="27687"/>
                                            </p:tgtEl>
                                            <p:attrNameLst>
                                              <p:attrName>ppt_y</p:attrName>
                                            </p:attrNameLst>
                                          </p:cBhvr>
                                          <p:tavLst>
                                            <p:tav tm="0">
                                              <p:val>
                                                <p:strVal val="#ppt_y"/>
                                              </p:val>
                                            </p:tav>
                                            <p:tav tm="100000">
                                              <p:val>
                                                <p:strVal val="#ppt_y"/>
                                              </p:val>
                                            </p:tav>
                                          </p:tavLst>
                                        </p:anim>
                                      </p:childTnLst>
                                    </p:cTn>
                                  </p:par>
                                  <p:par>
                                    <p:cTn id="26" presetID="2" presetClass="entr" presetSubtype="2" fill="hold" grpId="0" nodeType="withEffect" p14:presetBounceEnd="50000">
                                      <p:stCondLst>
                                        <p:cond delay="200"/>
                                      </p:stCondLst>
                                      <p:childTnLst>
                                        <p:set>
                                          <p:cBhvr>
                                            <p:cTn id="27" dur="1" fill="hold">
                                              <p:stCondLst>
                                                <p:cond delay="0"/>
                                              </p:stCondLst>
                                            </p:cTn>
                                            <p:tgtEl>
                                              <p:spTgt spid="27691"/>
                                            </p:tgtEl>
                                            <p:attrNameLst>
                                              <p:attrName>style.visibility</p:attrName>
                                            </p:attrNameLst>
                                          </p:cBhvr>
                                          <p:to>
                                            <p:strVal val="visible"/>
                                          </p:to>
                                        </p:set>
                                        <p:anim calcmode="lin" valueType="num" p14:bounceEnd="50000">
                                          <p:cBhvr additive="base">
                                            <p:cTn id="28" dur="1000" fill="hold"/>
                                            <p:tgtEl>
                                              <p:spTgt spid="27691"/>
                                            </p:tgtEl>
                                            <p:attrNameLst>
                                              <p:attrName>ppt_x</p:attrName>
                                            </p:attrNameLst>
                                          </p:cBhvr>
                                          <p:tavLst>
                                            <p:tav tm="0">
                                              <p:val>
                                                <p:strVal val="1+#ppt_w/2"/>
                                              </p:val>
                                            </p:tav>
                                            <p:tav tm="100000">
                                              <p:val>
                                                <p:strVal val="#ppt_x"/>
                                              </p:val>
                                            </p:tav>
                                          </p:tavLst>
                                        </p:anim>
                                        <p:anim calcmode="lin" valueType="num" p14:bounceEnd="50000">
                                          <p:cBhvr additive="base">
                                            <p:cTn id="29" dur="1000" fill="hold"/>
                                            <p:tgtEl>
                                              <p:spTgt spid="27691"/>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14:presetBounceEnd="50000">
                                      <p:stCondLst>
                                        <p:cond delay="200"/>
                                      </p:stCondLst>
                                      <p:childTnLst>
                                        <p:set>
                                          <p:cBhvr>
                                            <p:cTn id="31" dur="1" fill="hold">
                                              <p:stCondLst>
                                                <p:cond delay="0"/>
                                              </p:stCondLst>
                                            </p:cTn>
                                            <p:tgtEl>
                                              <p:spTgt spid="27688"/>
                                            </p:tgtEl>
                                            <p:attrNameLst>
                                              <p:attrName>style.visibility</p:attrName>
                                            </p:attrNameLst>
                                          </p:cBhvr>
                                          <p:to>
                                            <p:strVal val="visible"/>
                                          </p:to>
                                        </p:set>
                                        <p:anim calcmode="lin" valueType="num" p14:bounceEnd="50000">
                                          <p:cBhvr additive="base">
                                            <p:cTn id="32" dur="1000" fill="hold"/>
                                            <p:tgtEl>
                                              <p:spTgt spid="27688"/>
                                            </p:tgtEl>
                                            <p:attrNameLst>
                                              <p:attrName>ppt_x</p:attrName>
                                            </p:attrNameLst>
                                          </p:cBhvr>
                                          <p:tavLst>
                                            <p:tav tm="0">
                                              <p:val>
                                                <p:strVal val="0-#ppt_w/2"/>
                                              </p:val>
                                            </p:tav>
                                            <p:tav tm="100000">
                                              <p:val>
                                                <p:strVal val="#ppt_x"/>
                                              </p:val>
                                            </p:tav>
                                          </p:tavLst>
                                        </p:anim>
                                        <p:anim calcmode="lin" valueType="num" p14:bounceEnd="50000">
                                          <p:cBhvr additive="base">
                                            <p:cTn id="33" dur="1000" fill="hold"/>
                                            <p:tgtEl>
                                              <p:spTgt spid="27688"/>
                                            </p:tgtEl>
                                            <p:attrNameLst>
                                              <p:attrName>ppt_y</p:attrName>
                                            </p:attrNameLst>
                                          </p:cBhvr>
                                          <p:tavLst>
                                            <p:tav tm="0">
                                              <p:val>
                                                <p:strVal val="#ppt_y"/>
                                              </p:val>
                                            </p:tav>
                                            <p:tav tm="100000">
                                              <p:val>
                                                <p:strVal val="#ppt_y"/>
                                              </p:val>
                                            </p:tav>
                                          </p:tavLst>
                                        </p:anim>
                                      </p:childTnLst>
                                    </p:cTn>
                                  </p:par>
                                </p:childTnLst>
                              </p:cTn>
                            </p:par>
                            <p:par>
                              <p:cTn id="34" fill="hold">
                                <p:stCondLst>
                                  <p:cond delay="1200"/>
                                </p:stCondLst>
                                <p:childTnLst>
                                  <p:par>
                                    <p:cTn id="35" presetID="2" presetClass="entr" presetSubtype="1" fill="hold" nodeType="afterEffect" p14:presetBounceEnd="50000">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14:bounceEnd="50000">
                                          <p:cBhvr additive="base">
                                            <p:cTn id="37" dur="500" fill="hold"/>
                                            <p:tgtEl>
                                              <p:spTgt spid="3"/>
                                            </p:tgtEl>
                                            <p:attrNameLst>
                                              <p:attrName>ppt_x</p:attrName>
                                            </p:attrNameLst>
                                          </p:cBhvr>
                                          <p:tavLst>
                                            <p:tav tm="0">
                                              <p:val>
                                                <p:strVal val="#ppt_x"/>
                                              </p:val>
                                            </p:tav>
                                            <p:tav tm="100000">
                                              <p:val>
                                                <p:strVal val="#ppt_x"/>
                                              </p:val>
                                            </p:tav>
                                          </p:tavLst>
                                        </p:anim>
                                        <p:anim calcmode="lin" valueType="num" p14:bounceEnd="50000">
                                          <p:cBhvr additive="base">
                                            <p:cTn id="38" dur="500" fill="hold"/>
                                            <p:tgtEl>
                                              <p:spTgt spid="3"/>
                                            </p:tgtEl>
                                            <p:attrNameLst>
                                              <p:attrName>ppt_y</p:attrName>
                                            </p:attrNameLst>
                                          </p:cBhvr>
                                          <p:tavLst>
                                            <p:tav tm="0">
                                              <p:val>
                                                <p:strVal val="0-#ppt_h/2"/>
                                              </p:val>
                                            </p:tav>
                                            <p:tav tm="100000">
                                              <p:val>
                                                <p:strVal val="#ppt_y"/>
                                              </p:val>
                                            </p:tav>
                                          </p:tavLst>
                                        </p:anim>
                                      </p:childTnLst>
                                    </p:cTn>
                                  </p:par>
                                  <p:par>
                                    <p:cTn id="39" presetID="2" presetClass="entr" presetSubtype="4" fill="hold" nodeType="withEffect" p14:presetBounceEnd="50000">
                                      <p:stCondLst>
                                        <p:cond delay="100"/>
                                      </p:stCondLst>
                                      <p:childTnLst>
                                        <p:set>
                                          <p:cBhvr>
                                            <p:cTn id="40" dur="1" fill="hold">
                                              <p:stCondLst>
                                                <p:cond delay="0"/>
                                              </p:stCondLst>
                                            </p:cTn>
                                            <p:tgtEl>
                                              <p:spTgt spid="10"/>
                                            </p:tgtEl>
                                            <p:attrNameLst>
                                              <p:attrName>style.visibility</p:attrName>
                                            </p:attrNameLst>
                                          </p:cBhvr>
                                          <p:to>
                                            <p:strVal val="visible"/>
                                          </p:to>
                                        </p:set>
                                        <p:anim calcmode="lin" valueType="num" p14:bounceEnd="50000">
                                          <p:cBhvr additive="base">
                                            <p:cTn id="41" dur="500" fill="hold"/>
                                            <p:tgtEl>
                                              <p:spTgt spid="10"/>
                                            </p:tgtEl>
                                            <p:attrNameLst>
                                              <p:attrName>ppt_x</p:attrName>
                                            </p:attrNameLst>
                                          </p:cBhvr>
                                          <p:tavLst>
                                            <p:tav tm="0">
                                              <p:val>
                                                <p:strVal val="#ppt_x"/>
                                              </p:val>
                                            </p:tav>
                                            <p:tav tm="100000">
                                              <p:val>
                                                <p:strVal val="#ppt_x"/>
                                              </p:val>
                                            </p:tav>
                                          </p:tavLst>
                                        </p:anim>
                                        <p:anim calcmode="lin" valueType="num" p14:bounceEnd="50000">
                                          <p:cBhvr additive="base">
                                            <p:cTn id="42" dur="500" fill="hold"/>
                                            <p:tgtEl>
                                              <p:spTgt spid="10"/>
                                            </p:tgtEl>
                                            <p:attrNameLst>
                                              <p:attrName>ppt_y</p:attrName>
                                            </p:attrNameLst>
                                          </p:cBhvr>
                                          <p:tavLst>
                                            <p:tav tm="0">
                                              <p:val>
                                                <p:strVal val="1+#ppt_h/2"/>
                                              </p:val>
                                            </p:tav>
                                            <p:tav tm="100000">
                                              <p:val>
                                                <p:strVal val="#ppt_y"/>
                                              </p:val>
                                            </p:tav>
                                          </p:tavLst>
                                        </p:anim>
                                      </p:childTnLst>
                                    </p:cTn>
                                  </p:par>
                                  <p:par>
                                    <p:cTn id="43" presetID="2" presetClass="entr" presetSubtype="1" fill="hold" nodeType="withEffect" p14:presetBounceEnd="50000">
                                      <p:stCondLst>
                                        <p:cond delay="200"/>
                                      </p:stCondLst>
                                      <p:childTnLst>
                                        <p:set>
                                          <p:cBhvr>
                                            <p:cTn id="44" dur="1" fill="hold">
                                              <p:stCondLst>
                                                <p:cond delay="0"/>
                                              </p:stCondLst>
                                            </p:cTn>
                                            <p:tgtEl>
                                              <p:spTgt spid="4"/>
                                            </p:tgtEl>
                                            <p:attrNameLst>
                                              <p:attrName>style.visibility</p:attrName>
                                            </p:attrNameLst>
                                          </p:cBhvr>
                                          <p:to>
                                            <p:strVal val="visible"/>
                                          </p:to>
                                        </p:set>
                                        <p:anim calcmode="lin" valueType="num" p14:bounceEnd="50000">
                                          <p:cBhvr additive="base">
                                            <p:cTn id="45" dur="50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46" dur="500" fill="hold"/>
                                            <p:tgtEl>
                                              <p:spTgt spid="4"/>
                                            </p:tgtEl>
                                            <p:attrNameLst>
                                              <p:attrName>ppt_y</p:attrName>
                                            </p:attrNameLst>
                                          </p:cBhvr>
                                          <p:tavLst>
                                            <p:tav tm="0">
                                              <p:val>
                                                <p:strVal val="0-#ppt_h/2"/>
                                              </p:val>
                                            </p:tav>
                                            <p:tav tm="100000">
                                              <p:val>
                                                <p:strVal val="#ppt_y"/>
                                              </p:val>
                                            </p:tav>
                                          </p:tavLst>
                                        </p:anim>
                                      </p:childTnLst>
                                    </p:cTn>
                                  </p:par>
                                  <p:par>
                                    <p:cTn id="47" presetID="2" presetClass="entr" presetSubtype="4" fill="hold" nodeType="withEffect" p14:presetBounceEnd="50000">
                                      <p:stCondLst>
                                        <p:cond delay="300"/>
                                      </p:stCondLst>
                                      <p:childTnLst>
                                        <p:set>
                                          <p:cBhvr>
                                            <p:cTn id="48" dur="1" fill="hold">
                                              <p:stCondLst>
                                                <p:cond delay="0"/>
                                              </p:stCondLst>
                                            </p:cTn>
                                            <p:tgtEl>
                                              <p:spTgt spid="9"/>
                                            </p:tgtEl>
                                            <p:attrNameLst>
                                              <p:attrName>style.visibility</p:attrName>
                                            </p:attrNameLst>
                                          </p:cBhvr>
                                          <p:to>
                                            <p:strVal val="visible"/>
                                          </p:to>
                                        </p:set>
                                        <p:anim calcmode="lin" valueType="num" p14:bounceEnd="50000">
                                          <p:cBhvr additive="base">
                                            <p:cTn id="49" dur="500" fill="hold"/>
                                            <p:tgtEl>
                                              <p:spTgt spid="9"/>
                                            </p:tgtEl>
                                            <p:attrNameLst>
                                              <p:attrName>ppt_x</p:attrName>
                                            </p:attrNameLst>
                                          </p:cBhvr>
                                          <p:tavLst>
                                            <p:tav tm="0">
                                              <p:val>
                                                <p:strVal val="#ppt_x"/>
                                              </p:val>
                                            </p:tav>
                                            <p:tav tm="100000">
                                              <p:val>
                                                <p:strVal val="#ppt_x"/>
                                              </p:val>
                                            </p:tav>
                                          </p:tavLst>
                                        </p:anim>
                                        <p:anim calcmode="lin" valueType="num" p14:bounceEnd="50000">
                                          <p:cBhvr additive="base">
                                            <p:cTn id="50" dur="500" fill="hold"/>
                                            <p:tgtEl>
                                              <p:spTgt spid="9"/>
                                            </p:tgtEl>
                                            <p:attrNameLst>
                                              <p:attrName>ppt_y</p:attrName>
                                            </p:attrNameLst>
                                          </p:cBhvr>
                                          <p:tavLst>
                                            <p:tav tm="0">
                                              <p:val>
                                                <p:strVal val="1+#ppt_h/2"/>
                                              </p:val>
                                            </p:tav>
                                            <p:tav tm="100000">
                                              <p:val>
                                                <p:strVal val="#ppt_y"/>
                                              </p:val>
                                            </p:tav>
                                          </p:tavLst>
                                        </p:anim>
                                      </p:childTnLst>
                                    </p:cTn>
                                  </p:par>
                                  <p:par>
                                    <p:cTn id="51" presetID="2" presetClass="entr" presetSubtype="1" fill="hold" nodeType="withEffect" p14:presetBounceEnd="50000">
                                      <p:stCondLst>
                                        <p:cond delay="400"/>
                                      </p:stCondLst>
                                      <p:childTnLst>
                                        <p:set>
                                          <p:cBhvr>
                                            <p:cTn id="52" dur="1" fill="hold">
                                              <p:stCondLst>
                                                <p:cond delay="0"/>
                                              </p:stCondLst>
                                            </p:cTn>
                                            <p:tgtEl>
                                              <p:spTgt spid="5"/>
                                            </p:tgtEl>
                                            <p:attrNameLst>
                                              <p:attrName>style.visibility</p:attrName>
                                            </p:attrNameLst>
                                          </p:cBhvr>
                                          <p:to>
                                            <p:strVal val="visible"/>
                                          </p:to>
                                        </p:set>
                                        <p:anim calcmode="lin" valueType="num" p14:bounceEnd="50000">
                                          <p:cBhvr additive="base">
                                            <p:cTn id="53" dur="500" fill="hold"/>
                                            <p:tgtEl>
                                              <p:spTgt spid="5"/>
                                            </p:tgtEl>
                                            <p:attrNameLst>
                                              <p:attrName>ppt_x</p:attrName>
                                            </p:attrNameLst>
                                          </p:cBhvr>
                                          <p:tavLst>
                                            <p:tav tm="0">
                                              <p:val>
                                                <p:strVal val="#ppt_x"/>
                                              </p:val>
                                            </p:tav>
                                            <p:tav tm="100000">
                                              <p:val>
                                                <p:strVal val="#ppt_x"/>
                                              </p:val>
                                            </p:tav>
                                          </p:tavLst>
                                        </p:anim>
                                        <p:anim calcmode="lin" valueType="num" p14:bounceEnd="50000">
                                          <p:cBhvr additive="base">
                                            <p:cTn id="54" dur="500" fill="hold"/>
                                            <p:tgtEl>
                                              <p:spTgt spid="5"/>
                                            </p:tgtEl>
                                            <p:attrNameLst>
                                              <p:attrName>ppt_y</p:attrName>
                                            </p:attrNameLst>
                                          </p:cBhvr>
                                          <p:tavLst>
                                            <p:tav tm="0">
                                              <p:val>
                                                <p:strVal val="0-#ppt_h/2"/>
                                              </p:val>
                                            </p:tav>
                                            <p:tav tm="100000">
                                              <p:val>
                                                <p:strVal val="#ppt_y"/>
                                              </p:val>
                                            </p:tav>
                                          </p:tavLst>
                                        </p:anim>
                                      </p:childTnLst>
                                    </p:cTn>
                                  </p:par>
                                  <p:par>
                                    <p:cTn id="55" presetID="2" presetClass="entr" presetSubtype="4" fill="hold" nodeType="withEffect" p14:presetBounceEnd="50000">
                                      <p:stCondLst>
                                        <p:cond delay="500"/>
                                      </p:stCondLst>
                                      <p:childTnLst>
                                        <p:set>
                                          <p:cBhvr>
                                            <p:cTn id="56" dur="1" fill="hold">
                                              <p:stCondLst>
                                                <p:cond delay="0"/>
                                              </p:stCondLst>
                                            </p:cTn>
                                            <p:tgtEl>
                                              <p:spTgt spid="8"/>
                                            </p:tgtEl>
                                            <p:attrNameLst>
                                              <p:attrName>style.visibility</p:attrName>
                                            </p:attrNameLst>
                                          </p:cBhvr>
                                          <p:to>
                                            <p:strVal val="visible"/>
                                          </p:to>
                                        </p:set>
                                        <p:anim calcmode="lin" valueType="num" p14:bounceEnd="50000">
                                          <p:cBhvr additive="base">
                                            <p:cTn id="57" dur="500" fill="hold"/>
                                            <p:tgtEl>
                                              <p:spTgt spid="8"/>
                                            </p:tgtEl>
                                            <p:attrNameLst>
                                              <p:attrName>ppt_x</p:attrName>
                                            </p:attrNameLst>
                                          </p:cBhvr>
                                          <p:tavLst>
                                            <p:tav tm="0">
                                              <p:val>
                                                <p:strVal val="#ppt_x"/>
                                              </p:val>
                                            </p:tav>
                                            <p:tav tm="100000">
                                              <p:val>
                                                <p:strVal val="#ppt_x"/>
                                              </p:val>
                                            </p:tav>
                                          </p:tavLst>
                                        </p:anim>
                                        <p:anim calcmode="lin" valueType="num" p14:bounceEnd="50000">
                                          <p:cBhvr additive="base">
                                            <p:cTn id="58" dur="500" fill="hold"/>
                                            <p:tgtEl>
                                              <p:spTgt spid="8"/>
                                            </p:tgtEl>
                                            <p:attrNameLst>
                                              <p:attrName>ppt_y</p:attrName>
                                            </p:attrNameLst>
                                          </p:cBhvr>
                                          <p:tavLst>
                                            <p:tav tm="0">
                                              <p:val>
                                                <p:strVal val="1+#ppt_h/2"/>
                                              </p:val>
                                            </p:tav>
                                            <p:tav tm="100000">
                                              <p:val>
                                                <p:strVal val="#ppt_y"/>
                                              </p:val>
                                            </p:tav>
                                          </p:tavLst>
                                        </p:anim>
                                      </p:childTnLst>
                                    </p:cTn>
                                  </p:par>
                                  <p:par>
                                    <p:cTn id="59" presetID="2" presetClass="entr" presetSubtype="1" fill="hold" nodeType="withEffect" p14:presetBounceEnd="50000">
                                      <p:stCondLst>
                                        <p:cond delay="600"/>
                                      </p:stCondLst>
                                      <p:childTnLst>
                                        <p:set>
                                          <p:cBhvr>
                                            <p:cTn id="60" dur="1" fill="hold">
                                              <p:stCondLst>
                                                <p:cond delay="0"/>
                                              </p:stCondLst>
                                            </p:cTn>
                                            <p:tgtEl>
                                              <p:spTgt spid="6"/>
                                            </p:tgtEl>
                                            <p:attrNameLst>
                                              <p:attrName>style.visibility</p:attrName>
                                            </p:attrNameLst>
                                          </p:cBhvr>
                                          <p:to>
                                            <p:strVal val="visible"/>
                                          </p:to>
                                        </p:set>
                                        <p:anim calcmode="lin" valueType="num" p14:bounceEnd="50000">
                                          <p:cBhvr additive="base">
                                            <p:cTn id="61" dur="500" fill="hold"/>
                                            <p:tgtEl>
                                              <p:spTgt spid="6"/>
                                            </p:tgtEl>
                                            <p:attrNameLst>
                                              <p:attrName>ppt_x</p:attrName>
                                            </p:attrNameLst>
                                          </p:cBhvr>
                                          <p:tavLst>
                                            <p:tav tm="0">
                                              <p:val>
                                                <p:strVal val="#ppt_x"/>
                                              </p:val>
                                            </p:tav>
                                            <p:tav tm="100000">
                                              <p:val>
                                                <p:strVal val="#ppt_x"/>
                                              </p:val>
                                            </p:tav>
                                          </p:tavLst>
                                        </p:anim>
                                        <p:anim calcmode="lin" valueType="num" p14:bounceEnd="50000">
                                          <p:cBhvr additive="base">
                                            <p:cTn id="62" dur="500" fill="hold"/>
                                            <p:tgtEl>
                                              <p:spTgt spid="6"/>
                                            </p:tgtEl>
                                            <p:attrNameLst>
                                              <p:attrName>ppt_y</p:attrName>
                                            </p:attrNameLst>
                                          </p:cBhvr>
                                          <p:tavLst>
                                            <p:tav tm="0">
                                              <p:val>
                                                <p:strVal val="0-#ppt_h/2"/>
                                              </p:val>
                                            </p:tav>
                                            <p:tav tm="100000">
                                              <p:val>
                                                <p:strVal val="#ppt_y"/>
                                              </p:val>
                                            </p:tav>
                                          </p:tavLst>
                                        </p:anim>
                                      </p:childTnLst>
                                    </p:cTn>
                                  </p:par>
                                  <p:par>
                                    <p:cTn id="63" presetID="2" presetClass="entr" presetSubtype="4" fill="hold" nodeType="withEffect" p14:presetBounceEnd="50000">
                                      <p:stCondLst>
                                        <p:cond delay="700"/>
                                      </p:stCondLst>
                                      <p:childTnLst>
                                        <p:set>
                                          <p:cBhvr>
                                            <p:cTn id="64" dur="1" fill="hold">
                                              <p:stCondLst>
                                                <p:cond delay="0"/>
                                              </p:stCondLst>
                                            </p:cTn>
                                            <p:tgtEl>
                                              <p:spTgt spid="7"/>
                                            </p:tgtEl>
                                            <p:attrNameLst>
                                              <p:attrName>style.visibility</p:attrName>
                                            </p:attrNameLst>
                                          </p:cBhvr>
                                          <p:to>
                                            <p:strVal val="visible"/>
                                          </p:to>
                                        </p:set>
                                        <p:anim calcmode="lin" valueType="num" p14:bounceEnd="50000">
                                          <p:cBhvr additive="base">
                                            <p:cTn id="65" dur="500" fill="hold"/>
                                            <p:tgtEl>
                                              <p:spTgt spid="7"/>
                                            </p:tgtEl>
                                            <p:attrNameLst>
                                              <p:attrName>ppt_x</p:attrName>
                                            </p:attrNameLst>
                                          </p:cBhvr>
                                          <p:tavLst>
                                            <p:tav tm="0">
                                              <p:val>
                                                <p:strVal val="#ppt_x"/>
                                              </p:val>
                                            </p:tav>
                                            <p:tav tm="100000">
                                              <p:val>
                                                <p:strVal val="#ppt_x"/>
                                              </p:val>
                                            </p:tav>
                                          </p:tavLst>
                                        </p:anim>
                                        <p:anim calcmode="lin" valueType="num" p14:bounceEnd="50000">
                                          <p:cBhvr additive="base">
                                            <p:cTn id="6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86" grpId="0" animBg="1"/>
          <p:bldP spid="27687" grpId="0" animBg="1"/>
          <p:bldP spid="27688" grpId="0" animBg="1"/>
          <p:bldP spid="27689" grpId="0" animBg="1"/>
          <p:bldP spid="27690" grpId="0" animBg="1"/>
          <p:bldP spid="27691" grpId="0" animBg="1"/>
          <p:bldP spid="22"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2" presetClass="entr" presetSubtype="2" fill="hold" grpId="0" nodeType="withEffect">
                                      <p:stCondLst>
                                        <p:cond delay="0"/>
                                      </p:stCondLst>
                                      <p:childTnLst>
                                        <p:set>
                                          <p:cBhvr>
                                            <p:cTn id="11" dur="1" fill="hold">
                                              <p:stCondLst>
                                                <p:cond delay="0"/>
                                              </p:stCondLst>
                                            </p:cTn>
                                            <p:tgtEl>
                                              <p:spTgt spid="27689"/>
                                            </p:tgtEl>
                                            <p:attrNameLst>
                                              <p:attrName>style.visibility</p:attrName>
                                            </p:attrNameLst>
                                          </p:cBhvr>
                                          <p:to>
                                            <p:strVal val="visible"/>
                                          </p:to>
                                        </p:set>
                                        <p:anim calcmode="lin" valueType="num">
                                          <p:cBhvr additive="base">
                                            <p:cTn id="12" dur="1000" fill="hold"/>
                                            <p:tgtEl>
                                              <p:spTgt spid="27689"/>
                                            </p:tgtEl>
                                            <p:attrNameLst>
                                              <p:attrName>ppt_x</p:attrName>
                                            </p:attrNameLst>
                                          </p:cBhvr>
                                          <p:tavLst>
                                            <p:tav tm="0">
                                              <p:val>
                                                <p:strVal val="1+#ppt_w/2"/>
                                              </p:val>
                                            </p:tav>
                                            <p:tav tm="100000">
                                              <p:val>
                                                <p:strVal val="#ppt_x"/>
                                              </p:val>
                                            </p:tav>
                                          </p:tavLst>
                                        </p:anim>
                                        <p:anim calcmode="lin" valueType="num">
                                          <p:cBhvr additive="base">
                                            <p:cTn id="13" dur="1000" fill="hold"/>
                                            <p:tgtEl>
                                              <p:spTgt spid="27689"/>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0"/>
                                      </p:stCondLst>
                                      <p:childTnLst>
                                        <p:set>
                                          <p:cBhvr>
                                            <p:cTn id="15" dur="1" fill="hold">
                                              <p:stCondLst>
                                                <p:cond delay="0"/>
                                              </p:stCondLst>
                                            </p:cTn>
                                            <p:tgtEl>
                                              <p:spTgt spid="27686"/>
                                            </p:tgtEl>
                                            <p:attrNameLst>
                                              <p:attrName>style.visibility</p:attrName>
                                            </p:attrNameLst>
                                          </p:cBhvr>
                                          <p:to>
                                            <p:strVal val="visible"/>
                                          </p:to>
                                        </p:set>
                                        <p:anim calcmode="lin" valueType="num">
                                          <p:cBhvr additive="base">
                                            <p:cTn id="16" dur="1000" fill="hold"/>
                                            <p:tgtEl>
                                              <p:spTgt spid="27686"/>
                                            </p:tgtEl>
                                            <p:attrNameLst>
                                              <p:attrName>ppt_x</p:attrName>
                                            </p:attrNameLst>
                                          </p:cBhvr>
                                          <p:tavLst>
                                            <p:tav tm="0">
                                              <p:val>
                                                <p:strVal val="0-#ppt_w/2"/>
                                              </p:val>
                                            </p:tav>
                                            <p:tav tm="100000">
                                              <p:val>
                                                <p:strVal val="#ppt_x"/>
                                              </p:val>
                                            </p:tav>
                                          </p:tavLst>
                                        </p:anim>
                                        <p:anim calcmode="lin" valueType="num">
                                          <p:cBhvr additive="base">
                                            <p:cTn id="17" dur="1000" fill="hold"/>
                                            <p:tgtEl>
                                              <p:spTgt spid="27686"/>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stCondLst>
                                        <p:cond delay="100"/>
                                      </p:stCondLst>
                                      <p:childTnLst>
                                        <p:set>
                                          <p:cBhvr>
                                            <p:cTn id="19" dur="1" fill="hold">
                                              <p:stCondLst>
                                                <p:cond delay="0"/>
                                              </p:stCondLst>
                                            </p:cTn>
                                            <p:tgtEl>
                                              <p:spTgt spid="27690"/>
                                            </p:tgtEl>
                                            <p:attrNameLst>
                                              <p:attrName>style.visibility</p:attrName>
                                            </p:attrNameLst>
                                          </p:cBhvr>
                                          <p:to>
                                            <p:strVal val="visible"/>
                                          </p:to>
                                        </p:set>
                                        <p:anim calcmode="lin" valueType="num">
                                          <p:cBhvr additive="base">
                                            <p:cTn id="20" dur="1000" fill="hold"/>
                                            <p:tgtEl>
                                              <p:spTgt spid="27690"/>
                                            </p:tgtEl>
                                            <p:attrNameLst>
                                              <p:attrName>ppt_x</p:attrName>
                                            </p:attrNameLst>
                                          </p:cBhvr>
                                          <p:tavLst>
                                            <p:tav tm="0">
                                              <p:val>
                                                <p:strVal val="1+#ppt_w/2"/>
                                              </p:val>
                                            </p:tav>
                                            <p:tav tm="100000">
                                              <p:val>
                                                <p:strVal val="#ppt_x"/>
                                              </p:val>
                                            </p:tav>
                                          </p:tavLst>
                                        </p:anim>
                                        <p:anim calcmode="lin" valueType="num">
                                          <p:cBhvr additive="base">
                                            <p:cTn id="21" dur="1000" fill="hold"/>
                                            <p:tgtEl>
                                              <p:spTgt spid="27690"/>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100"/>
                                      </p:stCondLst>
                                      <p:childTnLst>
                                        <p:set>
                                          <p:cBhvr>
                                            <p:cTn id="23" dur="1" fill="hold">
                                              <p:stCondLst>
                                                <p:cond delay="0"/>
                                              </p:stCondLst>
                                            </p:cTn>
                                            <p:tgtEl>
                                              <p:spTgt spid="27687"/>
                                            </p:tgtEl>
                                            <p:attrNameLst>
                                              <p:attrName>style.visibility</p:attrName>
                                            </p:attrNameLst>
                                          </p:cBhvr>
                                          <p:to>
                                            <p:strVal val="visible"/>
                                          </p:to>
                                        </p:set>
                                        <p:anim calcmode="lin" valueType="num">
                                          <p:cBhvr additive="base">
                                            <p:cTn id="24" dur="1000" fill="hold"/>
                                            <p:tgtEl>
                                              <p:spTgt spid="27687"/>
                                            </p:tgtEl>
                                            <p:attrNameLst>
                                              <p:attrName>ppt_x</p:attrName>
                                            </p:attrNameLst>
                                          </p:cBhvr>
                                          <p:tavLst>
                                            <p:tav tm="0">
                                              <p:val>
                                                <p:strVal val="0-#ppt_w/2"/>
                                              </p:val>
                                            </p:tav>
                                            <p:tav tm="100000">
                                              <p:val>
                                                <p:strVal val="#ppt_x"/>
                                              </p:val>
                                            </p:tav>
                                          </p:tavLst>
                                        </p:anim>
                                        <p:anim calcmode="lin" valueType="num">
                                          <p:cBhvr additive="base">
                                            <p:cTn id="25" dur="1000" fill="hold"/>
                                            <p:tgtEl>
                                              <p:spTgt spid="27687"/>
                                            </p:tgtEl>
                                            <p:attrNameLst>
                                              <p:attrName>ppt_y</p:attrName>
                                            </p:attrNameLst>
                                          </p:cBhvr>
                                          <p:tavLst>
                                            <p:tav tm="0">
                                              <p:val>
                                                <p:strVal val="#ppt_y"/>
                                              </p:val>
                                            </p:tav>
                                            <p:tav tm="100000">
                                              <p:val>
                                                <p:strVal val="#ppt_y"/>
                                              </p:val>
                                            </p:tav>
                                          </p:tavLst>
                                        </p:anim>
                                      </p:childTnLst>
                                    </p:cTn>
                                  </p:par>
                                  <p:par>
                                    <p:cTn id="26" presetID="2" presetClass="entr" presetSubtype="2" fill="hold" grpId="0" nodeType="withEffect">
                                      <p:stCondLst>
                                        <p:cond delay="200"/>
                                      </p:stCondLst>
                                      <p:childTnLst>
                                        <p:set>
                                          <p:cBhvr>
                                            <p:cTn id="27" dur="1" fill="hold">
                                              <p:stCondLst>
                                                <p:cond delay="0"/>
                                              </p:stCondLst>
                                            </p:cTn>
                                            <p:tgtEl>
                                              <p:spTgt spid="27691"/>
                                            </p:tgtEl>
                                            <p:attrNameLst>
                                              <p:attrName>style.visibility</p:attrName>
                                            </p:attrNameLst>
                                          </p:cBhvr>
                                          <p:to>
                                            <p:strVal val="visible"/>
                                          </p:to>
                                        </p:set>
                                        <p:anim calcmode="lin" valueType="num">
                                          <p:cBhvr additive="base">
                                            <p:cTn id="28" dur="1000" fill="hold"/>
                                            <p:tgtEl>
                                              <p:spTgt spid="27691"/>
                                            </p:tgtEl>
                                            <p:attrNameLst>
                                              <p:attrName>ppt_x</p:attrName>
                                            </p:attrNameLst>
                                          </p:cBhvr>
                                          <p:tavLst>
                                            <p:tav tm="0">
                                              <p:val>
                                                <p:strVal val="1+#ppt_w/2"/>
                                              </p:val>
                                            </p:tav>
                                            <p:tav tm="100000">
                                              <p:val>
                                                <p:strVal val="#ppt_x"/>
                                              </p:val>
                                            </p:tav>
                                          </p:tavLst>
                                        </p:anim>
                                        <p:anim calcmode="lin" valueType="num">
                                          <p:cBhvr additive="base">
                                            <p:cTn id="29" dur="1000" fill="hold"/>
                                            <p:tgtEl>
                                              <p:spTgt spid="27691"/>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200"/>
                                      </p:stCondLst>
                                      <p:childTnLst>
                                        <p:set>
                                          <p:cBhvr>
                                            <p:cTn id="31" dur="1" fill="hold">
                                              <p:stCondLst>
                                                <p:cond delay="0"/>
                                              </p:stCondLst>
                                            </p:cTn>
                                            <p:tgtEl>
                                              <p:spTgt spid="27688"/>
                                            </p:tgtEl>
                                            <p:attrNameLst>
                                              <p:attrName>style.visibility</p:attrName>
                                            </p:attrNameLst>
                                          </p:cBhvr>
                                          <p:to>
                                            <p:strVal val="visible"/>
                                          </p:to>
                                        </p:set>
                                        <p:anim calcmode="lin" valueType="num">
                                          <p:cBhvr additive="base">
                                            <p:cTn id="32" dur="1000" fill="hold"/>
                                            <p:tgtEl>
                                              <p:spTgt spid="27688"/>
                                            </p:tgtEl>
                                            <p:attrNameLst>
                                              <p:attrName>ppt_x</p:attrName>
                                            </p:attrNameLst>
                                          </p:cBhvr>
                                          <p:tavLst>
                                            <p:tav tm="0">
                                              <p:val>
                                                <p:strVal val="0-#ppt_w/2"/>
                                              </p:val>
                                            </p:tav>
                                            <p:tav tm="100000">
                                              <p:val>
                                                <p:strVal val="#ppt_x"/>
                                              </p:val>
                                            </p:tav>
                                          </p:tavLst>
                                        </p:anim>
                                        <p:anim calcmode="lin" valueType="num">
                                          <p:cBhvr additive="base">
                                            <p:cTn id="33" dur="1000" fill="hold"/>
                                            <p:tgtEl>
                                              <p:spTgt spid="27688"/>
                                            </p:tgtEl>
                                            <p:attrNameLst>
                                              <p:attrName>ppt_y</p:attrName>
                                            </p:attrNameLst>
                                          </p:cBhvr>
                                          <p:tavLst>
                                            <p:tav tm="0">
                                              <p:val>
                                                <p:strVal val="#ppt_y"/>
                                              </p:val>
                                            </p:tav>
                                            <p:tav tm="100000">
                                              <p:val>
                                                <p:strVal val="#ppt_y"/>
                                              </p:val>
                                            </p:tav>
                                          </p:tavLst>
                                        </p:anim>
                                      </p:childTnLst>
                                    </p:cTn>
                                  </p:par>
                                </p:childTnLst>
                              </p:cTn>
                            </p:par>
                            <p:par>
                              <p:cTn id="34" fill="hold">
                                <p:stCondLst>
                                  <p:cond delay="1200"/>
                                </p:stCondLst>
                                <p:childTnLst>
                                  <p:par>
                                    <p:cTn id="35" presetID="2" presetClass="entr" presetSubtype="1" fill="hold" nodeType="after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fill="hold"/>
                                            <p:tgtEl>
                                              <p:spTgt spid="3"/>
                                            </p:tgtEl>
                                            <p:attrNameLst>
                                              <p:attrName>ppt_x</p:attrName>
                                            </p:attrNameLst>
                                          </p:cBhvr>
                                          <p:tavLst>
                                            <p:tav tm="0">
                                              <p:val>
                                                <p:strVal val="#ppt_x"/>
                                              </p:val>
                                            </p:tav>
                                            <p:tav tm="100000">
                                              <p:val>
                                                <p:strVal val="#ppt_x"/>
                                              </p:val>
                                            </p:tav>
                                          </p:tavLst>
                                        </p:anim>
                                        <p:anim calcmode="lin" valueType="num">
                                          <p:cBhvr additive="base">
                                            <p:cTn id="38" dur="500" fill="hold"/>
                                            <p:tgtEl>
                                              <p:spTgt spid="3"/>
                                            </p:tgtEl>
                                            <p:attrNameLst>
                                              <p:attrName>ppt_y</p:attrName>
                                            </p:attrNameLst>
                                          </p:cBhvr>
                                          <p:tavLst>
                                            <p:tav tm="0">
                                              <p:val>
                                                <p:strVal val="0-#ppt_h/2"/>
                                              </p:val>
                                            </p:tav>
                                            <p:tav tm="100000">
                                              <p:val>
                                                <p:strVal val="#ppt_y"/>
                                              </p:val>
                                            </p:tav>
                                          </p:tavLst>
                                        </p:anim>
                                      </p:childTnLst>
                                    </p:cTn>
                                  </p:par>
                                  <p:par>
                                    <p:cTn id="39" presetID="2" presetClass="entr" presetSubtype="4" fill="hold" nodeType="withEffect">
                                      <p:stCondLst>
                                        <p:cond delay="100"/>
                                      </p:stCondLst>
                                      <p:childTnLst>
                                        <p:set>
                                          <p:cBhvr>
                                            <p:cTn id="40" dur="1" fill="hold">
                                              <p:stCondLst>
                                                <p:cond delay="0"/>
                                              </p:stCondLst>
                                            </p:cTn>
                                            <p:tgtEl>
                                              <p:spTgt spid="10"/>
                                            </p:tgtEl>
                                            <p:attrNameLst>
                                              <p:attrName>style.visibility</p:attrName>
                                            </p:attrNameLst>
                                          </p:cBhvr>
                                          <p:to>
                                            <p:strVal val="visible"/>
                                          </p:to>
                                        </p:set>
                                        <p:anim calcmode="lin" valueType="num">
                                          <p:cBhvr additive="base">
                                            <p:cTn id="41" dur="500" fill="hold"/>
                                            <p:tgtEl>
                                              <p:spTgt spid="10"/>
                                            </p:tgtEl>
                                            <p:attrNameLst>
                                              <p:attrName>ppt_x</p:attrName>
                                            </p:attrNameLst>
                                          </p:cBhvr>
                                          <p:tavLst>
                                            <p:tav tm="0">
                                              <p:val>
                                                <p:strVal val="#ppt_x"/>
                                              </p:val>
                                            </p:tav>
                                            <p:tav tm="100000">
                                              <p:val>
                                                <p:strVal val="#ppt_x"/>
                                              </p:val>
                                            </p:tav>
                                          </p:tavLst>
                                        </p:anim>
                                        <p:anim calcmode="lin" valueType="num">
                                          <p:cBhvr additive="base">
                                            <p:cTn id="42" dur="500" fill="hold"/>
                                            <p:tgtEl>
                                              <p:spTgt spid="10"/>
                                            </p:tgtEl>
                                            <p:attrNameLst>
                                              <p:attrName>ppt_y</p:attrName>
                                            </p:attrNameLst>
                                          </p:cBhvr>
                                          <p:tavLst>
                                            <p:tav tm="0">
                                              <p:val>
                                                <p:strVal val="1+#ppt_h/2"/>
                                              </p:val>
                                            </p:tav>
                                            <p:tav tm="100000">
                                              <p:val>
                                                <p:strVal val="#ppt_y"/>
                                              </p:val>
                                            </p:tav>
                                          </p:tavLst>
                                        </p:anim>
                                      </p:childTnLst>
                                    </p:cTn>
                                  </p:par>
                                  <p:par>
                                    <p:cTn id="43" presetID="2" presetClass="entr" presetSubtype="1" fill="hold" nodeType="withEffect">
                                      <p:stCondLst>
                                        <p:cond delay="200"/>
                                      </p:stCondLst>
                                      <p:childTnLst>
                                        <p:set>
                                          <p:cBhvr>
                                            <p:cTn id="44" dur="1" fill="hold">
                                              <p:stCondLst>
                                                <p:cond delay="0"/>
                                              </p:stCondLst>
                                            </p:cTn>
                                            <p:tgtEl>
                                              <p:spTgt spid="4"/>
                                            </p:tgtEl>
                                            <p:attrNameLst>
                                              <p:attrName>style.visibility</p:attrName>
                                            </p:attrNameLst>
                                          </p:cBhvr>
                                          <p:to>
                                            <p:strVal val="visible"/>
                                          </p:to>
                                        </p:set>
                                        <p:anim calcmode="lin" valueType="num">
                                          <p:cBhvr additive="base">
                                            <p:cTn id="45" dur="500" fill="hold"/>
                                            <p:tgtEl>
                                              <p:spTgt spid="4"/>
                                            </p:tgtEl>
                                            <p:attrNameLst>
                                              <p:attrName>ppt_x</p:attrName>
                                            </p:attrNameLst>
                                          </p:cBhvr>
                                          <p:tavLst>
                                            <p:tav tm="0">
                                              <p:val>
                                                <p:strVal val="#ppt_x"/>
                                              </p:val>
                                            </p:tav>
                                            <p:tav tm="100000">
                                              <p:val>
                                                <p:strVal val="#ppt_x"/>
                                              </p:val>
                                            </p:tav>
                                          </p:tavLst>
                                        </p:anim>
                                        <p:anim calcmode="lin" valueType="num">
                                          <p:cBhvr additive="base">
                                            <p:cTn id="46" dur="500" fill="hold"/>
                                            <p:tgtEl>
                                              <p:spTgt spid="4"/>
                                            </p:tgtEl>
                                            <p:attrNameLst>
                                              <p:attrName>ppt_y</p:attrName>
                                            </p:attrNameLst>
                                          </p:cBhvr>
                                          <p:tavLst>
                                            <p:tav tm="0">
                                              <p:val>
                                                <p:strVal val="0-#ppt_h/2"/>
                                              </p:val>
                                            </p:tav>
                                            <p:tav tm="100000">
                                              <p:val>
                                                <p:strVal val="#ppt_y"/>
                                              </p:val>
                                            </p:tav>
                                          </p:tavLst>
                                        </p:anim>
                                      </p:childTnLst>
                                    </p:cTn>
                                  </p:par>
                                  <p:par>
                                    <p:cTn id="47" presetID="2" presetClass="entr" presetSubtype="4" fill="hold" nodeType="withEffect">
                                      <p:stCondLst>
                                        <p:cond delay="300"/>
                                      </p:stCondLst>
                                      <p:childTnLst>
                                        <p:set>
                                          <p:cBhvr>
                                            <p:cTn id="48" dur="1" fill="hold">
                                              <p:stCondLst>
                                                <p:cond delay="0"/>
                                              </p:stCondLst>
                                            </p:cTn>
                                            <p:tgtEl>
                                              <p:spTgt spid="9"/>
                                            </p:tgtEl>
                                            <p:attrNameLst>
                                              <p:attrName>style.visibility</p:attrName>
                                            </p:attrNameLst>
                                          </p:cBhvr>
                                          <p:to>
                                            <p:strVal val="visible"/>
                                          </p:to>
                                        </p:set>
                                        <p:anim calcmode="lin" valueType="num">
                                          <p:cBhvr additive="base">
                                            <p:cTn id="49" dur="500" fill="hold"/>
                                            <p:tgtEl>
                                              <p:spTgt spid="9"/>
                                            </p:tgtEl>
                                            <p:attrNameLst>
                                              <p:attrName>ppt_x</p:attrName>
                                            </p:attrNameLst>
                                          </p:cBhvr>
                                          <p:tavLst>
                                            <p:tav tm="0">
                                              <p:val>
                                                <p:strVal val="#ppt_x"/>
                                              </p:val>
                                            </p:tav>
                                            <p:tav tm="100000">
                                              <p:val>
                                                <p:strVal val="#ppt_x"/>
                                              </p:val>
                                            </p:tav>
                                          </p:tavLst>
                                        </p:anim>
                                        <p:anim calcmode="lin" valueType="num">
                                          <p:cBhvr additive="base">
                                            <p:cTn id="50" dur="500" fill="hold"/>
                                            <p:tgtEl>
                                              <p:spTgt spid="9"/>
                                            </p:tgtEl>
                                            <p:attrNameLst>
                                              <p:attrName>ppt_y</p:attrName>
                                            </p:attrNameLst>
                                          </p:cBhvr>
                                          <p:tavLst>
                                            <p:tav tm="0">
                                              <p:val>
                                                <p:strVal val="1+#ppt_h/2"/>
                                              </p:val>
                                            </p:tav>
                                            <p:tav tm="100000">
                                              <p:val>
                                                <p:strVal val="#ppt_y"/>
                                              </p:val>
                                            </p:tav>
                                          </p:tavLst>
                                        </p:anim>
                                      </p:childTnLst>
                                    </p:cTn>
                                  </p:par>
                                  <p:par>
                                    <p:cTn id="51" presetID="2" presetClass="entr" presetSubtype="1" fill="hold" nodeType="withEffect">
                                      <p:stCondLst>
                                        <p:cond delay="400"/>
                                      </p:stCondLst>
                                      <p:childTnLst>
                                        <p:set>
                                          <p:cBhvr>
                                            <p:cTn id="52" dur="1" fill="hold">
                                              <p:stCondLst>
                                                <p:cond delay="0"/>
                                              </p:stCondLst>
                                            </p:cTn>
                                            <p:tgtEl>
                                              <p:spTgt spid="5"/>
                                            </p:tgtEl>
                                            <p:attrNameLst>
                                              <p:attrName>style.visibility</p:attrName>
                                            </p:attrNameLst>
                                          </p:cBhvr>
                                          <p:to>
                                            <p:strVal val="visible"/>
                                          </p:to>
                                        </p:set>
                                        <p:anim calcmode="lin" valueType="num">
                                          <p:cBhvr additive="base">
                                            <p:cTn id="53" dur="500" fill="hold"/>
                                            <p:tgtEl>
                                              <p:spTgt spid="5"/>
                                            </p:tgtEl>
                                            <p:attrNameLst>
                                              <p:attrName>ppt_x</p:attrName>
                                            </p:attrNameLst>
                                          </p:cBhvr>
                                          <p:tavLst>
                                            <p:tav tm="0">
                                              <p:val>
                                                <p:strVal val="#ppt_x"/>
                                              </p:val>
                                            </p:tav>
                                            <p:tav tm="100000">
                                              <p:val>
                                                <p:strVal val="#ppt_x"/>
                                              </p:val>
                                            </p:tav>
                                          </p:tavLst>
                                        </p:anim>
                                        <p:anim calcmode="lin" valueType="num">
                                          <p:cBhvr additive="base">
                                            <p:cTn id="54" dur="500" fill="hold"/>
                                            <p:tgtEl>
                                              <p:spTgt spid="5"/>
                                            </p:tgtEl>
                                            <p:attrNameLst>
                                              <p:attrName>ppt_y</p:attrName>
                                            </p:attrNameLst>
                                          </p:cBhvr>
                                          <p:tavLst>
                                            <p:tav tm="0">
                                              <p:val>
                                                <p:strVal val="0-#ppt_h/2"/>
                                              </p:val>
                                            </p:tav>
                                            <p:tav tm="100000">
                                              <p:val>
                                                <p:strVal val="#ppt_y"/>
                                              </p:val>
                                            </p:tav>
                                          </p:tavLst>
                                        </p:anim>
                                      </p:childTnLst>
                                    </p:cTn>
                                  </p:par>
                                  <p:par>
                                    <p:cTn id="55" presetID="2" presetClass="entr" presetSubtype="4" fill="hold" nodeType="withEffect">
                                      <p:stCondLst>
                                        <p:cond delay="500"/>
                                      </p:stCondLst>
                                      <p:childTnLst>
                                        <p:set>
                                          <p:cBhvr>
                                            <p:cTn id="56" dur="1" fill="hold">
                                              <p:stCondLst>
                                                <p:cond delay="0"/>
                                              </p:stCondLst>
                                            </p:cTn>
                                            <p:tgtEl>
                                              <p:spTgt spid="8"/>
                                            </p:tgtEl>
                                            <p:attrNameLst>
                                              <p:attrName>style.visibility</p:attrName>
                                            </p:attrNameLst>
                                          </p:cBhvr>
                                          <p:to>
                                            <p:strVal val="visible"/>
                                          </p:to>
                                        </p:set>
                                        <p:anim calcmode="lin" valueType="num">
                                          <p:cBhvr additive="base">
                                            <p:cTn id="57" dur="500" fill="hold"/>
                                            <p:tgtEl>
                                              <p:spTgt spid="8"/>
                                            </p:tgtEl>
                                            <p:attrNameLst>
                                              <p:attrName>ppt_x</p:attrName>
                                            </p:attrNameLst>
                                          </p:cBhvr>
                                          <p:tavLst>
                                            <p:tav tm="0">
                                              <p:val>
                                                <p:strVal val="#ppt_x"/>
                                              </p:val>
                                            </p:tav>
                                            <p:tav tm="100000">
                                              <p:val>
                                                <p:strVal val="#ppt_x"/>
                                              </p:val>
                                            </p:tav>
                                          </p:tavLst>
                                        </p:anim>
                                        <p:anim calcmode="lin" valueType="num">
                                          <p:cBhvr additive="base">
                                            <p:cTn id="58" dur="500" fill="hold"/>
                                            <p:tgtEl>
                                              <p:spTgt spid="8"/>
                                            </p:tgtEl>
                                            <p:attrNameLst>
                                              <p:attrName>ppt_y</p:attrName>
                                            </p:attrNameLst>
                                          </p:cBhvr>
                                          <p:tavLst>
                                            <p:tav tm="0">
                                              <p:val>
                                                <p:strVal val="1+#ppt_h/2"/>
                                              </p:val>
                                            </p:tav>
                                            <p:tav tm="100000">
                                              <p:val>
                                                <p:strVal val="#ppt_y"/>
                                              </p:val>
                                            </p:tav>
                                          </p:tavLst>
                                        </p:anim>
                                      </p:childTnLst>
                                    </p:cTn>
                                  </p:par>
                                  <p:par>
                                    <p:cTn id="59" presetID="2" presetClass="entr" presetSubtype="1" fill="hold" nodeType="withEffect">
                                      <p:stCondLst>
                                        <p:cond delay="600"/>
                                      </p:stCondLst>
                                      <p:childTnLst>
                                        <p:set>
                                          <p:cBhvr>
                                            <p:cTn id="60" dur="1" fill="hold">
                                              <p:stCondLst>
                                                <p:cond delay="0"/>
                                              </p:stCondLst>
                                            </p:cTn>
                                            <p:tgtEl>
                                              <p:spTgt spid="6"/>
                                            </p:tgtEl>
                                            <p:attrNameLst>
                                              <p:attrName>style.visibility</p:attrName>
                                            </p:attrNameLst>
                                          </p:cBhvr>
                                          <p:to>
                                            <p:strVal val="visible"/>
                                          </p:to>
                                        </p:set>
                                        <p:anim calcmode="lin" valueType="num">
                                          <p:cBhvr additive="base">
                                            <p:cTn id="61" dur="500" fill="hold"/>
                                            <p:tgtEl>
                                              <p:spTgt spid="6"/>
                                            </p:tgtEl>
                                            <p:attrNameLst>
                                              <p:attrName>ppt_x</p:attrName>
                                            </p:attrNameLst>
                                          </p:cBhvr>
                                          <p:tavLst>
                                            <p:tav tm="0">
                                              <p:val>
                                                <p:strVal val="#ppt_x"/>
                                              </p:val>
                                            </p:tav>
                                            <p:tav tm="100000">
                                              <p:val>
                                                <p:strVal val="#ppt_x"/>
                                              </p:val>
                                            </p:tav>
                                          </p:tavLst>
                                        </p:anim>
                                        <p:anim calcmode="lin" valueType="num">
                                          <p:cBhvr additive="base">
                                            <p:cTn id="62" dur="500" fill="hold"/>
                                            <p:tgtEl>
                                              <p:spTgt spid="6"/>
                                            </p:tgtEl>
                                            <p:attrNameLst>
                                              <p:attrName>ppt_y</p:attrName>
                                            </p:attrNameLst>
                                          </p:cBhvr>
                                          <p:tavLst>
                                            <p:tav tm="0">
                                              <p:val>
                                                <p:strVal val="0-#ppt_h/2"/>
                                              </p:val>
                                            </p:tav>
                                            <p:tav tm="100000">
                                              <p:val>
                                                <p:strVal val="#ppt_y"/>
                                              </p:val>
                                            </p:tav>
                                          </p:tavLst>
                                        </p:anim>
                                      </p:childTnLst>
                                    </p:cTn>
                                  </p:par>
                                  <p:par>
                                    <p:cTn id="63" presetID="2" presetClass="entr" presetSubtype="4" fill="hold" nodeType="withEffect">
                                      <p:stCondLst>
                                        <p:cond delay="700"/>
                                      </p:stCondLst>
                                      <p:childTnLst>
                                        <p:set>
                                          <p:cBhvr>
                                            <p:cTn id="64" dur="1" fill="hold">
                                              <p:stCondLst>
                                                <p:cond delay="0"/>
                                              </p:stCondLst>
                                            </p:cTn>
                                            <p:tgtEl>
                                              <p:spTgt spid="7"/>
                                            </p:tgtEl>
                                            <p:attrNameLst>
                                              <p:attrName>style.visibility</p:attrName>
                                            </p:attrNameLst>
                                          </p:cBhvr>
                                          <p:to>
                                            <p:strVal val="visible"/>
                                          </p:to>
                                        </p:set>
                                        <p:anim calcmode="lin" valueType="num">
                                          <p:cBhvr additive="base">
                                            <p:cTn id="65" dur="500" fill="hold"/>
                                            <p:tgtEl>
                                              <p:spTgt spid="7"/>
                                            </p:tgtEl>
                                            <p:attrNameLst>
                                              <p:attrName>ppt_x</p:attrName>
                                            </p:attrNameLst>
                                          </p:cBhvr>
                                          <p:tavLst>
                                            <p:tav tm="0">
                                              <p:val>
                                                <p:strVal val="#ppt_x"/>
                                              </p:val>
                                            </p:tav>
                                            <p:tav tm="100000">
                                              <p:val>
                                                <p:strVal val="#ppt_x"/>
                                              </p:val>
                                            </p:tav>
                                          </p:tavLst>
                                        </p:anim>
                                        <p:anim calcmode="lin" valueType="num">
                                          <p:cBhvr additive="base">
                                            <p:cTn id="6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86" grpId="0" animBg="1"/>
          <p:bldP spid="27687" grpId="0" animBg="1"/>
          <p:bldP spid="27688" grpId="0" animBg="1"/>
          <p:bldP spid="27689" grpId="0" animBg="1"/>
          <p:bldP spid="27690" grpId="0" animBg="1"/>
          <p:bldP spid="27691" grpId="0" animBg="1"/>
          <p:bldP spid="22" grpId="0"/>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6"/>
          <p:cNvSpPr>
            <a:spLocks noChangeArrowheads="1"/>
          </p:cNvSpPr>
          <p:nvPr/>
        </p:nvSpPr>
        <p:spPr bwMode="auto">
          <a:xfrm>
            <a:off x="6350" y="1601788"/>
            <a:ext cx="12165013" cy="428625"/>
          </a:xfrm>
          <a:prstGeom prst="rect">
            <a:avLst/>
          </a:prstGeom>
          <a:solidFill>
            <a:srgbClr val="F5F6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051" name="Rectangle 7"/>
          <p:cNvSpPr>
            <a:spLocks noChangeArrowheads="1"/>
          </p:cNvSpPr>
          <p:nvPr/>
        </p:nvSpPr>
        <p:spPr bwMode="auto">
          <a:xfrm>
            <a:off x="6350" y="2459038"/>
            <a:ext cx="12165013" cy="438150"/>
          </a:xfrm>
          <a:prstGeom prst="rect">
            <a:avLst/>
          </a:prstGeom>
          <a:solidFill>
            <a:srgbClr val="F5F6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052" name="Rectangle 8"/>
          <p:cNvSpPr>
            <a:spLocks noChangeArrowheads="1"/>
          </p:cNvSpPr>
          <p:nvPr/>
        </p:nvSpPr>
        <p:spPr bwMode="auto">
          <a:xfrm>
            <a:off x="6350" y="3325813"/>
            <a:ext cx="12165013" cy="427037"/>
          </a:xfrm>
          <a:prstGeom prst="rect">
            <a:avLst/>
          </a:prstGeom>
          <a:solidFill>
            <a:srgbClr val="F5F6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053" name="Rectangle 9"/>
          <p:cNvSpPr>
            <a:spLocks noChangeArrowheads="1"/>
          </p:cNvSpPr>
          <p:nvPr/>
        </p:nvSpPr>
        <p:spPr bwMode="auto">
          <a:xfrm>
            <a:off x="6350" y="4181475"/>
            <a:ext cx="12165013" cy="428625"/>
          </a:xfrm>
          <a:prstGeom prst="rect">
            <a:avLst/>
          </a:prstGeom>
          <a:solidFill>
            <a:srgbClr val="F5F6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054" name="Rectangle 10"/>
          <p:cNvSpPr>
            <a:spLocks noChangeArrowheads="1"/>
          </p:cNvSpPr>
          <p:nvPr/>
        </p:nvSpPr>
        <p:spPr bwMode="auto">
          <a:xfrm>
            <a:off x="6350" y="5038725"/>
            <a:ext cx="12165013" cy="438150"/>
          </a:xfrm>
          <a:prstGeom prst="rect">
            <a:avLst/>
          </a:prstGeom>
          <a:solidFill>
            <a:srgbClr val="F5F6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055" name="Rectangle 11"/>
          <p:cNvSpPr>
            <a:spLocks noChangeArrowheads="1"/>
          </p:cNvSpPr>
          <p:nvPr/>
        </p:nvSpPr>
        <p:spPr bwMode="auto">
          <a:xfrm>
            <a:off x="6350" y="5905500"/>
            <a:ext cx="12165013" cy="428625"/>
          </a:xfrm>
          <a:prstGeom prst="rect">
            <a:avLst/>
          </a:prstGeom>
          <a:solidFill>
            <a:srgbClr val="F5F6F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056" name="Rectangle 12"/>
          <p:cNvSpPr>
            <a:spLocks noChangeArrowheads="1"/>
          </p:cNvSpPr>
          <p:nvPr/>
        </p:nvSpPr>
        <p:spPr bwMode="auto">
          <a:xfrm>
            <a:off x="576263" y="1706563"/>
            <a:ext cx="4667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00.00</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057" name="Rectangle 87"/>
          <p:cNvSpPr>
            <a:spLocks noChangeArrowheads="1"/>
          </p:cNvSpPr>
          <p:nvPr/>
        </p:nvSpPr>
        <p:spPr bwMode="auto">
          <a:xfrm>
            <a:off x="471488" y="401638"/>
            <a:ext cx="349567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3300" b="1" i="0" u="none" strike="noStrike" kern="1200" cap="none" spc="0" normalizeH="0" baseline="0" noProof="0">
                <a:ln>
                  <a:noFill/>
                </a:ln>
                <a:solidFill>
                  <a:srgbClr val="000000"/>
                </a:solidFill>
                <a:effectLst/>
                <a:uLnTx/>
                <a:uFillTx/>
                <a:latin typeface="Montserrat" panose="02000505000000020004" pitchFamily="2" charset="0"/>
                <a:ea typeface="+mn-ea"/>
                <a:cs typeface="+mn-cs"/>
              </a:rPr>
              <a:t>25 October 2018</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058" name="Rectangle 90"/>
          <p:cNvSpPr>
            <a:spLocks noChangeArrowheads="1"/>
          </p:cNvSpPr>
          <p:nvPr/>
        </p:nvSpPr>
        <p:spPr bwMode="auto">
          <a:xfrm>
            <a:off x="471488" y="868363"/>
            <a:ext cx="1138237"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100" b="0" i="0" u="none" strike="noStrike" kern="1200" cap="none" spc="0" normalizeH="0" baseline="0" noProof="0">
                <a:ln>
                  <a:noFill/>
                </a:ln>
                <a:solidFill>
                  <a:srgbClr val="000000"/>
                </a:solidFill>
                <a:effectLst/>
                <a:uLnTx/>
                <a:uFillTx/>
                <a:latin typeface="Open Sans Light" panose="020B0306030504020204" pitchFamily="34" charset="0"/>
                <a:ea typeface="+mn-ea"/>
                <a:cs typeface="+mn-cs"/>
              </a:rPr>
              <a:t>thursday</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059" name="Rectangle 91"/>
          <p:cNvSpPr>
            <a:spLocks noChangeArrowheads="1"/>
          </p:cNvSpPr>
          <p:nvPr/>
        </p:nvSpPr>
        <p:spPr bwMode="auto">
          <a:xfrm>
            <a:off x="1231900" y="5553075"/>
            <a:ext cx="4695825" cy="276225"/>
          </a:xfrm>
          <a:prstGeom prst="rect">
            <a:avLst/>
          </a:prstGeom>
          <a:solidFill>
            <a:srgbClr val="FADE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060" name="Rectangle 92"/>
          <p:cNvSpPr>
            <a:spLocks noChangeArrowheads="1"/>
          </p:cNvSpPr>
          <p:nvPr/>
        </p:nvSpPr>
        <p:spPr bwMode="auto">
          <a:xfrm>
            <a:off x="6773863" y="5981700"/>
            <a:ext cx="4694237" cy="276225"/>
          </a:xfrm>
          <a:prstGeom prst="rect">
            <a:avLst/>
          </a:prstGeom>
          <a:solidFill>
            <a:srgbClr val="FADE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061" name="Rectangle 93"/>
          <p:cNvSpPr>
            <a:spLocks noChangeArrowheads="1"/>
          </p:cNvSpPr>
          <p:nvPr/>
        </p:nvSpPr>
        <p:spPr bwMode="auto">
          <a:xfrm>
            <a:off x="6773863" y="5553075"/>
            <a:ext cx="4694237" cy="276225"/>
          </a:xfrm>
          <a:prstGeom prst="rect">
            <a:avLst/>
          </a:prstGeom>
          <a:solidFill>
            <a:srgbClr val="B6CAD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062" name="Rectangle 94"/>
          <p:cNvSpPr>
            <a:spLocks noChangeArrowheads="1"/>
          </p:cNvSpPr>
          <p:nvPr/>
        </p:nvSpPr>
        <p:spPr bwMode="auto">
          <a:xfrm>
            <a:off x="6773863" y="2106613"/>
            <a:ext cx="4694237" cy="276225"/>
          </a:xfrm>
          <a:prstGeom prst="rect">
            <a:avLst/>
          </a:prstGeom>
          <a:solidFill>
            <a:srgbClr val="A0CA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063" name="Rectangle 95"/>
          <p:cNvSpPr>
            <a:spLocks noChangeArrowheads="1"/>
          </p:cNvSpPr>
          <p:nvPr/>
        </p:nvSpPr>
        <p:spPr bwMode="auto">
          <a:xfrm>
            <a:off x="6773863" y="3611563"/>
            <a:ext cx="4694237" cy="284162"/>
          </a:xfrm>
          <a:prstGeom prst="rect">
            <a:avLst/>
          </a:prstGeom>
          <a:solidFill>
            <a:srgbClr val="A0CA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064" name="Rectangle 96"/>
          <p:cNvSpPr>
            <a:spLocks noChangeArrowheads="1"/>
          </p:cNvSpPr>
          <p:nvPr/>
        </p:nvSpPr>
        <p:spPr bwMode="auto">
          <a:xfrm>
            <a:off x="1231900" y="4686300"/>
            <a:ext cx="4695825" cy="285750"/>
          </a:xfrm>
          <a:prstGeom prst="rect">
            <a:avLst/>
          </a:prstGeom>
          <a:solidFill>
            <a:srgbClr val="F2AAA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065" name="Rectangle 97"/>
          <p:cNvSpPr>
            <a:spLocks noChangeArrowheads="1"/>
          </p:cNvSpPr>
          <p:nvPr/>
        </p:nvSpPr>
        <p:spPr bwMode="auto">
          <a:xfrm>
            <a:off x="1231900" y="2535238"/>
            <a:ext cx="4695825" cy="285750"/>
          </a:xfrm>
          <a:prstGeom prst="rect">
            <a:avLst/>
          </a:prstGeom>
          <a:solidFill>
            <a:srgbClr val="B6CAD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066" name="Rectangle 98"/>
          <p:cNvSpPr>
            <a:spLocks noChangeArrowheads="1"/>
          </p:cNvSpPr>
          <p:nvPr/>
        </p:nvSpPr>
        <p:spPr bwMode="auto">
          <a:xfrm>
            <a:off x="1412875" y="4724400"/>
            <a:ext cx="1928813"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Open Sans" panose="020B0606030504020204" pitchFamily="34" charset="0"/>
                <a:ea typeface="+mn-ea"/>
                <a:cs typeface="+mn-cs"/>
              </a:rPr>
              <a:t>Place here your event title</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067" name="Rectangle 99"/>
          <p:cNvSpPr>
            <a:spLocks noChangeArrowheads="1"/>
          </p:cNvSpPr>
          <p:nvPr/>
        </p:nvSpPr>
        <p:spPr bwMode="auto">
          <a:xfrm>
            <a:off x="1412875" y="5591175"/>
            <a:ext cx="1928813"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Open Sans" panose="020B0606030504020204" pitchFamily="34" charset="0"/>
                <a:ea typeface="+mn-ea"/>
                <a:cs typeface="+mn-cs"/>
              </a:rPr>
              <a:t>Place here your event title</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068" name="Rectangle 100"/>
          <p:cNvSpPr>
            <a:spLocks noChangeArrowheads="1"/>
          </p:cNvSpPr>
          <p:nvPr/>
        </p:nvSpPr>
        <p:spPr bwMode="auto">
          <a:xfrm>
            <a:off x="1412875" y="2563813"/>
            <a:ext cx="1928813"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Open Sans" panose="020B0606030504020204" pitchFamily="34" charset="0"/>
                <a:ea typeface="+mn-ea"/>
                <a:cs typeface="+mn-cs"/>
              </a:rPr>
              <a:t>Place here your event title</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069" name="Rectangle 101"/>
          <p:cNvSpPr>
            <a:spLocks noChangeArrowheads="1"/>
          </p:cNvSpPr>
          <p:nvPr/>
        </p:nvSpPr>
        <p:spPr bwMode="auto">
          <a:xfrm>
            <a:off x="6962775" y="2135188"/>
            <a:ext cx="1928813"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Open Sans" panose="020B0606030504020204" pitchFamily="34" charset="0"/>
                <a:ea typeface="+mn-ea"/>
                <a:cs typeface="+mn-cs"/>
              </a:rPr>
              <a:t>Place here your event title</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070" name="Rectangle 102"/>
          <p:cNvSpPr>
            <a:spLocks noChangeArrowheads="1"/>
          </p:cNvSpPr>
          <p:nvPr/>
        </p:nvSpPr>
        <p:spPr bwMode="auto">
          <a:xfrm>
            <a:off x="6962775" y="3629025"/>
            <a:ext cx="1928813"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Open Sans" panose="020B0606030504020204" pitchFamily="34" charset="0"/>
                <a:ea typeface="+mn-ea"/>
                <a:cs typeface="+mn-cs"/>
              </a:rPr>
              <a:t>Place here your event title</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071" name="Rectangle 103"/>
          <p:cNvSpPr>
            <a:spLocks noChangeArrowheads="1"/>
          </p:cNvSpPr>
          <p:nvPr/>
        </p:nvSpPr>
        <p:spPr bwMode="auto">
          <a:xfrm>
            <a:off x="6962775" y="5572125"/>
            <a:ext cx="1928813"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Open Sans" panose="020B0606030504020204" pitchFamily="34" charset="0"/>
                <a:ea typeface="+mn-ea"/>
                <a:cs typeface="+mn-cs"/>
              </a:rPr>
              <a:t>Place here your event title</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072" name="Rectangle 104"/>
          <p:cNvSpPr>
            <a:spLocks noChangeArrowheads="1"/>
          </p:cNvSpPr>
          <p:nvPr/>
        </p:nvSpPr>
        <p:spPr bwMode="auto">
          <a:xfrm>
            <a:off x="6962775" y="6000750"/>
            <a:ext cx="1928813"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Open Sans" panose="020B0606030504020204" pitchFamily="34" charset="0"/>
                <a:ea typeface="+mn-ea"/>
                <a:cs typeface="+mn-cs"/>
              </a:rPr>
              <a:t>Place here your event title</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073" name="Rectangle 12"/>
          <p:cNvSpPr>
            <a:spLocks noChangeArrowheads="1"/>
          </p:cNvSpPr>
          <p:nvPr/>
        </p:nvSpPr>
        <p:spPr bwMode="auto">
          <a:xfrm>
            <a:off x="576263" y="2155825"/>
            <a:ext cx="420687"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01.00</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074" name="Rectangle 12"/>
          <p:cNvSpPr>
            <a:spLocks noChangeArrowheads="1"/>
          </p:cNvSpPr>
          <p:nvPr/>
        </p:nvSpPr>
        <p:spPr bwMode="auto">
          <a:xfrm>
            <a:off x="576263" y="2584450"/>
            <a:ext cx="466725"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02.00</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075" name="Rectangle 12"/>
          <p:cNvSpPr>
            <a:spLocks noChangeArrowheads="1"/>
          </p:cNvSpPr>
          <p:nvPr/>
        </p:nvSpPr>
        <p:spPr bwMode="auto">
          <a:xfrm>
            <a:off x="576263" y="3033713"/>
            <a:ext cx="466725"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03.00</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076" name="Rectangle 12"/>
          <p:cNvSpPr>
            <a:spLocks noChangeArrowheads="1"/>
          </p:cNvSpPr>
          <p:nvPr/>
        </p:nvSpPr>
        <p:spPr bwMode="auto">
          <a:xfrm>
            <a:off x="571500" y="3449638"/>
            <a:ext cx="4667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04.00</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077" name="Rectangle 12"/>
          <p:cNvSpPr>
            <a:spLocks noChangeArrowheads="1"/>
          </p:cNvSpPr>
          <p:nvPr/>
        </p:nvSpPr>
        <p:spPr bwMode="auto">
          <a:xfrm>
            <a:off x="571500" y="3898900"/>
            <a:ext cx="4667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05.00</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078" name="Rectangle 12"/>
          <p:cNvSpPr>
            <a:spLocks noChangeArrowheads="1"/>
          </p:cNvSpPr>
          <p:nvPr/>
        </p:nvSpPr>
        <p:spPr bwMode="auto">
          <a:xfrm>
            <a:off x="555625" y="4327525"/>
            <a:ext cx="45720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06.00</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079" name="Rectangle 12"/>
          <p:cNvSpPr>
            <a:spLocks noChangeArrowheads="1"/>
          </p:cNvSpPr>
          <p:nvPr/>
        </p:nvSpPr>
        <p:spPr bwMode="auto">
          <a:xfrm>
            <a:off x="571500" y="4776788"/>
            <a:ext cx="44767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07.00</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080" name="Rectangle 12"/>
          <p:cNvSpPr>
            <a:spLocks noChangeArrowheads="1"/>
          </p:cNvSpPr>
          <p:nvPr/>
        </p:nvSpPr>
        <p:spPr bwMode="auto">
          <a:xfrm>
            <a:off x="544513" y="5160963"/>
            <a:ext cx="466725"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08.00</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081" name="Rectangle 12"/>
          <p:cNvSpPr>
            <a:spLocks noChangeArrowheads="1"/>
          </p:cNvSpPr>
          <p:nvPr/>
        </p:nvSpPr>
        <p:spPr bwMode="auto">
          <a:xfrm>
            <a:off x="544513" y="5611813"/>
            <a:ext cx="4667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09.00</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082" name="Rectangle 12"/>
          <p:cNvSpPr>
            <a:spLocks noChangeArrowheads="1"/>
          </p:cNvSpPr>
          <p:nvPr/>
        </p:nvSpPr>
        <p:spPr bwMode="auto">
          <a:xfrm>
            <a:off x="582613" y="6040438"/>
            <a:ext cx="420687"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10.00</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083" name="Rectangle 12"/>
          <p:cNvSpPr>
            <a:spLocks noChangeArrowheads="1"/>
          </p:cNvSpPr>
          <p:nvPr/>
        </p:nvSpPr>
        <p:spPr bwMode="auto">
          <a:xfrm>
            <a:off x="603250" y="6489700"/>
            <a:ext cx="37465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11.00</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084" name="Rectangle 12"/>
          <p:cNvSpPr>
            <a:spLocks noChangeArrowheads="1"/>
          </p:cNvSpPr>
          <p:nvPr/>
        </p:nvSpPr>
        <p:spPr bwMode="auto">
          <a:xfrm>
            <a:off x="6146800" y="1744663"/>
            <a:ext cx="4048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12.00</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085" name="Rectangle 12"/>
          <p:cNvSpPr>
            <a:spLocks noChangeArrowheads="1"/>
          </p:cNvSpPr>
          <p:nvPr/>
        </p:nvSpPr>
        <p:spPr bwMode="auto">
          <a:xfrm>
            <a:off x="6146800" y="2193925"/>
            <a:ext cx="401638"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13.00</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086" name="Rectangle 12"/>
          <p:cNvSpPr>
            <a:spLocks noChangeArrowheads="1"/>
          </p:cNvSpPr>
          <p:nvPr/>
        </p:nvSpPr>
        <p:spPr bwMode="auto">
          <a:xfrm>
            <a:off x="6146800" y="2622550"/>
            <a:ext cx="401638"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14.00</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087" name="Rectangle 12"/>
          <p:cNvSpPr>
            <a:spLocks noChangeArrowheads="1"/>
          </p:cNvSpPr>
          <p:nvPr/>
        </p:nvSpPr>
        <p:spPr bwMode="auto">
          <a:xfrm>
            <a:off x="6146800" y="3071813"/>
            <a:ext cx="4032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15.00</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088" name="Rectangle 12"/>
          <p:cNvSpPr>
            <a:spLocks noChangeArrowheads="1"/>
          </p:cNvSpPr>
          <p:nvPr/>
        </p:nvSpPr>
        <p:spPr bwMode="auto">
          <a:xfrm>
            <a:off x="6142038" y="3486150"/>
            <a:ext cx="40957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16.00</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089" name="Rectangle 12"/>
          <p:cNvSpPr>
            <a:spLocks noChangeArrowheads="1"/>
          </p:cNvSpPr>
          <p:nvPr/>
        </p:nvSpPr>
        <p:spPr bwMode="auto">
          <a:xfrm>
            <a:off x="6142038" y="3935413"/>
            <a:ext cx="400050"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17.00</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090" name="Rectangle 12"/>
          <p:cNvSpPr>
            <a:spLocks noChangeArrowheads="1"/>
          </p:cNvSpPr>
          <p:nvPr/>
        </p:nvSpPr>
        <p:spPr bwMode="auto">
          <a:xfrm>
            <a:off x="6142038" y="4364038"/>
            <a:ext cx="411162"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18.00</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091" name="Rectangle 12"/>
          <p:cNvSpPr>
            <a:spLocks noChangeArrowheads="1"/>
          </p:cNvSpPr>
          <p:nvPr/>
        </p:nvSpPr>
        <p:spPr bwMode="auto">
          <a:xfrm>
            <a:off x="6142038" y="4814888"/>
            <a:ext cx="407987"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19.00</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092" name="Rectangle 12"/>
          <p:cNvSpPr>
            <a:spLocks noChangeArrowheads="1"/>
          </p:cNvSpPr>
          <p:nvPr/>
        </p:nvSpPr>
        <p:spPr bwMode="auto">
          <a:xfrm>
            <a:off x="6115050" y="5199063"/>
            <a:ext cx="4667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20.00</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093" name="Rectangle 12"/>
          <p:cNvSpPr>
            <a:spLocks noChangeArrowheads="1"/>
          </p:cNvSpPr>
          <p:nvPr/>
        </p:nvSpPr>
        <p:spPr bwMode="auto">
          <a:xfrm>
            <a:off x="6146800" y="5648325"/>
            <a:ext cx="40640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21.00</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094" name="Rectangle 12"/>
          <p:cNvSpPr>
            <a:spLocks noChangeArrowheads="1"/>
          </p:cNvSpPr>
          <p:nvPr/>
        </p:nvSpPr>
        <p:spPr bwMode="auto">
          <a:xfrm>
            <a:off x="6115050" y="6076950"/>
            <a:ext cx="43815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22.00</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2095" name="Rectangle 12"/>
          <p:cNvSpPr>
            <a:spLocks noChangeArrowheads="1"/>
          </p:cNvSpPr>
          <p:nvPr/>
        </p:nvSpPr>
        <p:spPr bwMode="auto">
          <a:xfrm>
            <a:off x="6146800" y="6526213"/>
            <a:ext cx="434975"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23.00</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5"/>
          <p:cNvSpPr>
            <a:spLocks noChangeArrowheads="1"/>
          </p:cNvSpPr>
          <p:nvPr/>
        </p:nvSpPr>
        <p:spPr bwMode="auto">
          <a:xfrm>
            <a:off x="530225" y="1487488"/>
            <a:ext cx="1587500" cy="849312"/>
          </a:xfrm>
          <a:prstGeom prst="rect">
            <a:avLst/>
          </a:prstGeom>
          <a:solidFill>
            <a:srgbClr val="FFFFFF"/>
          </a:solidFill>
          <a:ln w="9525">
            <a:solidFill>
              <a:srgbClr val="BCBEC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15" name="Rectangle 6"/>
          <p:cNvSpPr>
            <a:spLocks noChangeArrowheads="1"/>
          </p:cNvSpPr>
          <p:nvPr/>
        </p:nvSpPr>
        <p:spPr bwMode="auto">
          <a:xfrm>
            <a:off x="2117725" y="1487488"/>
            <a:ext cx="1589088" cy="849312"/>
          </a:xfrm>
          <a:prstGeom prst="rect">
            <a:avLst/>
          </a:prstGeom>
          <a:solidFill>
            <a:srgbClr val="FFFFFF"/>
          </a:solidFill>
          <a:ln w="9525">
            <a:solidFill>
              <a:srgbClr val="BCBEC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16" name="Rectangle 7"/>
          <p:cNvSpPr>
            <a:spLocks noChangeArrowheads="1"/>
          </p:cNvSpPr>
          <p:nvPr/>
        </p:nvSpPr>
        <p:spPr bwMode="auto">
          <a:xfrm>
            <a:off x="3706813" y="1487488"/>
            <a:ext cx="1589087" cy="849312"/>
          </a:xfrm>
          <a:prstGeom prst="rect">
            <a:avLst/>
          </a:prstGeom>
          <a:solidFill>
            <a:srgbClr val="FFFFFF"/>
          </a:solidFill>
          <a:ln w="9525">
            <a:solidFill>
              <a:srgbClr val="BCBEC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17" name="Rectangle 8"/>
          <p:cNvSpPr>
            <a:spLocks noChangeArrowheads="1"/>
          </p:cNvSpPr>
          <p:nvPr/>
        </p:nvSpPr>
        <p:spPr bwMode="auto">
          <a:xfrm>
            <a:off x="5295900" y="1487488"/>
            <a:ext cx="1597025" cy="849312"/>
          </a:xfrm>
          <a:prstGeom prst="rect">
            <a:avLst/>
          </a:prstGeom>
          <a:solidFill>
            <a:srgbClr val="FFFFFF"/>
          </a:solidFill>
          <a:ln w="9525">
            <a:solidFill>
              <a:srgbClr val="BCBEC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18" name="Rectangle 9"/>
          <p:cNvSpPr>
            <a:spLocks noChangeArrowheads="1"/>
          </p:cNvSpPr>
          <p:nvPr/>
        </p:nvSpPr>
        <p:spPr bwMode="auto">
          <a:xfrm>
            <a:off x="6892925" y="1487488"/>
            <a:ext cx="1589088" cy="849312"/>
          </a:xfrm>
          <a:prstGeom prst="rect">
            <a:avLst/>
          </a:prstGeom>
          <a:solidFill>
            <a:srgbClr val="FFFFFF"/>
          </a:solidFill>
          <a:ln w="9525">
            <a:solidFill>
              <a:srgbClr val="BCBEC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19" name="Rectangle 10"/>
          <p:cNvSpPr>
            <a:spLocks noChangeArrowheads="1"/>
          </p:cNvSpPr>
          <p:nvPr/>
        </p:nvSpPr>
        <p:spPr bwMode="auto">
          <a:xfrm>
            <a:off x="8482013" y="1487488"/>
            <a:ext cx="1589087" cy="849312"/>
          </a:xfrm>
          <a:prstGeom prst="rect">
            <a:avLst/>
          </a:prstGeom>
          <a:solidFill>
            <a:srgbClr val="F5F5F5"/>
          </a:solidFill>
          <a:ln w="9525">
            <a:solidFill>
              <a:srgbClr val="BCBEC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20" name="Rectangle 11"/>
          <p:cNvSpPr>
            <a:spLocks noChangeArrowheads="1"/>
          </p:cNvSpPr>
          <p:nvPr/>
        </p:nvSpPr>
        <p:spPr bwMode="auto">
          <a:xfrm>
            <a:off x="10071100" y="1487488"/>
            <a:ext cx="1587500" cy="849312"/>
          </a:xfrm>
          <a:prstGeom prst="rect">
            <a:avLst/>
          </a:prstGeom>
          <a:solidFill>
            <a:srgbClr val="F5F5F5"/>
          </a:solidFill>
          <a:ln w="9525">
            <a:solidFill>
              <a:srgbClr val="BCBEC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21" name="Rectangle 12"/>
          <p:cNvSpPr>
            <a:spLocks noChangeArrowheads="1"/>
          </p:cNvSpPr>
          <p:nvPr/>
        </p:nvSpPr>
        <p:spPr bwMode="auto">
          <a:xfrm>
            <a:off x="530225" y="2336800"/>
            <a:ext cx="1587500" cy="847725"/>
          </a:xfrm>
          <a:prstGeom prst="rect">
            <a:avLst/>
          </a:prstGeom>
          <a:solidFill>
            <a:srgbClr val="FFFFFF"/>
          </a:solidFill>
          <a:ln w="9525">
            <a:solidFill>
              <a:srgbClr val="BCBEC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22" name="Rectangle 13"/>
          <p:cNvSpPr>
            <a:spLocks noChangeArrowheads="1"/>
          </p:cNvSpPr>
          <p:nvPr/>
        </p:nvSpPr>
        <p:spPr bwMode="auto">
          <a:xfrm>
            <a:off x="2117725" y="2336800"/>
            <a:ext cx="1589088" cy="847725"/>
          </a:xfrm>
          <a:prstGeom prst="rect">
            <a:avLst/>
          </a:prstGeom>
          <a:solidFill>
            <a:srgbClr val="FFFFFF"/>
          </a:solidFill>
          <a:ln w="9525">
            <a:solidFill>
              <a:srgbClr val="BCBEC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23" name="Rectangle 14"/>
          <p:cNvSpPr>
            <a:spLocks noChangeArrowheads="1"/>
          </p:cNvSpPr>
          <p:nvPr/>
        </p:nvSpPr>
        <p:spPr bwMode="auto">
          <a:xfrm>
            <a:off x="3706813" y="2336800"/>
            <a:ext cx="1589087" cy="847725"/>
          </a:xfrm>
          <a:prstGeom prst="rect">
            <a:avLst/>
          </a:prstGeom>
          <a:solidFill>
            <a:srgbClr val="FFFFFF"/>
          </a:solidFill>
          <a:ln w="9525">
            <a:solidFill>
              <a:srgbClr val="BCBEC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24" name="Rectangle 15"/>
          <p:cNvSpPr>
            <a:spLocks noChangeArrowheads="1"/>
          </p:cNvSpPr>
          <p:nvPr/>
        </p:nvSpPr>
        <p:spPr bwMode="auto">
          <a:xfrm>
            <a:off x="5295900" y="2336800"/>
            <a:ext cx="1597025" cy="847725"/>
          </a:xfrm>
          <a:prstGeom prst="rect">
            <a:avLst/>
          </a:prstGeom>
          <a:solidFill>
            <a:srgbClr val="FFFFFF"/>
          </a:solidFill>
          <a:ln w="9525">
            <a:solidFill>
              <a:srgbClr val="BCBEC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25" name="Rectangle 16"/>
          <p:cNvSpPr>
            <a:spLocks noChangeArrowheads="1"/>
          </p:cNvSpPr>
          <p:nvPr/>
        </p:nvSpPr>
        <p:spPr bwMode="auto">
          <a:xfrm>
            <a:off x="6892925" y="2336800"/>
            <a:ext cx="1589088" cy="847725"/>
          </a:xfrm>
          <a:prstGeom prst="rect">
            <a:avLst/>
          </a:prstGeom>
          <a:solidFill>
            <a:srgbClr val="FFFFFF"/>
          </a:solidFill>
          <a:ln w="9525">
            <a:solidFill>
              <a:srgbClr val="BCBEC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26" name="Rectangle 17"/>
          <p:cNvSpPr>
            <a:spLocks noChangeArrowheads="1"/>
          </p:cNvSpPr>
          <p:nvPr/>
        </p:nvSpPr>
        <p:spPr bwMode="auto">
          <a:xfrm>
            <a:off x="8482013" y="2336800"/>
            <a:ext cx="1589087" cy="847725"/>
          </a:xfrm>
          <a:prstGeom prst="rect">
            <a:avLst/>
          </a:prstGeom>
          <a:solidFill>
            <a:srgbClr val="F5F5F5"/>
          </a:solidFill>
          <a:ln w="9525">
            <a:solidFill>
              <a:srgbClr val="BCBEC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27" name="Rectangle 18"/>
          <p:cNvSpPr>
            <a:spLocks noChangeArrowheads="1"/>
          </p:cNvSpPr>
          <p:nvPr/>
        </p:nvSpPr>
        <p:spPr bwMode="auto">
          <a:xfrm>
            <a:off x="10071100" y="2336800"/>
            <a:ext cx="1587500" cy="847725"/>
          </a:xfrm>
          <a:prstGeom prst="rect">
            <a:avLst/>
          </a:prstGeom>
          <a:solidFill>
            <a:srgbClr val="F5F5F5"/>
          </a:solidFill>
          <a:ln w="9525">
            <a:solidFill>
              <a:srgbClr val="BCBEC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28" name="Rectangle 19"/>
          <p:cNvSpPr>
            <a:spLocks noChangeArrowheads="1"/>
          </p:cNvSpPr>
          <p:nvPr/>
        </p:nvSpPr>
        <p:spPr bwMode="auto">
          <a:xfrm>
            <a:off x="530225" y="3184525"/>
            <a:ext cx="1587500" cy="838200"/>
          </a:xfrm>
          <a:prstGeom prst="rect">
            <a:avLst/>
          </a:prstGeom>
          <a:solidFill>
            <a:srgbClr val="FFFFFF"/>
          </a:solidFill>
          <a:ln w="9525">
            <a:solidFill>
              <a:srgbClr val="BCBEC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29" name="Rectangle 20"/>
          <p:cNvSpPr>
            <a:spLocks noChangeArrowheads="1"/>
          </p:cNvSpPr>
          <p:nvPr/>
        </p:nvSpPr>
        <p:spPr bwMode="auto">
          <a:xfrm>
            <a:off x="2117725" y="3184525"/>
            <a:ext cx="1589088" cy="838200"/>
          </a:xfrm>
          <a:prstGeom prst="rect">
            <a:avLst/>
          </a:prstGeom>
          <a:solidFill>
            <a:srgbClr val="FFFFFF"/>
          </a:solidFill>
          <a:ln w="9525">
            <a:solidFill>
              <a:srgbClr val="BCBEC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30" name="Rectangle 21"/>
          <p:cNvSpPr>
            <a:spLocks noChangeArrowheads="1"/>
          </p:cNvSpPr>
          <p:nvPr/>
        </p:nvSpPr>
        <p:spPr bwMode="auto">
          <a:xfrm>
            <a:off x="3706813" y="3184525"/>
            <a:ext cx="1589087" cy="838200"/>
          </a:xfrm>
          <a:prstGeom prst="rect">
            <a:avLst/>
          </a:prstGeom>
          <a:solidFill>
            <a:srgbClr val="FFFFFF"/>
          </a:solidFill>
          <a:ln w="9525">
            <a:solidFill>
              <a:srgbClr val="BCBEC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31" name="Rectangle 22"/>
          <p:cNvSpPr>
            <a:spLocks noChangeArrowheads="1"/>
          </p:cNvSpPr>
          <p:nvPr/>
        </p:nvSpPr>
        <p:spPr bwMode="auto">
          <a:xfrm>
            <a:off x="5295900" y="3184525"/>
            <a:ext cx="1597025" cy="838200"/>
          </a:xfrm>
          <a:prstGeom prst="rect">
            <a:avLst/>
          </a:prstGeom>
          <a:solidFill>
            <a:srgbClr val="FFFFFF"/>
          </a:solidFill>
          <a:ln w="9525">
            <a:solidFill>
              <a:srgbClr val="BCBEC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32" name="Rectangle 23"/>
          <p:cNvSpPr>
            <a:spLocks noChangeArrowheads="1"/>
          </p:cNvSpPr>
          <p:nvPr/>
        </p:nvSpPr>
        <p:spPr bwMode="auto">
          <a:xfrm>
            <a:off x="6892925" y="3184525"/>
            <a:ext cx="1589088" cy="838200"/>
          </a:xfrm>
          <a:prstGeom prst="rect">
            <a:avLst/>
          </a:prstGeom>
          <a:solidFill>
            <a:srgbClr val="FFFFFF"/>
          </a:solidFill>
          <a:ln w="9525">
            <a:solidFill>
              <a:srgbClr val="BCBEC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33" name="Rectangle 24"/>
          <p:cNvSpPr>
            <a:spLocks noChangeArrowheads="1"/>
          </p:cNvSpPr>
          <p:nvPr/>
        </p:nvSpPr>
        <p:spPr bwMode="auto">
          <a:xfrm>
            <a:off x="8482013" y="3184525"/>
            <a:ext cx="1589087" cy="838200"/>
          </a:xfrm>
          <a:prstGeom prst="rect">
            <a:avLst/>
          </a:prstGeom>
          <a:solidFill>
            <a:srgbClr val="F5F5F5"/>
          </a:solidFill>
          <a:ln w="9525">
            <a:solidFill>
              <a:srgbClr val="BCBEC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34" name="Rectangle 25"/>
          <p:cNvSpPr>
            <a:spLocks noChangeArrowheads="1"/>
          </p:cNvSpPr>
          <p:nvPr/>
        </p:nvSpPr>
        <p:spPr bwMode="auto">
          <a:xfrm>
            <a:off x="10071100" y="3184525"/>
            <a:ext cx="1587500" cy="838200"/>
          </a:xfrm>
          <a:prstGeom prst="rect">
            <a:avLst/>
          </a:prstGeom>
          <a:solidFill>
            <a:srgbClr val="F5F5F5"/>
          </a:solidFill>
          <a:ln w="9525">
            <a:solidFill>
              <a:srgbClr val="BCBEC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35" name="Rectangle 26"/>
          <p:cNvSpPr>
            <a:spLocks noChangeArrowheads="1"/>
          </p:cNvSpPr>
          <p:nvPr/>
        </p:nvSpPr>
        <p:spPr bwMode="auto">
          <a:xfrm>
            <a:off x="530225" y="4022725"/>
            <a:ext cx="1587500" cy="847725"/>
          </a:xfrm>
          <a:prstGeom prst="rect">
            <a:avLst/>
          </a:prstGeom>
          <a:solidFill>
            <a:srgbClr val="FFFFFF"/>
          </a:solidFill>
          <a:ln w="9525">
            <a:solidFill>
              <a:srgbClr val="BCBEC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36" name="Rectangle 27"/>
          <p:cNvSpPr>
            <a:spLocks noChangeArrowheads="1"/>
          </p:cNvSpPr>
          <p:nvPr/>
        </p:nvSpPr>
        <p:spPr bwMode="auto">
          <a:xfrm>
            <a:off x="2117725" y="4022725"/>
            <a:ext cx="1589088" cy="847725"/>
          </a:xfrm>
          <a:prstGeom prst="rect">
            <a:avLst/>
          </a:prstGeom>
          <a:solidFill>
            <a:srgbClr val="FFFFFF"/>
          </a:solidFill>
          <a:ln w="9525">
            <a:solidFill>
              <a:srgbClr val="BCBEC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37" name="Rectangle 28"/>
          <p:cNvSpPr>
            <a:spLocks noChangeArrowheads="1"/>
          </p:cNvSpPr>
          <p:nvPr/>
        </p:nvSpPr>
        <p:spPr bwMode="auto">
          <a:xfrm>
            <a:off x="3706813" y="4022725"/>
            <a:ext cx="1589087" cy="847725"/>
          </a:xfrm>
          <a:prstGeom prst="rect">
            <a:avLst/>
          </a:prstGeom>
          <a:solidFill>
            <a:srgbClr val="FFFFFF"/>
          </a:solidFill>
          <a:ln w="9525">
            <a:solidFill>
              <a:srgbClr val="BCBEC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38" name="Rectangle 29"/>
          <p:cNvSpPr>
            <a:spLocks noChangeArrowheads="1"/>
          </p:cNvSpPr>
          <p:nvPr/>
        </p:nvSpPr>
        <p:spPr bwMode="auto">
          <a:xfrm>
            <a:off x="5295900" y="4022725"/>
            <a:ext cx="1597025" cy="847725"/>
          </a:xfrm>
          <a:prstGeom prst="rect">
            <a:avLst/>
          </a:prstGeom>
          <a:solidFill>
            <a:srgbClr val="FFFFFF"/>
          </a:solidFill>
          <a:ln w="9525">
            <a:solidFill>
              <a:srgbClr val="BCBEC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39" name="Rectangle 30"/>
          <p:cNvSpPr>
            <a:spLocks noChangeArrowheads="1"/>
          </p:cNvSpPr>
          <p:nvPr/>
        </p:nvSpPr>
        <p:spPr bwMode="auto">
          <a:xfrm>
            <a:off x="6892925" y="4022725"/>
            <a:ext cx="1589088" cy="847725"/>
          </a:xfrm>
          <a:prstGeom prst="rect">
            <a:avLst/>
          </a:prstGeom>
          <a:solidFill>
            <a:srgbClr val="FFFFFF"/>
          </a:solidFill>
          <a:ln w="9525">
            <a:solidFill>
              <a:srgbClr val="BCBEC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40" name="Rectangle 31"/>
          <p:cNvSpPr>
            <a:spLocks noChangeArrowheads="1"/>
          </p:cNvSpPr>
          <p:nvPr/>
        </p:nvSpPr>
        <p:spPr bwMode="auto">
          <a:xfrm>
            <a:off x="8482013" y="4022725"/>
            <a:ext cx="1589087" cy="847725"/>
          </a:xfrm>
          <a:prstGeom prst="rect">
            <a:avLst/>
          </a:prstGeom>
          <a:solidFill>
            <a:srgbClr val="F5F5F5"/>
          </a:solidFill>
          <a:ln w="9525">
            <a:solidFill>
              <a:srgbClr val="BCBEC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41" name="Rectangle 32"/>
          <p:cNvSpPr>
            <a:spLocks noChangeArrowheads="1"/>
          </p:cNvSpPr>
          <p:nvPr/>
        </p:nvSpPr>
        <p:spPr bwMode="auto">
          <a:xfrm>
            <a:off x="10071100" y="4022725"/>
            <a:ext cx="1587500" cy="847725"/>
          </a:xfrm>
          <a:prstGeom prst="rect">
            <a:avLst/>
          </a:prstGeom>
          <a:solidFill>
            <a:srgbClr val="F5F5F5"/>
          </a:solidFill>
          <a:ln w="9525">
            <a:solidFill>
              <a:srgbClr val="BCBEC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42" name="Rectangle 33"/>
          <p:cNvSpPr>
            <a:spLocks noChangeArrowheads="1"/>
          </p:cNvSpPr>
          <p:nvPr/>
        </p:nvSpPr>
        <p:spPr bwMode="auto">
          <a:xfrm>
            <a:off x="530225" y="4870450"/>
            <a:ext cx="1587500" cy="849313"/>
          </a:xfrm>
          <a:prstGeom prst="rect">
            <a:avLst/>
          </a:prstGeom>
          <a:solidFill>
            <a:srgbClr val="FFFFFF"/>
          </a:solidFill>
          <a:ln w="9525">
            <a:solidFill>
              <a:srgbClr val="BCBEC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43" name="Rectangle 34"/>
          <p:cNvSpPr>
            <a:spLocks noChangeArrowheads="1"/>
          </p:cNvSpPr>
          <p:nvPr/>
        </p:nvSpPr>
        <p:spPr bwMode="auto">
          <a:xfrm>
            <a:off x="2117725" y="4870450"/>
            <a:ext cx="1589088" cy="849313"/>
          </a:xfrm>
          <a:prstGeom prst="rect">
            <a:avLst/>
          </a:prstGeom>
          <a:solidFill>
            <a:srgbClr val="FFFFFF"/>
          </a:solidFill>
          <a:ln w="9525">
            <a:solidFill>
              <a:srgbClr val="BCBEC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44" name="Rectangle 35"/>
          <p:cNvSpPr>
            <a:spLocks noChangeArrowheads="1"/>
          </p:cNvSpPr>
          <p:nvPr/>
        </p:nvSpPr>
        <p:spPr bwMode="auto">
          <a:xfrm>
            <a:off x="3706813" y="4870450"/>
            <a:ext cx="1589087" cy="849313"/>
          </a:xfrm>
          <a:prstGeom prst="rect">
            <a:avLst/>
          </a:prstGeom>
          <a:solidFill>
            <a:srgbClr val="FFFFFF"/>
          </a:solidFill>
          <a:ln w="9525">
            <a:solidFill>
              <a:srgbClr val="BCBEC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45" name="Rectangle 36"/>
          <p:cNvSpPr>
            <a:spLocks noChangeArrowheads="1"/>
          </p:cNvSpPr>
          <p:nvPr/>
        </p:nvSpPr>
        <p:spPr bwMode="auto">
          <a:xfrm>
            <a:off x="5295900" y="4870450"/>
            <a:ext cx="1597025" cy="849313"/>
          </a:xfrm>
          <a:prstGeom prst="rect">
            <a:avLst/>
          </a:prstGeom>
          <a:solidFill>
            <a:srgbClr val="FFFFFF"/>
          </a:solidFill>
          <a:ln w="9525">
            <a:solidFill>
              <a:srgbClr val="BCBEC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46" name="Rectangle 37"/>
          <p:cNvSpPr>
            <a:spLocks noChangeArrowheads="1"/>
          </p:cNvSpPr>
          <p:nvPr/>
        </p:nvSpPr>
        <p:spPr bwMode="auto">
          <a:xfrm>
            <a:off x="6892925" y="4870450"/>
            <a:ext cx="1589088" cy="849313"/>
          </a:xfrm>
          <a:prstGeom prst="rect">
            <a:avLst/>
          </a:prstGeom>
          <a:solidFill>
            <a:srgbClr val="FFFFFF"/>
          </a:solidFill>
          <a:ln w="9525">
            <a:solidFill>
              <a:srgbClr val="BCBEC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47" name="Rectangle 38"/>
          <p:cNvSpPr>
            <a:spLocks noChangeArrowheads="1"/>
          </p:cNvSpPr>
          <p:nvPr/>
        </p:nvSpPr>
        <p:spPr bwMode="auto">
          <a:xfrm>
            <a:off x="8482013" y="4870450"/>
            <a:ext cx="1589087" cy="849313"/>
          </a:xfrm>
          <a:prstGeom prst="rect">
            <a:avLst/>
          </a:prstGeom>
          <a:solidFill>
            <a:srgbClr val="F5F5F5"/>
          </a:solidFill>
          <a:ln w="9525">
            <a:solidFill>
              <a:srgbClr val="BCBEC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48" name="Rectangle 39"/>
          <p:cNvSpPr>
            <a:spLocks noChangeArrowheads="1"/>
          </p:cNvSpPr>
          <p:nvPr/>
        </p:nvSpPr>
        <p:spPr bwMode="auto">
          <a:xfrm>
            <a:off x="10071100" y="4870450"/>
            <a:ext cx="1587500" cy="849313"/>
          </a:xfrm>
          <a:prstGeom prst="rect">
            <a:avLst/>
          </a:prstGeom>
          <a:solidFill>
            <a:srgbClr val="F5F5F5"/>
          </a:solidFill>
          <a:ln w="9525">
            <a:solidFill>
              <a:srgbClr val="BCBEC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49" name="Rectangle 40"/>
          <p:cNvSpPr>
            <a:spLocks noChangeArrowheads="1"/>
          </p:cNvSpPr>
          <p:nvPr/>
        </p:nvSpPr>
        <p:spPr bwMode="auto">
          <a:xfrm>
            <a:off x="530225" y="5719763"/>
            <a:ext cx="1587500" cy="847725"/>
          </a:xfrm>
          <a:prstGeom prst="rect">
            <a:avLst/>
          </a:prstGeom>
          <a:solidFill>
            <a:srgbClr val="FFFFFF"/>
          </a:solidFill>
          <a:ln w="9525">
            <a:solidFill>
              <a:srgbClr val="BCBEC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50" name="Rectangle 41"/>
          <p:cNvSpPr>
            <a:spLocks noChangeArrowheads="1"/>
          </p:cNvSpPr>
          <p:nvPr/>
        </p:nvSpPr>
        <p:spPr bwMode="auto">
          <a:xfrm>
            <a:off x="2117725" y="5719763"/>
            <a:ext cx="1589088" cy="847725"/>
          </a:xfrm>
          <a:prstGeom prst="rect">
            <a:avLst/>
          </a:prstGeom>
          <a:solidFill>
            <a:srgbClr val="FFFFFF"/>
          </a:solidFill>
          <a:ln w="9525">
            <a:solidFill>
              <a:srgbClr val="BCBEC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51" name="Rectangle 42"/>
          <p:cNvSpPr>
            <a:spLocks noChangeArrowheads="1"/>
          </p:cNvSpPr>
          <p:nvPr/>
        </p:nvSpPr>
        <p:spPr bwMode="auto">
          <a:xfrm>
            <a:off x="3706813" y="5719763"/>
            <a:ext cx="1589087" cy="847725"/>
          </a:xfrm>
          <a:prstGeom prst="rect">
            <a:avLst/>
          </a:prstGeom>
          <a:solidFill>
            <a:srgbClr val="FFFFFF"/>
          </a:solidFill>
          <a:ln w="9525">
            <a:solidFill>
              <a:srgbClr val="BCBEC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52" name="Rectangle 43"/>
          <p:cNvSpPr>
            <a:spLocks noChangeArrowheads="1"/>
          </p:cNvSpPr>
          <p:nvPr/>
        </p:nvSpPr>
        <p:spPr bwMode="auto">
          <a:xfrm>
            <a:off x="5295900" y="5719763"/>
            <a:ext cx="1597025" cy="847725"/>
          </a:xfrm>
          <a:prstGeom prst="rect">
            <a:avLst/>
          </a:prstGeom>
          <a:solidFill>
            <a:srgbClr val="FFFFFF"/>
          </a:solidFill>
          <a:ln w="9525">
            <a:solidFill>
              <a:srgbClr val="BCBEC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53" name="Rectangle 44"/>
          <p:cNvSpPr>
            <a:spLocks noChangeArrowheads="1"/>
          </p:cNvSpPr>
          <p:nvPr/>
        </p:nvSpPr>
        <p:spPr bwMode="auto">
          <a:xfrm>
            <a:off x="6892925" y="5719763"/>
            <a:ext cx="1589088" cy="847725"/>
          </a:xfrm>
          <a:prstGeom prst="rect">
            <a:avLst/>
          </a:prstGeom>
          <a:solidFill>
            <a:srgbClr val="FFFFFF"/>
          </a:solidFill>
          <a:ln w="9525">
            <a:solidFill>
              <a:srgbClr val="BCBEC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54" name="Rectangle 45"/>
          <p:cNvSpPr>
            <a:spLocks noChangeArrowheads="1"/>
          </p:cNvSpPr>
          <p:nvPr/>
        </p:nvSpPr>
        <p:spPr bwMode="auto">
          <a:xfrm>
            <a:off x="8482013" y="5719763"/>
            <a:ext cx="1589087" cy="847725"/>
          </a:xfrm>
          <a:prstGeom prst="rect">
            <a:avLst/>
          </a:prstGeom>
          <a:solidFill>
            <a:srgbClr val="F5F5F5"/>
          </a:solidFill>
          <a:ln w="9525">
            <a:solidFill>
              <a:srgbClr val="BCBEC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55" name="Rectangle 46"/>
          <p:cNvSpPr>
            <a:spLocks noChangeArrowheads="1"/>
          </p:cNvSpPr>
          <p:nvPr/>
        </p:nvSpPr>
        <p:spPr bwMode="auto">
          <a:xfrm>
            <a:off x="10071100" y="5719763"/>
            <a:ext cx="1587500" cy="847725"/>
          </a:xfrm>
          <a:prstGeom prst="rect">
            <a:avLst/>
          </a:prstGeom>
          <a:solidFill>
            <a:srgbClr val="F5F5F5"/>
          </a:solidFill>
          <a:ln w="9525">
            <a:solidFill>
              <a:srgbClr val="BCBEC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56" name="Rectangle 47"/>
          <p:cNvSpPr>
            <a:spLocks noChangeArrowheads="1"/>
          </p:cNvSpPr>
          <p:nvPr/>
        </p:nvSpPr>
        <p:spPr bwMode="auto">
          <a:xfrm>
            <a:off x="1785938" y="1498600"/>
            <a:ext cx="4095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A8A8A8"/>
                </a:solidFill>
                <a:effectLst/>
                <a:uLnTx/>
                <a:uFillTx/>
                <a:latin typeface="Montserrat" panose="02000505000000020004" pitchFamily="2" charset="0"/>
                <a:ea typeface="+mn-ea"/>
                <a:cs typeface="+mn-cs"/>
              </a:rPr>
              <a:t>26</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57" name="Rectangle 48"/>
          <p:cNvSpPr>
            <a:spLocks noChangeArrowheads="1"/>
          </p:cNvSpPr>
          <p:nvPr/>
        </p:nvSpPr>
        <p:spPr bwMode="auto">
          <a:xfrm>
            <a:off x="3392488" y="1498600"/>
            <a:ext cx="4000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A8A8A8"/>
                </a:solidFill>
                <a:effectLst/>
                <a:uLnTx/>
                <a:uFillTx/>
                <a:latin typeface="Montserrat" panose="02000505000000020004" pitchFamily="2" charset="0"/>
                <a:ea typeface="+mn-ea"/>
                <a:cs typeface="+mn-cs"/>
              </a:rPr>
              <a:t>27</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58" name="Rectangle 49"/>
          <p:cNvSpPr>
            <a:spLocks noChangeArrowheads="1"/>
          </p:cNvSpPr>
          <p:nvPr/>
        </p:nvSpPr>
        <p:spPr bwMode="auto">
          <a:xfrm>
            <a:off x="4962525" y="1498600"/>
            <a:ext cx="4095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A8A8A8"/>
                </a:solidFill>
                <a:effectLst/>
                <a:uLnTx/>
                <a:uFillTx/>
                <a:latin typeface="Montserrat" panose="02000505000000020004" pitchFamily="2" charset="0"/>
                <a:ea typeface="+mn-ea"/>
                <a:cs typeface="+mn-cs"/>
              </a:rPr>
              <a:t>28</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59" name="Rectangle 50"/>
          <p:cNvSpPr>
            <a:spLocks noChangeArrowheads="1"/>
          </p:cNvSpPr>
          <p:nvPr/>
        </p:nvSpPr>
        <p:spPr bwMode="auto">
          <a:xfrm>
            <a:off x="6561138" y="1498600"/>
            <a:ext cx="4095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A8A8A8"/>
                </a:solidFill>
                <a:effectLst/>
                <a:uLnTx/>
                <a:uFillTx/>
                <a:latin typeface="Montserrat" panose="02000505000000020004" pitchFamily="2" charset="0"/>
                <a:ea typeface="+mn-ea"/>
                <a:cs typeface="+mn-cs"/>
              </a:rPr>
              <a:t>29</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60" name="Rectangle 51"/>
          <p:cNvSpPr>
            <a:spLocks noChangeArrowheads="1"/>
          </p:cNvSpPr>
          <p:nvPr/>
        </p:nvSpPr>
        <p:spPr bwMode="auto">
          <a:xfrm>
            <a:off x="8139113" y="1498600"/>
            <a:ext cx="4191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A8A8A8"/>
                </a:solidFill>
                <a:effectLst/>
                <a:uLnTx/>
                <a:uFillTx/>
                <a:latin typeface="Montserrat" panose="02000505000000020004" pitchFamily="2" charset="0"/>
                <a:ea typeface="+mn-ea"/>
                <a:cs typeface="+mn-cs"/>
              </a:rPr>
              <a:t>30</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61" name="Rectangle 52"/>
          <p:cNvSpPr>
            <a:spLocks noChangeArrowheads="1"/>
          </p:cNvSpPr>
          <p:nvPr/>
        </p:nvSpPr>
        <p:spPr bwMode="auto">
          <a:xfrm>
            <a:off x="9794875" y="1498600"/>
            <a:ext cx="3524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A8A8A8"/>
                </a:solidFill>
                <a:effectLst/>
                <a:uLnTx/>
                <a:uFillTx/>
                <a:latin typeface="Montserrat" panose="02000505000000020004" pitchFamily="2" charset="0"/>
                <a:ea typeface="+mn-ea"/>
                <a:cs typeface="+mn-cs"/>
              </a:rPr>
              <a:t>31</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62" name="Rectangle 53"/>
          <p:cNvSpPr>
            <a:spLocks noChangeArrowheads="1"/>
          </p:cNvSpPr>
          <p:nvPr/>
        </p:nvSpPr>
        <p:spPr bwMode="auto">
          <a:xfrm>
            <a:off x="11525250" y="1498600"/>
            <a:ext cx="2190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1</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63" name="Rectangle 54"/>
          <p:cNvSpPr>
            <a:spLocks noChangeArrowheads="1"/>
          </p:cNvSpPr>
          <p:nvPr/>
        </p:nvSpPr>
        <p:spPr bwMode="auto">
          <a:xfrm>
            <a:off x="1927225" y="2336800"/>
            <a:ext cx="2667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2</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64" name="Rectangle 55"/>
          <p:cNvSpPr>
            <a:spLocks noChangeArrowheads="1"/>
          </p:cNvSpPr>
          <p:nvPr/>
        </p:nvSpPr>
        <p:spPr bwMode="auto">
          <a:xfrm>
            <a:off x="3525838" y="2336800"/>
            <a:ext cx="2667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3</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65" name="Rectangle 56"/>
          <p:cNvSpPr>
            <a:spLocks noChangeArrowheads="1"/>
          </p:cNvSpPr>
          <p:nvPr/>
        </p:nvSpPr>
        <p:spPr bwMode="auto">
          <a:xfrm>
            <a:off x="5114925" y="2336800"/>
            <a:ext cx="2667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4</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66" name="Rectangle 57"/>
          <p:cNvSpPr>
            <a:spLocks noChangeArrowheads="1"/>
          </p:cNvSpPr>
          <p:nvPr/>
        </p:nvSpPr>
        <p:spPr bwMode="auto">
          <a:xfrm>
            <a:off x="6702425" y="2336800"/>
            <a:ext cx="2667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5</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67" name="Rectangle 58"/>
          <p:cNvSpPr>
            <a:spLocks noChangeArrowheads="1"/>
          </p:cNvSpPr>
          <p:nvPr/>
        </p:nvSpPr>
        <p:spPr bwMode="auto">
          <a:xfrm>
            <a:off x="8281988" y="2336800"/>
            <a:ext cx="2762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6</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68" name="Rectangle 59"/>
          <p:cNvSpPr>
            <a:spLocks noChangeArrowheads="1"/>
          </p:cNvSpPr>
          <p:nvPr/>
        </p:nvSpPr>
        <p:spPr bwMode="auto">
          <a:xfrm>
            <a:off x="9890125" y="2336800"/>
            <a:ext cx="2667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7</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69" name="Rectangle 60"/>
          <p:cNvSpPr>
            <a:spLocks noChangeArrowheads="1"/>
          </p:cNvSpPr>
          <p:nvPr/>
        </p:nvSpPr>
        <p:spPr bwMode="auto">
          <a:xfrm>
            <a:off x="11458575" y="2336800"/>
            <a:ext cx="2762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8</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70" name="Rectangle 61"/>
          <p:cNvSpPr>
            <a:spLocks noChangeArrowheads="1"/>
          </p:cNvSpPr>
          <p:nvPr/>
        </p:nvSpPr>
        <p:spPr bwMode="auto">
          <a:xfrm>
            <a:off x="1917700" y="3194050"/>
            <a:ext cx="2762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9</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71" name="Rectangle 62"/>
          <p:cNvSpPr>
            <a:spLocks noChangeArrowheads="1"/>
          </p:cNvSpPr>
          <p:nvPr/>
        </p:nvSpPr>
        <p:spPr bwMode="auto">
          <a:xfrm>
            <a:off x="3411538" y="3194050"/>
            <a:ext cx="3810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10</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72" name="Rectangle 63"/>
          <p:cNvSpPr>
            <a:spLocks noChangeArrowheads="1"/>
          </p:cNvSpPr>
          <p:nvPr/>
        </p:nvSpPr>
        <p:spPr bwMode="auto">
          <a:xfrm>
            <a:off x="5067300" y="3194050"/>
            <a:ext cx="3048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11</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73" name="Rectangle 64"/>
          <p:cNvSpPr>
            <a:spLocks noChangeArrowheads="1"/>
          </p:cNvSpPr>
          <p:nvPr/>
        </p:nvSpPr>
        <p:spPr bwMode="auto">
          <a:xfrm>
            <a:off x="6618288" y="3194050"/>
            <a:ext cx="3524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12</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74" name="Rectangle 65"/>
          <p:cNvSpPr>
            <a:spLocks noChangeArrowheads="1"/>
          </p:cNvSpPr>
          <p:nvPr/>
        </p:nvSpPr>
        <p:spPr bwMode="auto">
          <a:xfrm>
            <a:off x="8205788" y="3194050"/>
            <a:ext cx="3524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13</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75" name="Rectangle 66"/>
          <p:cNvSpPr>
            <a:spLocks noChangeArrowheads="1"/>
          </p:cNvSpPr>
          <p:nvPr/>
        </p:nvSpPr>
        <p:spPr bwMode="auto">
          <a:xfrm>
            <a:off x="9804400" y="3194050"/>
            <a:ext cx="3524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14</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76" name="Rectangle 67"/>
          <p:cNvSpPr>
            <a:spLocks noChangeArrowheads="1"/>
          </p:cNvSpPr>
          <p:nvPr/>
        </p:nvSpPr>
        <p:spPr bwMode="auto">
          <a:xfrm>
            <a:off x="11393488" y="3194050"/>
            <a:ext cx="3524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15</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77" name="Rectangle 68"/>
          <p:cNvSpPr>
            <a:spLocks noChangeArrowheads="1"/>
          </p:cNvSpPr>
          <p:nvPr/>
        </p:nvSpPr>
        <p:spPr bwMode="auto">
          <a:xfrm>
            <a:off x="1833563" y="4041775"/>
            <a:ext cx="3619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16</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78" name="Rectangle 69"/>
          <p:cNvSpPr>
            <a:spLocks noChangeArrowheads="1"/>
          </p:cNvSpPr>
          <p:nvPr/>
        </p:nvSpPr>
        <p:spPr bwMode="auto">
          <a:xfrm>
            <a:off x="3440113" y="4041775"/>
            <a:ext cx="3524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17</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79" name="Rectangle 70"/>
          <p:cNvSpPr>
            <a:spLocks noChangeArrowheads="1"/>
          </p:cNvSpPr>
          <p:nvPr/>
        </p:nvSpPr>
        <p:spPr bwMode="auto">
          <a:xfrm>
            <a:off x="5010150" y="4041775"/>
            <a:ext cx="3619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18</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80" name="Rectangle 71"/>
          <p:cNvSpPr>
            <a:spLocks noChangeArrowheads="1"/>
          </p:cNvSpPr>
          <p:nvPr/>
        </p:nvSpPr>
        <p:spPr bwMode="auto">
          <a:xfrm>
            <a:off x="6608763" y="4041775"/>
            <a:ext cx="3619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19</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81" name="Rectangle 72"/>
          <p:cNvSpPr>
            <a:spLocks noChangeArrowheads="1"/>
          </p:cNvSpPr>
          <p:nvPr/>
        </p:nvSpPr>
        <p:spPr bwMode="auto">
          <a:xfrm>
            <a:off x="8139113" y="4041775"/>
            <a:ext cx="4286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20</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82" name="Rectangle 73"/>
          <p:cNvSpPr>
            <a:spLocks noChangeArrowheads="1"/>
          </p:cNvSpPr>
          <p:nvPr/>
        </p:nvSpPr>
        <p:spPr bwMode="auto">
          <a:xfrm>
            <a:off x="9794875" y="4041775"/>
            <a:ext cx="3524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21</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83" name="Rectangle 74"/>
          <p:cNvSpPr>
            <a:spLocks noChangeArrowheads="1"/>
          </p:cNvSpPr>
          <p:nvPr/>
        </p:nvSpPr>
        <p:spPr bwMode="auto">
          <a:xfrm>
            <a:off x="11336338" y="4041775"/>
            <a:ext cx="4000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22</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84" name="Rectangle 75"/>
          <p:cNvSpPr>
            <a:spLocks noChangeArrowheads="1"/>
          </p:cNvSpPr>
          <p:nvPr/>
        </p:nvSpPr>
        <p:spPr bwMode="auto">
          <a:xfrm>
            <a:off x="1795463" y="4891088"/>
            <a:ext cx="4000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23</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85" name="Rectangle 76"/>
          <p:cNvSpPr>
            <a:spLocks noChangeArrowheads="1"/>
          </p:cNvSpPr>
          <p:nvPr/>
        </p:nvSpPr>
        <p:spPr bwMode="auto">
          <a:xfrm>
            <a:off x="3392488" y="4891088"/>
            <a:ext cx="4000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24</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86" name="Rectangle 77"/>
          <p:cNvSpPr>
            <a:spLocks noChangeArrowheads="1"/>
          </p:cNvSpPr>
          <p:nvPr/>
        </p:nvSpPr>
        <p:spPr bwMode="auto">
          <a:xfrm>
            <a:off x="4981575" y="4891088"/>
            <a:ext cx="4000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25</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87" name="Rectangle 78"/>
          <p:cNvSpPr>
            <a:spLocks noChangeArrowheads="1"/>
          </p:cNvSpPr>
          <p:nvPr/>
        </p:nvSpPr>
        <p:spPr bwMode="auto">
          <a:xfrm>
            <a:off x="6561138" y="4891088"/>
            <a:ext cx="4095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26</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88" name="Rectangle 79"/>
          <p:cNvSpPr>
            <a:spLocks noChangeArrowheads="1"/>
          </p:cNvSpPr>
          <p:nvPr/>
        </p:nvSpPr>
        <p:spPr bwMode="auto">
          <a:xfrm>
            <a:off x="8158163" y="4891088"/>
            <a:ext cx="4000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27</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89" name="Rectangle 80"/>
          <p:cNvSpPr>
            <a:spLocks noChangeArrowheads="1"/>
          </p:cNvSpPr>
          <p:nvPr/>
        </p:nvSpPr>
        <p:spPr bwMode="auto">
          <a:xfrm>
            <a:off x="9737725" y="4891088"/>
            <a:ext cx="4095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28</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90" name="Rectangle 81"/>
          <p:cNvSpPr>
            <a:spLocks noChangeArrowheads="1"/>
          </p:cNvSpPr>
          <p:nvPr/>
        </p:nvSpPr>
        <p:spPr bwMode="auto">
          <a:xfrm>
            <a:off x="11336338" y="4891088"/>
            <a:ext cx="4095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29</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91" name="Rectangle 82"/>
          <p:cNvSpPr>
            <a:spLocks noChangeArrowheads="1"/>
          </p:cNvSpPr>
          <p:nvPr/>
        </p:nvSpPr>
        <p:spPr bwMode="auto">
          <a:xfrm>
            <a:off x="1776413" y="5738813"/>
            <a:ext cx="4191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Montserrat" panose="02000505000000020004" pitchFamily="2" charset="0"/>
                <a:ea typeface="+mn-ea"/>
                <a:cs typeface="+mn-cs"/>
              </a:rPr>
              <a:t>30</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92" name="Rectangle 83"/>
          <p:cNvSpPr>
            <a:spLocks noChangeArrowheads="1"/>
          </p:cNvSpPr>
          <p:nvPr/>
        </p:nvSpPr>
        <p:spPr bwMode="auto">
          <a:xfrm>
            <a:off x="3563938" y="5738813"/>
            <a:ext cx="2190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A8A8A8"/>
                </a:solidFill>
                <a:effectLst/>
                <a:uLnTx/>
                <a:uFillTx/>
                <a:latin typeface="Montserrat" panose="02000505000000020004" pitchFamily="2" charset="0"/>
                <a:ea typeface="+mn-ea"/>
                <a:cs typeface="+mn-cs"/>
              </a:rPr>
              <a:t>1</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93" name="Rectangle 84"/>
          <p:cNvSpPr>
            <a:spLocks noChangeArrowheads="1"/>
          </p:cNvSpPr>
          <p:nvPr/>
        </p:nvSpPr>
        <p:spPr bwMode="auto">
          <a:xfrm>
            <a:off x="5114925" y="5738813"/>
            <a:ext cx="2667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A8A8A8"/>
                </a:solidFill>
                <a:effectLst/>
                <a:uLnTx/>
                <a:uFillTx/>
                <a:latin typeface="Montserrat" panose="02000505000000020004" pitchFamily="2" charset="0"/>
                <a:ea typeface="+mn-ea"/>
                <a:cs typeface="+mn-cs"/>
              </a:rPr>
              <a:t>2</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94" name="Rectangle 85"/>
          <p:cNvSpPr>
            <a:spLocks noChangeArrowheads="1"/>
          </p:cNvSpPr>
          <p:nvPr/>
        </p:nvSpPr>
        <p:spPr bwMode="auto">
          <a:xfrm>
            <a:off x="6702425" y="5738813"/>
            <a:ext cx="2667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A8A8A8"/>
                </a:solidFill>
                <a:effectLst/>
                <a:uLnTx/>
                <a:uFillTx/>
                <a:latin typeface="Montserrat" panose="02000505000000020004" pitchFamily="2" charset="0"/>
                <a:ea typeface="+mn-ea"/>
                <a:cs typeface="+mn-cs"/>
              </a:rPr>
              <a:t>3</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95" name="Rectangle 86"/>
          <p:cNvSpPr>
            <a:spLocks noChangeArrowheads="1"/>
          </p:cNvSpPr>
          <p:nvPr/>
        </p:nvSpPr>
        <p:spPr bwMode="auto">
          <a:xfrm>
            <a:off x="8291513" y="5738813"/>
            <a:ext cx="2667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A8A8A8"/>
                </a:solidFill>
                <a:effectLst/>
                <a:uLnTx/>
                <a:uFillTx/>
                <a:latin typeface="Montserrat" panose="02000505000000020004" pitchFamily="2" charset="0"/>
                <a:ea typeface="+mn-ea"/>
                <a:cs typeface="+mn-cs"/>
              </a:rPr>
              <a:t>4</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96" name="Rectangle 87"/>
          <p:cNvSpPr>
            <a:spLocks noChangeArrowheads="1"/>
          </p:cNvSpPr>
          <p:nvPr/>
        </p:nvSpPr>
        <p:spPr bwMode="auto">
          <a:xfrm>
            <a:off x="9890125" y="5738813"/>
            <a:ext cx="2667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A8A8A8"/>
                </a:solidFill>
                <a:effectLst/>
                <a:uLnTx/>
                <a:uFillTx/>
                <a:latin typeface="Montserrat" panose="02000505000000020004" pitchFamily="2" charset="0"/>
                <a:ea typeface="+mn-ea"/>
                <a:cs typeface="+mn-cs"/>
              </a:rPr>
              <a:t>5</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97" name="Rectangle 88"/>
          <p:cNvSpPr>
            <a:spLocks noChangeArrowheads="1"/>
          </p:cNvSpPr>
          <p:nvPr/>
        </p:nvSpPr>
        <p:spPr bwMode="auto">
          <a:xfrm>
            <a:off x="11468100" y="5738813"/>
            <a:ext cx="2762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A8A8A8"/>
                </a:solidFill>
                <a:effectLst/>
                <a:uLnTx/>
                <a:uFillTx/>
                <a:latin typeface="Montserrat" panose="02000505000000020004" pitchFamily="2" charset="0"/>
                <a:ea typeface="+mn-ea"/>
                <a:cs typeface="+mn-cs"/>
              </a:rPr>
              <a:t>6</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98" name="Rectangle 89"/>
          <p:cNvSpPr>
            <a:spLocks noChangeArrowheads="1"/>
          </p:cNvSpPr>
          <p:nvPr/>
        </p:nvSpPr>
        <p:spPr bwMode="auto">
          <a:xfrm>
            <a:off x="1062038" y="1058863"/>
            <a:ext cx="684212"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Open Sans" panose="020B0606030504020204" pitchFamily="34" charset="0"/>
                <a:ea typeface="+mn-ea"/>
                <a:cs typeface="+mn-cs"/>
              </a:rPr>
              <a:t>MON</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399" name="Rectangle 90"/>
          <p:cNvSpPr>
            <a:spLocks noChangeArrowheads="1"/>
          </p:cNvSpPr>
          <p:nvPr/>
        </p:nvSpPr>
        <p:spPr bwMode="auto">
          <a:xfrm>
            <a:off x="2717800" y="1058863"/>
            <a:ext cx="5524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Open Sans" panose="020B0606030504020204" pitchFamily="34" charset="0"/>
                <a:ea typeface="+mn-ea"/>
                <a:cs typeface="+mn-cs"/>
              </a:rPr>
              <a:t>TUE</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400" name="Rectangle 91"/>
          <p:cNvSpPr>
            <a:spLocks noChangeArrowheads="1"/>
          </p:cNvSpPr>
          <p:nvPr/>
        </p:nvSpPr>
        <p:spPr bwMode="auto">
          <a:xfrm>
            <a:off x="4267200" y="1058863"/>
            <a:ext cx="6381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Open Sans" panose="020B0606030504020204" pitchFamily="34" charset="0"/>
                <a:ea typeface="+mn-ea"/>
                <a:cs typeface="+mn-cs"/>
              </a:rPr>
              <a:t>WED</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401" name="Rectangle 92"/>
          <p:cNvSpPr>
            <a:spLocks noChangeArrowheads="1"/>
          </p:cNvSpPr>
          <p:nvPr/>
        </p:nvSpPr>
        <p:spPr bwMode="auto">
          <a:xfrm>
            <a:off x="5875338" y="1058863"/>
            <a:ext cx="6000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Open Sans" panose="020B0606030504020204" pitchFamily="34" charset="0"/>
                <a:ea typeface="+mn-ea"/>
                <a:cs typeface="+mn-cs"/>
              </a:rPr>
              <a:t>THU</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402" name="Rectangle 93"/>
          <p:cNvSpPr>
            <a:spLocks noChangeArrowheads="1"/>
          </p:cNvSpPr>
          <p:nvPr/>
        </p:nvSpPr>
        <p:spPr bwMode="auto">
          <a:xfrm>
            <a:off x="7531100" y="1058863"/>
            <a:ext cx="45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Open Sans" panose="020B0606030504020204" pitchFamily="34" charset="0"/>
                <a:ea typeface="+mn-ea"/>
                <a:cs typeface="+mn-cs"/>
              </a:rPr>
              <a:t>FRI</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403" name="Rectangle 94"/>
          <p:cNvSpPr>
            <a:spLocks noChangeArrowheads="1"/>
          </p:cNvSpPr>
          <p:nvPr/>
        </p:nvSpPr>
        <p:spPr bwMode="auto">
          <a:xfrm>
            <a:off x="9090025" y="1058863"/>
            <a:ext cx="533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Open Sans" panose="020B0606030504020204" pitchFamily="34" charset="0"/>
                <a:ea typeface="+mn-ea"/>
                <a:cs typeface="+mn-cs"/>
              </a:rPr>
              <a:t>SAT</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404" name="Rectangle 95"/>
          <p:cNvSpPr>
            <a:spLocks noChangeArrowheads="1"/>
          </p:cNvSpPr>
          <p:nvPr/>
        </p:nvSpPr>
        <p:spPr bwMode="auto">
          <a:xfrm>
            <a:off x="10650538" y="1058863"/>
            <a:ext cx="6000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Open Sans" panose="020B0606030504020204" pitchFamily="34" charset="0"/>
                <a:ea typeface="+mn-ea"/>
                <a:cs typeface="+mn-cs"/>
              </a:rPr>
              <a:t>SUN</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405" name="Rectangle 96"/>
          <p:cNvSpPr>
            <a:spLocks noChangeArrowheads="1"/>
          </p:cNvSpPr>
          <p:nvPr/>
        </p:nvSpPr>
        <p:spPr bwMode="auto">
          <a:xfrm>
            <a:off x="4905375" y="296863"/>
            <a:ext cx="260667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3300" b="1" i="0" u="none" strike="noStrike" kern="1200" cap="none" spc="0" normalizeH="0" baseline="0" noProof="0">
                <a:ln>
                  <a:noFill/>
                </a:ln>
                <a:solidFill>
                  <a:srgbClr val="000000"/>
                </a:solidFill>
                <a:effectLst/>
                <a:uLnTx/>
                <a:uFillTx/>
                <a:latin typeface="Montserrat" panose="02000505000000020004" pitchFamily="2" charset="0"/>
                <a:ea typeface="+mn-ea"/>
                <a:cs typeface="+mn-cs"/>
              </a:rPr>
              <a:t>APRIL 2018</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406" name="Freeform 97"/>
          <p:cNvSpPr>
            <a:spLocks/>
          </p:cNvSpPr>
          <p:nvPr/>
        </p:nvSpPr>
        <p:spPr bwMode="auto">
          <a:xfrm>
            <a:off x="3773488" y="2651125"/>
            <a:ext cx="1455737" cy="209550"/>
          </a:xfrm>
          <a:custGeom>
            <a:avLst/>
            <a:gdLst>
              <a:gd name="T0" fmla="*/ 2147483646 w 153"/>
              <a:gd name="T1" fmla="*/ 1995963750 h 22"/>
              <a:gd name="T2" fmla="*/ 362116957 w 153"/>
              <a:gd name="T3" fmla="*/ 1995963750 h 22"/>
              <a:gd name="T4" fmla="*/ 0 w 153"/>
              <a:gd name="T5" fmla="*/ 1723786875 h 22"/>
              <a:gd name="T6" fmla="*/ 0 w 153"/>
              <a:gd name="T7" fmla="*/ 362902500 h 22"/>
              <a:gd name="T8" fmla="*/ 362116957 w 153"/>
              <a:gd name="T9" fmla="*/ 0 h 22"/>
              <a:gd name="T10" fmla="*/ 2147483646 w 153"/>
              <a:gd name="T11" fmla="*/ 0 h 22"/>
              <a:gd name="T12" fmla="*/ 2147483646 w 153"/>
              <a:gd name="T13" fmla="*/ 362902500 h 22"/>
              <a:gd name="T14" fmla="*/ 2147483646 w 153"/>
              <a:gd name="T15" fmla="*/ 1723786875 h 22"/>
              <a:gd name="T16" fmla="*/ 2147483646 w 153"/>
              <a:gd name="T17" fmla="*/ 1995963750 h 2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3" h="22">
                <a:moveTo>
                  <a:pt x="150" y="22"/>
                </a:moveTo>
                <a:cubicBezTo>
                  <a:pt x="4" y="22"/>
                  <a:pt x="4" y="22"/>
                  <a:pt x="4" y="22"/>
                </a:cubicBezTo>
                <a:cubicBezTo>
                  <a:pt x="2" y="22"/>
                  <a:pt x="0" y="21"/>
                  <a:pt x="0" y="19"/>
                </a:cubicBezTo>
                <a:cubicBezTo>
                  <a:pt x="0" y="4"/>
                  <a:pt x="0" y="4"/>
                  <a:pt x="0" y="4"/>
                </a:cubicBezTo>
                <a:cubicBezTo>
                  <a:pt x="0" y="2"/>
                  <a:pt x="2" y="0"/>
                  <a:pt x="4" y="0"/>
                </a:cubicBezTo>
                <a:cubicBezTo>
                  <a:pt x="150" y="0"/>
                  <a:pt x="150" y="0"/>
                  <a:pt x="150" y="0"/>
                </a:cubicBezTo>
                <a:cubicBezTo>
                  <a:pt x="152" y="0"/>
                  <a:pt x="153" y="2"/>
                  <a:pt x="153" y="4"/>
                </a:cubicBezTo>
                <a:cubicBezTo>
                  <a:pt x="153" y="19"/>
                  <a:pt x="153" y="19"/>
                  <a:pt x="153" y="19"/>
                </a:cubicBezTo>
                <a:cubicBezTo>
                  <a:pt x="153" y="21"/>
                  <a:pt x="152" y="22"/>
                  <a:pt x="150" y="22"/>
                </a:cubicBezTo>
                <a:close/>
              </a:path>
            </a:pathLst>
          </a:custGeom>
          <a:solidFill>
            <a:srgbClr val="F2AA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407" name="Freeform 98"/>
          <p:cNvSpPr>
            <a:spLocks/>
          </p:cNvSpPr>
          <p:nvPr/>
        </p:nvSpPr>
        <p:spPr bwMode="auto">
          <a:xfrm>
            <a:off x="3773488" y="2917825"/>
            <a:ext cx="1455737" cy="209550"/>
          </a:xfrm>
          <a:custGeom>
            <a:avLst/>
            <a:gdLst>
              <a:gd name="T0" fmla="*/ 2147483646 w 153"/>
              <a:gd name="T1" fmla="*/ 1995963750 h 22"/>
              <a:gd name="T2" fmla="*/ 362116957 w 153"/>
              <a:gd name="T3" fmla="*/ 1995963750 h 22"/>
              <a:gd name="T4" fmla="*/ 0 w 153"/>
              <a:gd name="T5" fmla="*/ 1723786875 h 22"/>
              <a:gd name="T6" fmla="*/ 0 w 153"/>
              <a:gd name="T7" fmla="*/ 362902500 h 22"/>
              <a:gd name="T8" fmla="*/ 362116957 w 153"/>
              <a:gd name="T9" fmla="*/ 0 h 22"/>
              <a:gd name="T10" fmla="*/ 2147483646 w 153"/>
              <a:gd name="T11" fmla="*/ 0 h 22"/>
              <a:gd name="T12" fmla="*/ 2147483646 w 153"/>
              <a:gd name="T13" fmla="*/ 362902500 h 22"/>
              <a:gd name="T14" fmla="*/ 2147483646 w 153"/>
              <a:gd name="T15" fmla="*/ 1723786875 h 22"/>
              <a:gd name="T16" fmla="*/ 2147483646 w 153"/>
              <a:gd name="T17" fmla="*/ 1995963750 h 2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3" h="22">
                <a:moveTo>
                  <a:pt x="150" y="22"/>
                </a:moveTo>
                <a:cubicBezTo>
                  <a:pt x="4" y="22"/>
                  <a:pt x="4" y="22"/>
                  <a:pt x="4" y="22"/>
                </a:cubicBezTo>
                <a:cubicBezTo>
                  <a:pt x="2" y="22"/>
                  <a:pt x="0" y="21"/>
                  <a:pt x="0" y="19"/>
                </a:cubicBezTo>
                <a:cubicBezTo>
                  <a:pt x="0" y="4"/>
                  <a:pt x="0" y="4"/>
                  <a:pt x="0" y="4"/>
                </a:cubicBezTo>
                <a:cubicBezTo>
                  <a:pt x="0" y="2"/>
                  <a:pt x="2" y="0"/>
                  <a:pt x="4" y="0"/>
                </a:cubicBezTo>
                <a:cubicBezTo>
                  <a:pt x="150" y="0"/>
                  <a:pt x="150" y="0"/>
                  <a:pt x="150" y="0"/>
                </a:cubicBezTo>
                <a:cubicBezTo>
                  <a:pt x="152" y="0"/>
                  <a:pt x="153" y="2"/>
                  <a:pt x="153" y="4"/>
                </a:cubicBezTo>
                <a:cubicBezTo>
                  <a:pt x="153" y="19"/>
                  <a:pt x="153" y="19"/>
                  <a:pt x="153" y="19"/>
                </a:cubicBezTo>
                <a:cubicBezTo>
                  <a:pt x="153" y="21"/>
                  <a:pt x="152" y="22"/>
                  <a:pt x="150" y="22"/>
                </a:cubicBezTo>
                <a:close/>
              </a:path>
            </a:pathLst>
          </a:custGeom>
          <a:solidFill>
            <a:srgbClr val="FADE9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408" name="Rectangle 99"/>
          <p:cNvSpPr>
            <a:spLocks noChangeArrowheads="1"/>
          </p:cNvSpPr>
          <p:nvPr/>
        </p:nvSpPr>
        <p:spPr bwMode="auto">
          <a:xfrm>
            <a:off x="3830638" y="2641600"/>
            <a:ext cx="1370012"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333333"/>
                </a:solidFill>
                <a:effectLst/>
                <a:uLnTx/>
                <a:uFillTx/>
                <a:latin typeface="Open Sans" panose="020B0606030504020204" pitchFamily="34" charset="0"/>
                <a:ea typeface="+mn-ea"/>
                <a:cs typeface="+mn-cs"/>
              </a:rPr>
              <a:t>Example text here</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409" name="Freeform 100"/>
          <p:cNvSpPr>
            <a:spLocks/>
          </p:cNvSpPr>
          <p:nvPr/>
        </p:nvSpPr>
        <p:spPr bwMode="auto">
          <a:xfrm>
            <a:off x="10137775" y="4394200"/>
            <a:ext cx="1454150" cy="219075"/>
          </a:xfrm>
          <a:custGeom>
            <a:avLst/>
            <a:gdLst>
              <a:gd name="T0" fmla="*/ 2147483646 w 153"/>
              <a:gd name="T1" fmla="*/ 2086689375 h 23"/>
              <a:gd name="T2" fmla="*/ 361323010 w 153"/>
              <a:gd name="T3" fmla="*/ 2086689375 h 23"/>
              <a:gd name="T4" fmla="*/ 0 w 153"/>
              <a:gd name="T5" fmla="*/ 1723786875 h 23"/>
              <a:gd name="T6" fmla="*/ 0 w 153"/>
              <a:gd name="T7" fmla="*/ 362902500 h 23"/>
              <a:gd name="T8" fmla="*/ 361323010 w 153"/>
              <a:gd name="T9" fmla="*/ 0 h 23"/>
              <a:gd name="T10" fmla="*/ 2147483646 w 153"/>
              <a:gd name="T11" fmla="*/ 0 h 23"/>
              <a:gd name="T12" fmla="*/ 2147483646 w 153"/>
              <a:gd name="T13" fmla="*/ 362902500 h 23"/>
              <a:gd name="T14" fmla="*/ 2147483646 w 153"/>
              <a:gd name="T15" fmla="*/ 1723786875 h 23"/>
              <a:gd name="T16" fmla="*/ 2147483646 w 153"/>
              <a:gd name="T17" fmla="*/ 2086689375 h 2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3" h="23">
                <a:moveTo>
                  <a:pt x="149" y="23"/>
                </a:moveTo>
                <a:cubicBezTo>
                  <a:pt x="4" y="23"/>
                  <a:pt x="4" y="23"/>
                  <a:pt x="4" y="23"/>
                </a:cubicBezTo>
                <a:cubicBezTo>
                  <a:pt x="2" y="23"/>
                  <a:pt x="0" y="21"/>
                  <a:pt x="0" y="19"/>
                </a:cubicBezTo>
                <a:cubicBezTo>
                  <a:pt x="0" y="4"/>
                  <a:pt x="0" y="4"/>
                  <a:pt x="0" y="4"/>
                </a:cubicBezTo>
                <a:cubicBezTo>
                  <a:pt x="0" y="2"/>
                  <a:pt x="2" y="0"/>
                  <a:pt x="4" y="0"/>
                </a:cubicBezTo>
                <a:cubicBezTo>
                  <a:pt x="149" y="0"/>
                  <a:pt x="149" y="0"/>
                  <a:pt x="149" y="0"/>
                </a:cubicBezTo>
                <a:cubicBezTo>
                  <a:pt x="152" y="0"/>
                  <a:pt x="153" y="2"/>
                  <a:pt x="153" y="4"/>
                </a:cubicBezTo>
                <a:cubicBezTo>
                  <a:pt x="153" y="19"/>
                  <a:pt x="153" y="19"/>
                  <a:pt x="153" y="19"/>
                </a:cubicBezTo>
                <a:cubicBezTo>
                  <a:pt x="153" y="21"/>
                  <a:pt x="152" y="23"/>
                  <a:pt x="149" y="23"/>
                </a:cubicBezTo>
                <a:close/>
              </a:path>
            </a:pathLst>
          </a:custGeom>
          <a:solidFill>
            <a:srgbClr val="B6CA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410" name="Rectangle 101"/>
          <p:cNvSpPr>
            <a:spLocks noChangeArrowheads="1"/>
          </p:cNvSpPr>
          <p:nvPr/>
        </p:nvSpPr>
        <p:spPr bwMode="auto">
          <a:xfrm>
            <a:off x="10194925" y="4394200"/>
            <a:ext cx="1370013"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333333"/>
                </a:solidFill>
                <a:effectLst/>
                <a:uLnTx/>
                <a:uFillTx/>
                <a:latin typeface="Open Sans" panose="020B0606030504020204" pitchFamily="34" charset="0"/>
                <a:ea typeface="+mn-ea"/>
                <a:cs typeface="+mn-cs"/>
              </a:rPr>
              <a:t>Example text here</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411" name="Freeform 102"/>
          <p:cNvSpPr>
            <a:spLocks/>
          </p:cNvSpPr>
          <p:nvPr/>
        </p:nvSpPr>
        <p:spPr bwMode="auto">
          <a:xfrm>
            <a:off x="10137775" y="2651125"/>
            <a:ext cx="1454150" cy="209550"/>
          </a:xfrm>
          <a:custGeom>
            <a:avLst/>
            <a:gdLst>
              <a:gd name="T0" fmla="*/ 2147483646 w 153"/>
              <a:gd name="T1" fmla="*/ 1995963750 h 22"/>
              <a:gd name="T2" fmla="*/ 361323010 w 153"/>
              <a:gd name="T3" fmla="*/ 1995963750 h 22"/>
              <a:gd name="T4" fmla="*/ 0 w 153"/>
              <a:gd name="T5" fmla="*/ 1723786875 h 22"/>
              <a:gd name="T6" fmla="*/ 0 w 153"/>
              <a:gd name="T7" fmla="*/ 362902500 h 22"/>
              <a:gd name="T8" fmla="*/ 361323010 w 153"/>
              <a:gd name="T9" fmla="*/ 0 h 22"/>
              <a:gd name="T10" fmla="*/ 2147483646 w 153"/>
              <a:gd name="T11" fmla="*/ 0 h 22"/>
              <a:gd name="T12" fmla="*/ 2147483646 w 153"/>
              <a:gd name="T13" fmla="*/ 362902500 h 22"/>
              <a:gd name="T14" fmla="*/ 2147483646 w 153"/>
              <a:gd name="T15" fmla="*/ 1723786875 h 22"/>
              <a:gd name="T16" fmla="*/ 2147483646 w 153"/>
              <a:gd name="T17" fmla="*/ 1995963750 h 2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3" h="22">
                <a:moveTo>
                  <a:pt x="149" y="22"/>
                </a:moveTo>
                <a:cubicBezTo>
                  <a:pt x="4" y="22"/>
                  <a:pt x="4" y="22"/>
                  <a:pt x="4" y="22"/>
                </a:cubicBezTo>
                <a:cubicBezTo>
                  <a:pt x="2" y="22"/>
                  <a:pt x="0" y="21"/>
                  <a:pt x="0" y="19"/>
                </a:cubicBezTo>
                <a:cubicBezTo>
                  <a:pt x="0" y="4"/>
                  <a:pt x="0" y="4"/>
                  <a:pt x="0" y="4"/>
                </a:cubicBezTo>
                <a:cubicBezTo>
                  <a:pt x="0" y="2"/>
                  <a:pt x="2" y="0"/>
                  <a:pt x="4" y="0"/>
                </a:cubicBezTo>
                <a:cubicBezTo>
                  <a:pt x="149" y="0"/>
                  <a:pt x="149" y="0"/>
                  <a:pt x="149" y="0"/>
                </a:cubicBezTo>
                <a:cubicBezTo>
                  <a:pt x="152" y="0"/>
                  <a:pt x="153" y="2"/>
                  <a:pt x="153" y="4"/>
                </a:cubicBezTo>
                <a:cubicBezTo>
                  <a:pt x="153" y="19"/>
                  <a:pt x="153" y="19"/>
                  <a:pt x="153" y="19"/>
                </a:cubicBezTo>
                <a:cubicBezTo>
                  <a:pt x="153" y="21"/>
                  <a:pt x="152" y="22"/>
                  <a:pt x="149" y="22"/>
                </a:cubicBezTo>
                <a:close/>
              </a:path>
            </a:pathLst>
          </a:custGeom>
          <a:solidFill>
            <a:srgbClr val="B6CA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412" name="Rectangle 103"/>
          <p:cNvSpPr>
            <a:spLocks noChangeArrowheads="1"/>
          </p:cNvSpPr>
          <p:nvPr/>
        </p:nvSpPr>
        <p:spPr bwMode="auto">
          <a:xfrm>
            <a:off x="10194925" y="2641600"/>
            <a:ext cx="1370013"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333333"/>
                </a:solidFill>
                <a:effectLst/>
                <a:uLnTx/>
                <a:uFillTx/>
                <a:latin typeface="Open Sans" panose="020B0606030504020204" pitchFamily="34" charset="0"/>
                <a:ea typeface="+mn-ea"/>
                <a:cs typeface="+mn-cs"/>
              </a:rPr>
              <a:t>Example text here</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413" name="Freeform 104"/>
          <p:cNvSpPr>
            <a:spLocks/>
          </p:cNvSpPr>
          <p:nvPr/>
        </p:nvSpPr>
        <p:spPr bwMode="auto">
          <a:xfrm>
            <a:off x="596900" y="3498850"/>
            <a:ext cx="1454150" cy="209550"/>
          </a:xfrm>
          <a:custGeom>
            <a:avLst/>
            <a:gdLst>
              <a:gd name="T0" fmla="*/ 2147483646 w 153"/>
              <a:gd name="T1" fmla="*/ 1995963750 h 22"/>
              <a:gd name="T2" fmla="*/ 361323010 w 153"/>
              <a:gd name="T3" fmla="*/ 1995963750 h 22"/>
              <a:gd name="T4" fmla="*/ 0 w 153"/>
              <a:gd name="T5" fmla="*/ 1723786875 h 22"/>
              <a:gd name="T6" fmla="*/ 0 w 153"/>
              <a:gd name="T7" fmla="*/ 272176875 h 22"/>
              <a:gd name="T8" fmla="*/ 361323010 w 153"/>
              <a:gd name="T9" fmla="*/ 0 h 22"/>
              <a:gd name="T10" fmla="*/ 2147483646 w 153"/>
              <a:gd name="T11" fmla="*/ 0 h 22"/>
              <a:gd name="T12" fmla="*/ 2147483646 w 153"/>
              <a:gd name="T13" fmla="*/ 272176875 h 22"/>
              <a:gd name="T14" fmla="*/ 2147483646 w 153"/>
              <a:gd name="T15" fmla="*/ 1723786875 h 22"/>
              <a:gd name="T16" fmla="*/ 2147483646 w 153"/>
              <a:gd name="T17" fmla="*/ 1995963750 h 2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3" h="22">
                <a:moveTo>
                  <a:pt x="149" y="22"/>
                </a:moveTo>
                <a:cubicBezTo>
                  <a:pt x="4" y="22"/>
                  <a:pt x="4" y="22"/>
                  <a:pt x="4" y="22"/>
                </a:cubicBezTo>
                <a:cubicBezTo>
                  <a:pt x="1" y="22"/>
                  <a:pt x="0" y="21"/>
                  <a:pt x="0" y="19"/>
                </a:cubicBezTo>
                <a:cubicBezTo>
                  <a:pt x="0" y="3"/>
                  <a:pt x="0" y="3"/>
                  <a:pt x="0" y="3"/>
                </a:cubicBezTo>
                <a:cubicBezTo>
                  <a:pt x="0" y="1"/>
                  <a:pt x="1" y="0"/>
                  <a:pt x="4" y="0"/>
                </a:cubicBezTo>
                <a:cubicBezTo>
                  <a:pt x="149" y="0"/>
                  <a:pt x="149" y="0"/>
                  <a:pt x="149" y="0"/>
                </a:cubicBezTo>
                <a:cubicBezTo>
                  <a:pt x="151" y="0"/>
                  <a:pt x="153" y="1"/>
                  <a:pt x="153" y="3"/>
                </a:cubicBezTo>
                <a:cubicBezTo>
                  <a:pt x="153" y="19"/>
                  <a:pt x="153" y="19"/>
                  <a:pt x="153" y="19"/>
                </a:cubicBezTo>
                <a:cubicBezTo>
                  <a:pt x="153" y="21"/>
                  <a:pt x="151" y="22"/>
                  <a:pt x="149" y="22"/>
                </a:cubicBezTo>
                <a:close/>
              </a:path>
            </a:pathLst>
          </a:custGeom>
          <a:solidFill>
            <a:srgbClr val="B6CA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414" name="Rectangle 105"/>
          <p:cNvSpPr>
            <a:spLocks noChangeArrowheads="1"/>
          </p:cNvSpPr>
          <p:nvPr/>
        </p:nvSpPr>
        <p:spPr bwMode="auto">
          <a:xfrm>
            <a:off x="652463" y="3489325"/>
            <a:ext cx="1370012"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333333"/>
                </a:solidFill>
                <a:effectLst/>
                <a:uLnTx/>
                <a:uFillTx/>
                <a:latin typeface="Open Sans" panose="020B0606030504020204" pitchFamily="34" charset="0"/>
                <a:ea typeface="+mn-ea"/>
                <a:cs typeface="+mn-cs"/>
              </a:rPr>
              <a:t>Example text here</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415" name="Freeform 106"/>
          <p:cNvSpPr>
            <a:spLocks/>
          </p:cNvSpPr>
          <p:nvPr/>
        </p:nvSpPr>
        <p:spPr bwMode="auto">
          <a:xfrm>
            <a:off x="5372100" y="4346575"/>
            <a:ext cx="1444625" cy="209550"/>
          </a:xfrm>
          <a:custGeom>
            <a:avLst/>
            <a:gdLst>
              <a:gd name="T0" fmla="*/ 2147483646 w 152"/>
              <a:gd name="T1" fmla="*/ 1995963750 h 22"/>
              <a:gd name="T2" fmla="*/ 270981237 w 152"/>
              <a:gd name="T3" fmla="*/ 1995963750 h 22"/>
              <a:gd name="T4" fmla="*/ 0 w 152"/>
              <a:gd name="T5" fmla="*/ 1633061250 h 22"/>
              <a:gd name="T6" fmla="*/ 0 w 152"/>
              <a:gd name="T7" fmla="*/ 272176875 h 22"/>
              <a:gd name="T8" fmla="*/ 270981237 w 152"/>
              <a:gd name="T9" fmla="*/ 0 h 22"/>
              <a:gd name="T10" fmla="*/ 2147483646 w 152"/>
              <a:gd name="T11" fmla="*/ 0 h 22"/>
              <a:gd name="T12" fmla="*/ 2147483646 w 152"/>
              <a:gd name="T13" fmla="*/ 272176875 h 22"/>
              <a:gd name="T14" fmla="*/ 2147483646 w 152"/>
              <a:gd name="T15" fmla="*/ 1633061250 h 22"/>
              <a:gd name="T16" fmla="*/ 2147483646 w 152"/>
              <a:gd name="T17" fmla="*/ 1995963750 h 2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2" h="22">
                <a:moveTo>
                  <a:pt x="149" y="22"/>
                </a:moveTo>
                <a:cubicBezTo>
                  <a:pt x="3" y="22"/>
                  <a:pt x="3" y="22"/>
                  <a:pt x="3" y="22"/>
                </a:cubicBezTo>
                <a:cubicBezTo>
                  <a:pt x="1" y="22"/>
                  <a:pt x="0" y="20"/>
                  <a:pt x="0" y="18"/>
                </a:cubicBezTo>
                <a:cubicBezTo>
                  <a:pt x="0" y="3"/>
                  <a:pt x="0" y="3"/>
                  <a:pt x="0" y="3"/>
                </a:cubicBezTo>
                <a:cubicBezTo>
                  <a:pt x="0" y="1"/>
                  <a:pt x="1" y="0"/>
                  <a:pt x="3" y="0"/>
                </a:cubicBezTo>
                <a:cubicBezTo>
                  <a:pt x="149" y="0"/>
                  <a:pt x="149" y="0"/>
                  <a:pt x="149" y="0"/>
                </a:cubicBezTo>
                <a:cubicBezTo>
                  <a:pt x="151" y="0"/>
                  <a:pt x="152" y="1"/>
                  <a:pt x="152" y="3"/>
                </a:cubicBezTo>
                <a:cubicBezTo>
                  <a:pt x="152" y="18"/>
                  <a:pt x="152" y="18"/>
                  <a:pt x="152" y="18"/>
                </a:cubicBezTo>
                <a:cubicBezTo>
                  <a:pt x="152" y="20"/>
                  <a:pt x="151" y="22"/>
                  <a:pt x="149" y="22"/>
                </a:cubicBezTo>
                <a:close/>
              </a:path>
            </a:pathLst>
          </a:custGeom>
          <a:solidFill>
            <a:srgbClr val="FADE9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416" name="Rectangle 107"/>
          <p:cNvSpPr>
            <a:spLocks noChangeArrowheads="1"/>
          </p:cNvSpPr>
          <p:nvPr/>
        </p:nvSpPr>
        <p:spPr bwMode="auto">
          <a:xfrm>
            <a:off x="5429250" y="4337050"/>
            <a:ext cx="1370013"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333333"/>
                </a:solidFill>
                <a:effectLst/>
                <a:uLnTx/>
                <a:uFillTx/>
                <a:latin typeface="Open Sans" panose="020B0606030504020204" pitchFamily="34" charset="0"/>
                <a:ea typeface="+mn-ea"/>
                <a:cs typeface="+mn-cs"/>
              </a:rPr>
              <a:t>Example text here</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417" name="Freeform 108"/>
          <p:cNvSpPr>
            <a:spLocks/>
          </p:cNvSpPr>
          <p:nvPr/>
        </p:nvSpPr>
        <p:spPr bwMode="auto">
          <a:xfrm>
            <a:off x="8548688" y="5195888"/>
            <a:ext cx="1455737" cy="209550"/>
          </a:xfrm>
          <a:custGeom>
            <a:avLst/>
            <a:gdLst>
              <a:gd name="T0" fmla="*/ 2147483646 w 153"/>
              <a:gd name="T1" fmla="*/ 1995963750 h 22"/>
              <a:gd name="T2" fmla="*/ 362116957 w 153"/>
              <a:gd name="T3" fmla="*/ 1995963750 h 22"/>
              <a:gd name="T4" fmla="*/ 0 w 153"/>
              <a:gd name="T5" fmla="*/ 1633061250 h 22"/>
              <a:gd name="T6" fmla="*/ 0 w 153"/>
              <a:gd name="T7" fmla="*/ 272176875 h 22"/>
              <a:gd name="T8" fmla="*/ 362116957 w 153"/>
              <a:gd name="T9" fmla="*/ 0 h 22"/>
              <a:gd name="T10" fmla="*/ 2147483646 w 153"/>
              <a:gd name="T11" fmla="*/ 0 h 22"/>
              <a:gd name="T12" fmla="*/ 2147483646 w 153"/>
              <a:gd name="T13" fmla="*/ 272176875 h 22"/>
              <a:gd name="T14" fmla="*/ 2147483646 w 153"/>
              <a:gd name="T15" fmla="*/ 1633061250 h 22"/>
              <a:gd name="T16" fmla="*/ 2147483646 w 153"/>
              <a:gd name="T17" fmla="*/ 1995963750 h 2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3" h="22">
                <a:moveTo>
                  <a:pt x="149" y="22"/>
                </a:moveTo>
                <a:cubicBezTo>
                  <a:pt x="4" y="22"/>
                  <a:pt x="4" y="22"/>
                  <a:pt x="4" y="22"/>
                </a:cubicBezTo>
                <a:cubicBezTo>
                  <a:pt x="2" y="22"/>
                  <a:pt x="0" y="20"/>
                  <a:pt x="0" y="18"/>
                </a:cubicBezTo>
                <a:cubicBezTo>
                  <a:pt x="0" y="3"/>
                  <a:pt x="0" y="3"/>
                  <a:pt x="0" y="3"/>
                </a:cubicBezTo>
                <a:cubicBezTo>
                  <a:pt x="0" y="1"/>
                  <a:pt x="2" y="0"/>
                  <a:pt x="4" y="0"/>
                </a:cubicBezTo>
                <a:cubicBezTo>
                  <a:pt x="149" y="0"/>
                  <a:pt x="149" y="0"/>
                  <a:pt x="149" y="0"/>
                </a:cubicBezTo>
                <a:cubicBezTo>
                  <a:pt x="151" y="0"/>
                  <a:pt x="153" y="1"/>
                  <a:pt x="153" y="3"/>
                </a:cubicBezTo>
                <a:cubicBezTo>
                  <a:pt x="153" y="18"/>
                  <a:pt x="153" y="18"/>
                  <a:pt x="153" y="18"/>
                </a:cubicBezTo>
                <a:cubicBezTo>
                  <a:pt x="153" y="20"/>
                  <a:pt x="151" y="22"/>
                  <a:pt x="149" y="22"/>
                </a:cubicBezTo>
                <a:close/>
              </a:path>
            </a:pathLst>
          </a:custGeom>
          <a:solidFill>
            <a:srgbClr val="A0CAC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418" name="Rectangle 109"/>
          <p:cNvSpPr>
            <a:spLocks noChangeArrowheads="1"/>
          </p:cNvSpPr>
          <p:nvPr/>
        </p:nvSpPr>
        <p:spPr bwMode="auto">
          <a:xfrm>
            <a:off x="8605838" y="5186363"/>
            <a:ext cx="1370012"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333333"/>
                </a:solidFill>
                <a:effectLst/>
                <a:uLnTx/>
                <a:uFillTx/>
                <a:latin typeface="Open Sans" panose="020B0606030504020204" pitchFamily="34" charset="0"/>
                <a:ea typeface="+mn-ea"/>
                <a:cs typeface="+mn-cs"/>
              </a:rPr>
              <a:t>Example text here</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419" name="Freeform 110"/>
          <p:cNvSpPr>
            <a:spLocks/>
          </p:cNvSpPr>
          <p:nvPr/>
        </p:nvSpPr>
        <p:spPr bwMode="auto">
          <a:xfrm>
            <a:off x="596900" y="2651125"/>
            <a:ext cx="1454150" cy="209550"/>
          </a:xfrm>
          <a:custGeom>
            <a:avLst/>
            <a:gdLst>
              <a:gd name="T0" fmla="*/ 2147483646 w 153"/>
              <a:gd name="T1" fmla="*/ 1995963750 h 22"/>
              <a:gd name="T2" fmla="*/ 361323010 w 153"/>
              <a:gd name="T3" fmla="*/ 1995963750 h 22"/>
              <a:gd name="T4" fmla="*/ 0 w 153"/>
              <a:gd name="T5" fmla="*/ 1723786875 h 22"/>
              <a:gd name="T6" fmla="*/ 0 w 153"/>
              <a:gd name="T7" fmla="*/ 362902500 h 22"/>
              <a:gd name="T8" fmla="*/ 361323010 w 153"/>
              <a:gd name="T9" fmla="*/ 0 h 22"/>
              <a:gd name="T10" fmla="*/ 2147483646 w 153"/>
              <a:gd name="T11" fmla="*/ 0 h 22"/>
              <a:gd name="T12" fmla="*/ 2147483646 w 153"/>
              <a:gd name="T13" fmla="*/ 362902500 h 22"/>
              <a:gd name="T14" fmla="*/ 2147483646 w 153"/>
              <a:gd name="T15" fmla="*/ 1723786875 h 22"/>
              <a:gd name="T16" fmla="*/ 2147483646 w 153"/>
              <a:gd name="T17" fmla="*/ 1995963750 h 2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3" h="22">
                <a:moveTo>
                  <a:pt x="149" y="22"/>
                </a:moveTo>
                <a:cubicBezTo>
                  <a:pt x="4" y="22"/>
                  <a:pt x="4" y="22"/>
                  <a:pt x="4" y="22"/>
                </a:cubicBezTo>
                <a:cubicBezTo>
                  <a:pt x="1" y="22"/>
                  <a:pt x="0" y="21"/>
                  <a:pt x="0" y="19"/>
                </a:cubicBezTo>
                <a:cubicBezTo>
                  <a:pt x="0" y="4"/>
                  <a:pt x="0" y="4"/>
                  <a:pt x="0" y="4"/>
                </a:cubicBezTo>
                <a:cubicBezTo>
                  <a:pt x="0" y="2"/>
                  <a:pt x="1" y="0"/>
                  <a:pt x="4" y="0"/>
                </a:cubicBezTo>
                <a:cubicBezTo>
                  <a:pt x="149" y="0"/>
                  <a:pt x="149" y="0"/>
                  <a:pt x="149" y="0"/>
                </a:cubicBezTo>
                <a:cubicBezTo>
                  <a:pt x="151" y="0"/>
                  <a:pt x="153" y="2"/>
                  <a:pt x="153" y="4"/>
                </a:cubicBezTo>
                <a:cubicBezTo>
                  <a:pt x="153" y="19"/>
                  <a:pt x="153" y="19"/>
                  <a:pt x="153" y="19"/>
                </a:cubicBezTo>
                <a:cubicBezTo>
                  <a:pt x="153" y="21"/>
                  <a:pt x="151" y="22"/>
                  <a:pt x="149" y="22"/>
                </a:cubicBezTo>
                <a:close/>
              </a:path>
            </a:pathLst>
          </a:custGeom>
          <a:solidFill>
            <a:srgbClr val="FADE9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420" name="Rectangle 111"/>
          <p:cNvSpPr>
            <a:spLocks noChangeArrowheads="1"/>
          </p:cNvSpPr>
          <p:nvPr/>
        </p:nvSpPr>
        <p:spPr bwMode="auto">
          <a:xfrm>
            <a:off x="652463" y="2641600"/>
            <a:ext cx="1370012"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333333"/>
                </a:solidFill>
                <a:effectLst/>
                <a:uLnTx/>
                <a:uFillTx/>
                <a:latin typeface="Open Sans" panose="020B0606030504020204" pitchFamily="34" charset="0"/>
                <a:ea typeface="+mn-ea"/>
                <a:cs typeface="+mn-cs"/>
              </a:rPr>
              <a:t>Example text here</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421" name="Freeform 112"/>
          <p:cNvSpPr>
            <a:spLocks/>
          </p:cNvSpPr>
          <p:nvPr/>
        </p:nvSpPr>
        <p:spPr bwMode="auto">
          <a:xfrm>
            <a:off x="8548688" y="3498850"/>
            <a:ext cx="1455737" cy="209550"/>
          </a:xfrm>
          <a:custGeom>
            <a:avLst/>
            <a:gdLst>
              <a:gd name="T0" fmla="*/ 2147483646 w 153"/>
              <a:gd name="T1" fmla="*/ 1995963750 h 22"/>
              <a:gd name="T2" fmla="*/ 362116957 w 153"/>
              <a:gd name="T3" fmla="*/ 1995963750 h 22"/>
              <a:gd name="T4" fmla="*/ 0 w 153"/>
              <a:gd name="T5" fmla="*/ 1723786875 h 22"/>
              <a:gd name="T6" fmla="*/ 0 w 153"/>
              <a:gd name="T7" fmla="*/ 272176875 h 22"/>
              <a:gd name="T8" fmla="*/ 362116957 w 153"/>
              <a:gd name="T9" fmla="*/ 0 h 22"/>
              <a:gd name="T10" fmla="*/ 2147483646 w 153"/>
              <a:gd name="T11" fmla="*/ 0 h 22"/>
              <a:gd name="T12" fmla="*/ 2147483646 w 153"/>
              <a:gd name="T13" fmla="*/ 272176875 h 22"/>
              <a:gd name="T14" fmla="*/ 2147483646 w 153"/>
              <a:gd name="T15" fmla="*/ 1723786875 h 22"/>
              <a:gd name="T16" fmla="*/ 2147483646 w 153"/>
              <a:gd name="T17" fmla="*/ 1995963750 h 2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3" h="22">
                <a:moveTo>
                  <a:pt x="149" y="22"/>
                </a:moveTo>
                <a:cubicBezTo>
                  <a:pt x="4" y="22"/>
                  <a:pt x="4" y="22"/>
                  <a:pt x="4" y="22"/>
                </a:cubicBezTo>
                <a:cubicBezTo>
                  <a:pt x="2" y="22"/>
                  <a:pt x="0" y="21"/>
                  <a:pt x="0" y="19"/>
                </a:cubicBezTo>
                <a:cubicBezTo>
                  <a:pt x="0" y="3"/>
                  <a:pt x="0" y="3"/>
                  <a:pt x="0" y="3"/>
                </a:cubicBezTo>
                <a:cubicBezTo>
                  <a:pt x="0" y="1"/>
                  <a:pt x="2" y="0"/>
                  <a:pt x="4" y="0"/>
                </a:cubicBezTo>
                <a:cubicBezTo>
                  <a:pt x="149" y="0"/>
                  <a:pt x="149" y="0"/>
                  <a:pt x="149" y="0"/>
                </a:cubicBezTo>
                <a:cubicBezTo>
                  <a:pt x="151" y="0"/>
                  <a:pt x="153" y="1"/>
                  <a:pt x="153" y="3"/>
                </a:cubicBezTo>
                <a:cubicBezTo>
                  <a:pt x="153" y="19"/>
                  <a:pt x="153" y="19"/>
                  <a:pt x="153" y="19"/>
                </a:cubicBezTo>
                <a:cubicBezTo>
                  <a:pt x="153" y="21"/>
                  <a:pt x="151" y="22"/>
                  <a:pt x="149" y="22"/>
                </a:cubicBezTo>
                <a:close/>
              </a:path>
            </a:pathLst>
          </a:custGeom>
          <a:solidFill>
            <a:srgbClr val="F2AA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422" name="Rectangle 113"/>
          <p:cNvSpPr>
            <a:spLocks noChangeArrowheads="1"/>
          </p:cNvSpPr>
          <p:nvPr/>
        </p:nvSpPr>
        <p:spPr bwMode="auto">
          <a:xfrm>
            <a:off x="8605838" y="3489325"/>
            <a:ext cx="1370012"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333333"/>
                </a:solidFill>
                <a:effectLst/>
                <a:uLnTx/>
                <a:uFillTx/>
                <a:latin typeface="Open Sans" panose="020B0606030504020204" pitchFamily="34" charset="0"/>
                <a:ea typeface="+mn-ea"/>
                <a:cs typeface="+mn-cs"/>
              </a:rPr>
              <a:t>Example text here</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423" name="Rectangle 114"/>
          <p:cNvSpPr>
            <a:spLocks noChangeArrowheads="1"/>
          </p:cNvSpPr>
          <p:nvPr/>
        </p:nvSpPr>
        <p:spPr bwMode="auto">
          <a:xfrm>
            <a:off x="3830638" y="2908300"/>
            <a:ext cx="1370012"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333333"/>
                </a:solidFill>
                <a:effectLst/>
                <a:uLnTx/>
                <a:uFillTx/>
                <a:latin typeface="Open Sans" panose="020B0606030504020204" pitchFamily="34" charset="0"/>
                <a:ea typeface="+mn-ea"/>
                <a:cs typeface="+mn-cs"/>
              </a:rPr>
              <a:t>Example text here</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424" name="Freeform 115"/>
          <p:cNvSpPr>
            <a:spLocks/>
          </p:cNvSpPr>
          <p:nvPr/>
        </p:nvSpPr>
        <p:spPr bwMode="auto">
          <a:xfrm>
            <a:off x="2184400" y="5195888"/>
            <a:ext cx="1455738" cy="209550"/>
          </a:xfrm>
          <a:custGeom>
            <a:avLst/>
            <a:gdLst>
              <a:gd name="T0" fmla="*/ 2147483646 w 153"/>
              <a:gd name="T1" fmla="*/ 1995963750 h 22"/>
              <a:gd name="T2" fmla="*/ 362117206 w 153"/>
              <a:gd name="T3" fmla="*/ 1995963750 h 22"/>
              <a:gd name="T4" fmla="*/ 0 w 153"/>
              <a:gd name="T5" fmla="*/ 1633061250 h 22"/>
              <a:gd name="T6" fmla="*/ 0 w 153"/>
              <a:gd name="T7" fmla="*/ 272176875 h 22"/>
              <a:gd name="T8" fmla="*/ 362117206 w 153"/>
              <a:gd name="T9" fmla="*/ 0 h 22"/>
              <a:gd name="T10" fmla="*/ 2147483646 w 153"/>
              <a:gd name="T11" fmla="*/ 0 h 22"/>
              <a:gd name="T12" fmla="*/ 2147483646 w 153"/>
              <a:gd name="T13" fmla="*/ 272176875 h 22"/>
              <a:gd name="T14" fmla="*/ 2147483646 w 153"/>
              <a:gd name="T15" fmla="*/ 1633061250 h 22"/>
              <a:gd name="T16" fmla="*/ 2147483646 w 153"/>
              <a:gd name="T17" fmla="*/ 1995963750 h 2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3" h="22">
                <a:moveTo>
                  <a:pt x="149" y="22"/>
                </a:moveTo>
                <a:cubicBezTo>
                  <a:pt x="4" y="22"/>
                  <a:pt x="4" y="22"/>
                  <a:pt x="4" y="22"/>
                </a:cubicBezTo>
                <a:cubicBezTo>
                  <a:pt x="2" y="22"/>
                  <a:pt x="0" y="20"/>
                  <a:pt x="0" y="18"/>
                </a:cubicBezTo>
                <a:cubicBezTo>
                  <a:pt x="0" y="3"/>
                  <a:pt x="0" y="3"/>
                  <a:pt x="0" y="3"/>
                </a:cubicBezTo>
                <a:cubicBezTo>
                  <a:pt x="0" y="1"/>
                  <a:pt x="2" y="0"/>
                  <a:pt x="4" y="0"/>
                </a:cubicBezTo>
                <a:cubicBezTo>
                  <a:pt x="149" y="0"/>
                  <a:pt x="149" y="0"/>
                  <a:pt x="149" y="0"/>
                </a:cubicBezTo>
                <a:cubicBezTo>
                  <a:pt x="151" y="0"/>
                  <a:pt x="153" y="1"/>
                  <a:pt x="153" y="3"/>
                </a:cubicBezTo>
                <a:cubicBezTo>
                  <a:pt x="153" y="18"/>
                  <a:pt x="153" y="18"/>
                  <a:pt x="153" y="18"/>
                </a:cubicBezTo>
                <a:cubicBezTo>
                  <a:pt x="153" y="20"/>
                  <a:pt x="151" y="22"/>
                  <a:pt x="149" y="22"/>
                </a:cubicBezTo>
                <a:close/>
              </a:path>
            </a:pathLst>
          </a:custGeom>
          <a:solidFill>
            <a:srgbClr val="F2AA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425" name="Freeform 116"/>
          <p:cNvSpPr>
            <a:spLocks/>
          </p:cNvSpPr>
          <p:nvPr/>
        </p:nvSpPr>
        <p:spPr bwMode="auto">
          <a:xfrm>
            <a:off x="2184400" y="5462588"/>
            <a:ext cx="1455738" cy="209550"/>
          </a:xfrm>
          <a:custGeom>
            <a:avLst/>
            <a:gdLst>
              <a:gd name="T0" fmla="*/ 2147483646 w 153"/>
              <a:gd name="T1" fmla="*/ 1995963750 h 22"/>
              <a:gd name="T2" fmla="*/ 362117206 w 153"/>
              <a:gd name="T3" fmla="*/ 1995963750 h 22"/>
              <a:gd name="T4" fmla="*/ 0 w 153"/>
              <a:gd name="T5" fmla="*/ 1633061250 h 22"/>
              <a:gd name="T6" fmla="*/ 0 w 153"/>
              <a:gd name="T7" fmla="*/ 272176875 h 22"/>
              <a:gd name="T8" fmla="*/ 362117206 w 153"/>
              <a:gd name="T9" fmla="*/ 0 h 22"/>
              <a:gd name="T10" fmla="*/ 2147483646 w 153"/>
              <a:gd name="T11" fmla="*/ 0 h 22"/>
              <a:gd name="T12" fmla="*/ 2147483646 w 153"/>
              <a:gd name="T13" fmla="*/ 272176875 h 22"/>
              <a:gd name="T14" fmla="*/ 2147483646 w 153"/>
              <a:gd name="T15" fmla="*/ 1633061250 h 22"/>
              <a:gd name="T16" fmla="*/ 2147483646 w 153"/>
              <a:gd name="T17" fmla="*/ 1995963750 h 2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3" h="22">
                <a:moveTo>
                  <a:pt x="149" y="22"/>
                </a:moveTo>
                <a:cubicBezTo>
                  <a:pt x="4" y="22"/>
                  <a:pt x="4" y="22"/>
                  <a:pt x="4" y="22"/>
                </a:cubicBezTo>
                <a:cubicBezTo>
                  <a:pt x="2" y="22"/>
                  <a:pt x="0" y="20"/>
                  <a:pt x="0" y="18"/>
                </a:cubicBezTo>
                <a:cubicBezTo>
                  <a:pt x="0" y="3"/>
                  <a:pt x="0" y="3"/>
                  <a:pt x="0" y="3"/>
                </a:cubicBezTo>
                <a:cubicBezTo>
                  <a:pt x="0" y="1"/>
                  <a:pt x="2" y="0"/>
                  <a:pt x="4" y="0"/>
                </a:cubicBezTo>
                <a:cubicBezTo>
                  <a:pt x="149" y="0"/>
                  <a:pt x="149" y="0"/>
                  <a:pt x="149" y="0"/>
                </a:cubicBezTo>
                <a:cubicBezTo>
                  <a:pt x="151" y="0"/>
                  <a:pt x="153" y="1"/>
                  <a:pt x="153" y="3"/>
                </a:cubicBezTo>
                <a:cubicBezTo>
                  <a:pt x="153" y="18"/>
                  <a:pt x="153" y="18"/>
                  <a:pt x="153" y="18"/>
                </a:cubicBezTo>
                <a:cubicBezTo>
                  <a:pt x="153" y="20"/>
                  <a:pt x="151" y="22"/>
                  <a:pt x="149" y="22"/>
                </a:cubicBezTo>
                <a:close/>
              </a:path>
            </a:pathLst>
          </a:custGeom>
          <a:solidFill>
            <a:srgbClr val="A0CAC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426" name="Rectangle 117"/>
          <p:cNvSpPr>
            <a:spLocks noChangeArrowheads="1"/>
          </p:cNvSpPr>
          <p:nvPr/>
        </p:nvSpPr>
        <p:spPr bwMode="auto">
          <a:xfrm>
            <a:off x="2241550" y="5186363"/>
            <a:ext cx="1370013"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333333"/>
                </a:solidFill>
                <a:effectLst/>
                <a:uLnTx/>
                <a:uFillTx/>
                <a:latin typeface="Open Sans" panose="020B0606030504020204" pitchFamily="34" charset="0"/>
                <a:ea typeface="+mn-ea"/>
                <a:cs typeface="+mn-cs"/>
              </a:rPr>
              <a:t>Example text here</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427" name="Rectangle 118"/>
          <p:cNvSpPr>
            <a:spLocks noChangeArrowheads="1"/>
          </p:cNvSpPr>
          <p:nvPr/>
        </p:nvSpPr>
        <p:spPr bwMode="auto">
          <a:xfrm>
            <a:off x="2241550" y="5453063"/>
            <a:ext cx="1370013"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333333"/>
                </a:solidFill>
                <a:effectLst/>
                <a:uLnTx/>
                <a:uFillTx/>
                <a:latin typeface="Open Sans" panose="020B0606030504020204" pitchFamily="34" charset="0"/>
                <a:ea typeface="+mn-ea"/>
                <a:cs typeface="+mn-cs"/>
              </a:rPr>
              <a:t>Example text here</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428" name="Freeform 119"/>
          <p:cNvSpPr>
            <a:spLocks/>
          </p:cNvSpPr>
          <p:nvPr/>
        </p:nvSpPr>
        <p:spPr bwMode="auto">
          <a:xfrm>
            <a:off x="6959600" y="2651125"/>
            <a:ext cx="1455738" cy="209550"/>
          </a:xfrm>
          <a:custGeom>
            <a:avLst/>
            <a:gdLst>
              <a:gd name="T0" fmla="*/ 2147483646 w 153"/>
              <a:gd name="T1" fmla="*/ 1995963750 h 22"/>
              <a:gd name="T2" fmla="*/ 271585526 w 153"/>
              <a:gd name="T3" fmla="*/ 1995963750 h 22"/>
              <a:gd name="T4" fmla="*/ 0 w 153"/>
              <a:gd name="T5" fmla="*/ 1723786875 h 22"/>
              <a:gd name="T6" fmla="*/ 0 w 153"/>
              <a:gd name="T7" fmla="*/ 362902500 h 22"/>
              <a:gd name="T8" fmla="*/ 271585526 w 153"/>
              <a:gd name="T9" fmla="*/ 0 h 22"/>
              <a:gd name="T10" fmla="*/ 2147483646 w 153"/>
              <a:gd name="T11" fmla="*/ 0 h 22"/>
              <a:gd name="T12" fmla="*/ 2147483646 w 153"/>
              <a:gd name="T13" fmla="*/ 362902500 h 22"/>
              <a:gd name="T14" fmla="*/ 2147483646 w 153"/>
              <a:gd name="T15" fmla="*/ 1723786875 h 22"/>
              <a:gd name="T16" fmla="*/ 2147483646 w 153"/>
              <a:gd name="T17" fmla="*/ 1995963750 h 2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3" h="22">
                <a:moveTo>
                  <a:pt x="149" y="22"/>
                </a:moveTo>
                <a:cubicBezTo>
                  <a:pt x="3" y="22"/>
                  <a:pt x="3" y="22"/>
                  <a:pt x="3" y="22"/>
                </a:cubicBezTo>
                <a:cubicBezTo>
                  <a:pt x="1" y="22"/>
                  <a:pt x="0" y="21"/>
                  <a:pt x="0" y="19"/>
                </a:cubicBezTo>
                <a:cubicBezTo>
                  <a:pt x="0" y="4"/>
                  <a:pt x="0" y="4"/>
                  <a:pt x="0" y="4"/>
                </a:cubicBezTo>
                <a:cubicBezTo>
                  <a:pt x="0" y="2"/>
                  <a:pt x="1" y="0"/>
                  <a:pt x="3" y="0"/>
                </a:cubicBezTo>
                <a:cubicBezTo>
                  <a:pt x="149" y="0"/>
                  <a:pt x="149" y="0"/>
                  <a:pt x="149" y="0"/>
                </a:cubicBezTo>
                <a:cubicBezTo>
                  <a:pt x="151" y="0"/>
                  <a:pt x="153" y="2"/>
                  <a:pt x="153" y="4"/>
                </a:cubicBezTo>
                <a:cubicBezTo>
                  <a:pt x="153" y="19"/>
                  <a:pt x="153" y="19"/>
                  <a:pt x="153" y="19"/>
                </a:cubicBezTo>
                <a:cubicBezTo>
                  <a:pt x="153" y="21"/>
                  <a:pt x="151" y="22"/>
                  <a:pt x="149" y="22"/>
                </a:cubicBezTo>
                <a:close/>
              </a:path>
            </a:pathLst>
          </a:custGeom>
          <a:solidFill>
            <a:srgbClr val="FADE9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429" name="Freeform 120"/>
          <p:cNvSpPr>
            <a:spLocks/>
          </p:cNvSpPr>
          <p:nvPr/>
        </p:nvSpPr>
        <p:spPr bwMode="auto">
          <a:xfrm>
            <a:off x="6959600" y="2917825"/>
            <a:ext cx="1455738" cy="209550"/>
          </a:xfrm>
          <a:custGeom>
            <a:avLst/>
            <a:gdLst>
              <a:gd name="T0" fmla="*/ 2147483646 w 153"/>
              <a:gd name="T1" fmla="*/ 1995963750 h 22"/>
              <a:gd name="T2" fmla="*/ 271585526 w 153"/>
              <a:gd name="T3" fmla="*/ 1995963750 h 22"/>
              <a:gd name="T4" fmla="*/ 0 w 153"/>
              <a:gd name="T5" fmla="*/ 1723786875 h 22"/>
              <a:gd name="T6" fmla="*/ 0 w 153"/>
              <a:gd name="T7" fmla="*/ 362902500 h 22"/>
              <a:gd name="T8" fmla="*/ 271585526 w 153"/>
              <a:gd name="T9" fmla="*/ 0 h 22"/>
              <a:gd name="T10" fmla="*/ 2147483646 w 153"/>
              <a:gd name="T11" fmla="*/ 0 h 22"/>
              <a:gd name="T12" fmla="*/ 2147483646 w 153"/>
              <a:gd name="T13" fmla="*/ 362902500 h 22"/>
              <a:gd name="T14" fmla="*/ 2147483646 w 153"/>
              <a:gd name="T15" fmla="*/ 1723786875 h 22"/>
              <a:gd name="T16" fmla="*/ 2147483646 w 153"/>
              <a:gd name="T17" fmla="*/ 1995963750 h 2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3" h="22">
                <a:moveTo>
                  <a:pt x="149" y="22"/>
                </a:moveTo>
                <a:cubicBezTo>
                  <a:pt x="3" y="22"/>
                  <a:pt x="3" y="22"/>
                  <a:pt x="3" y="22"/>
                </a:cubicBezTo>
                <a:cubicBezTo>
                  <a:pt x="1" y="22"/>
                  <a:pt x="0" y="21"/>
                  <a:pt x="0" y="19"/>
                </a:cubicBezTo>
                <a:cubicBezTo>
                  <a:pt x="0" y="4"/>
                  <a:pt x="0" y="4"/>
                  <a:pt x="0" y="4"/>
                </a:cubicBezTo>
                <a:cubicBezTo>
                  <a:pt x="0" y="2"/>
                  <a:pt x="1" y="0"/>
                  <a:pt x="3" y="0"/>
                </a:cubicBezTo>
                <a:cubicBezTo>
                  <a:pt x="149" y="0"/>
                  <a:pt x="149" y="0"/>
                  <a:pt x="149" y="0"/>
                </a:cubicBezTo>
                <a:cubicBezTo>
                  <a:pt x="151" y="0"/>
                  <a:pt x="153" y="2"/>
                  <a:pt x="153" y="4"/>
                </a:cubicBezTo>
                <a:cubicBezTo>
                  <a:pt x="153" y="19"/>
                  <a:pt x="153" y="19"/>
                  <a:pt x="153" y="19"/>
                </a:cubicBezTo>
                <a:cubicBezTo>
                  <a:pt x="153" y="21"/>
                  <a:pt x="151" y="22"/>
                  <a:pt x="149" y="22"/>
                </a:cubicBezTo>
                <a:close/>
              </a:path>
            </a:pathLst>
          </a:custGeom>
          <a:solidFill>
            <a:srgbClr val="A0CAC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430" name="Rectangle 121"/>
          <p:cNvSpPr>
            <a:spLocks noChangeArrowheads="1"/>
          </p:cNvSpPr>
          <p:nvPr/>
        </p:nvSpPr>
        <p:spPr bwMode="auto">
          <a:xfrm>
            <a:off x="7016750" y="2641600"/>
            <a:ext cx="1370013"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333333"/>
                </a:solidFill>
                <a:effectLst/>
                <a:uLnTx/>
                <a:uFillTx/>
                <a:latin typeface="Open Sans" panose="020B0606030504020204" pitchFamily="34" charset="0"/>
                <a:ea typeface="+mn-ea"/>
                <a:cs typeface="+mn-cs"/>
              </a:rPr>
              <a:t>Example text here</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
        <p:nvSpPr>
          <p:cNvPr id="13431" name="Rectangle 122"/>
          <p:cNvSpPr>
            <a:spLocks noChangeArrowheads="1"/>
          </p:cNvSpPr>
          <p:nvPr/>
        </p:nvSpPr>
        <p:spPr bwMode="auto">
          <a:xfrm>
            <a:off x="7016750" y="2908300"/>
            <a:ext cx="1370013"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333333"/>
                </a:solidFill>
                <a:effectLst/>
                <a:uLnTx/>
                <a:uFillTx/>
                <a:latin typeface="Open Sans" panose="020B0606030504020204" pitchFamily="34" charset="0"/>
                <a:ea typeface="+mn-ea"/>
                <a:cs typeface="+mn-cs"/>
              </a:rPr>
              <a:t>Example text here</a:t>
            </a:r>
            <a:endParaRPr kumimoji="0" lang="en-US" altLang="en-US" sz="1800" b="0" i="0" u="none" strike="noStrike" kern="1200" cap="none" spc="0" normalizeH="0" baseline="0" noProof="0">
              <a:ln>
                <a:noFill/>
              </a:ln>
              <a:solidFill>
                <a:prstClr val="black"/>
              </a:solidFill>
              <a:effectLst/>
              <a:uLnTx/>
              <a:uFillTx/>
              <a:latin typeface="Calibri" panose="020F0502020204030204" pitchFamily="34" charset="0"/>
              <a:ea typeface="+mn-ea"/>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482" name="Google Shape;364;p16"/>
          <p:cNvCxnSpPr>
            <a:cxnSpLocks noChangeShapeType="1"/>
          </p:cNvCxnSpPr>
          <p:nvPr/>
        </p:nvCxnSpPr>
        <p:spPr bwMode="auto">
          <a:xfrm>
            <a:off x="1743075" y="4710113"/>
            <a:ext cx="9542463" cy="0"/>
          </a:xfrm>
          <a:prstGeom prst="straightConnector1">
            <a:avLst/>
          </a:prstGeom>
          <a:noFill/>
          <a:ln w="25400">
            <a:solidFill>
              <a:srgbClr val="F7F7F7"/>
            </a:solidFill>
            <a:miter lim="800000"/>
            <a:headEnd/>
            <a:tailEnd/>
          </a:ln>
          <a:extLst>
            <a:ext uri="{909E8E84-426E-40DD-AFC4-6F175D3DCCD1}">
              <a14:hiddenFill xmlns:a14="http://schemas.microsoft.com/office/drawing/2010/main">
                <a:noFill/>
              </a14:hiddenFill>
            </a:ext>
          </a:extLst>
        </p:spPr>
      </p:cxnSp>
      <p:cxnSp>
        <p:nvCxnSpPr>
          <p:cNvPr id="20483" name="Google Shape;365;p16"/>
          <p:cNvCxnSpPr>
            <a:cxnSpLocks noChangeShapeType="1"/>
          </p:cNvCxnSpPr>
          <p:nvPr/>
        </p:nvCxnSpPr>
        <p:spPr bwMode="auto">
          <a:xfrm>
            <a:off x="1743075" y="3875088"/>
            <a:ext cx="9542463" cy="0"/>
          </a:xfrm>
          <a:prstGeom prst="straightConnector1">
            <a:avLst/>
          </a:prstGeom>
          <a:noFill/>
          <a:ln w="25400">
            <a:solidFill>
              <a:srgbClr val="F7F7F7"/>
            </a:solidFill>
            <a:miter lim="800000"/>
            <a:headEnd/>
            <a:tailEnd/>
          </a:ln>
          <a:extLst>
            <a:ext uri="{909E8E84-426E-40DD-AFC4-6F175D3DCCD1}">
              <a14:hiddenFill xmlns:a14="http://schemas.microsoft.com/office/drawing/2010/main">
                <a:noFill/>
              </a14:hiddenFill>
            </a:ext>
          </a:extLst>
        </p:spPr>
      </p:cxnSp>
      <p:cxnSp>
        <p:nvCxnSpPr>
          <p:cNvPr id="20484" name="Google Shape;366;p16"/>
          <p:cNvCxnSpPr>
            <a:cxnSpLocks noChangeShapeType="1"/>
          </p:cNvCxnSpPr>
          <p:nvPr/>
        </p:nvCxnSpPr>
        <p:spPr bwMode="auto">
          <a:xfrm>
            <a:off x="1743075" y="3043238"/>
            <a:ext cx="9542463" cy="0"/>
          </a:xfrm>
          <a:prstGeom prst="straightConnector1">
            <a:avLst/>
          </a:prstGeom>
          <a:noFill/>
          <a:ln w="25400">
            <a:solidFill>
              <a:srgbClr val="F7F7F7"/>
            </a:solidFill>
            <a:miter lim="800000"/>
            <a:headEnd/>
            <a:tailEnd/>
          </a:ln>
          <a:extLst>
            <a:ext uri="{909E8E84-426E-40DD-AFC4-6F175D3DCCD1}">
              <a14:hiddenFill xmlns:a14="http://schemas.microsoft.com/office/drawing/2010/main">
                <a:noFill/>
              </a14:hiddenFill>
            </a:ext>
          </a:extLst>
        </p:spPr>
      </p:cxnSp>
      <p:cxnSp>
        <p:nvCxnSpPr>
          <p:cNvPr id="20485" name="Google Shape;367;p16"/>
          <p:cNvCxnSpPr>
            <a:cxnSpLocks noChangeShapeType="1"/>
          </p:cNvCxnSpPr>
          <p:nvPr/>
        </p:nvCxnSpPr>
        <p:spPr bwMode="auto">
          <a:xfrm>
            <a:off x="1743075" y="2212975"/>
            <a:ext cx="9542463" cy="0"/>
          </a:xfrm>
          <a:prstGeom prst="straightConnector1">
            <a:avLst/>
          </a:prstGeom>
          <a:noFill/>
          <a:ln w="25400">
            <a:solidFill>
              <a:srgbClr val="F7F7F7"/>
            </a:solidFill>
            <a:miter lim="800000"/>
            <a:headEnd/>
            <a:tailEnd/>
          </a:ln>
          <a:extLst>
            <a:ext uri="{909E8E84-426E-40DD-AFC4-6F175D3DCCD1}">
              <a14:hiddenFill xmlns:a14="http://schemas.microsoft.com/office/drawing/2010/main">
                <a:noFill/>
              </a14:hiddenFill>
            </a:ext>
          </a:extLst>
        </p:spPr>
      </p:cxnSp>
      <p:sp>
        <p:nvSpPr>
          <p:cNvPr id="20486" name="Google Shape;368;p16"/>
          <p:cNvSpPr>
            <a:spLocks/>
          </p:cNvSpPr>
          <p:nvPr/>
        </p:nvSpPr>
        <p:spPr bwMode="auto">
          <a:xfrm>
            <a:off x="2220913" y="1382713"/>
            <a:ext cx="569912" cy="4157662"/>
          </a:xfrm>
          <a:custGeom>
            <a:avLst/>
            <a:gdLst>
              <a:gd name="T0" fmla="*/ 121 w 134"/>
              <a:gd name="T1" fmla="*/ 976 h 976"/>
              <a:gd name="T2" fmla="*/ 13 w 134"/>
              <a:gd name="T3" fmla="*/ 976 h 976"/>
              <a:gd name="T4" fmla="*/ 0 w 134"/>
              <a:gd name="T5" fmla="*/ 963 h 976"/>
              <a:gd name="T6" fmla="*/ 0 w 134"/>
              <a:gd name="T7" fmla="*/ 13 h 976"/>
              <a:gd name="T8" fmla="*/ 13 w 134"/>
              <a:gd name="T9" fmla="*/ 0 h 976"/>
              <a:gd name="T10" fmla="*/ 121 w 134"/>
              <a:gd name="T11" fmla="*/ 0 h 976"/>
              <a:gd name="T12" fmla="*/ 134 w 134"/>
              <a:gd name="T13" fmla="*/ 13 h 976"/>
              <a:gd name="T14" fmla="*/ 134 w 134"/>
              <a:gd name="T15" fmla="*/ 963 h 976"/>
              <a:gd name="T16" fmla="*/ 121 w 134"/>
              <a:gd name="T17" fmla="*/ 976 h 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976" extrusionOk="0">
                <a:moveTo>
                  <a:pt x="121" y="976"/>
                </a:moveTo>
                <a:cubicBezTo>
                  <a:pt x="13" y="976"/>
                  <a:pt x="13" y="976"/>
                  <a:pt x="13" y="976"/>
                </a:cubicBezTo>
                <a:cubicBezTo>
                  <a:pt x="6" y="976"/>
                  <a:pt x="0" y="970"/>
                  <a:pt x="0" y="963"/>
                </a:cubicBezTo>
                <a:cubicBezTo>
                  <a:pt x="0" y="13"/>
                  <a:pt x="0" y="13"/>
                  <a:pt x="0" y="13"/>
                </a:cubicBezTo>
                <a:cubicBezTo>
                  <a:pt x="0" y="6"/>
                  <a:pt x="6" y="0"/>
                  <a:pt x="13" y="0"/>
                </a:cubicBezTo>
                <a:cubicBezTo>
                  <a:pt x="121" y="0"/>
                  <a:pt x="121" y="0"/>
                  <a:pt x="121" y="0"/>
                </a:cubicBezTo>
                <a:cubicBezTo>
                  <a:pt x="128" y="0"/>
                  <a:pt x="134" y="6"/>
                  <a:pt x="134" y="13"/>
                </a:cubicBezTo>
                <a:cubicBezTo>
                  <a:pt x="134" y="963"/>
                  <a:pt x="134" y="963"/>
                  <a:pt x="134" y="963"/>
                </a:cubicBezTo>
                <a:cubicBezTo>
                  <a:pt x="134" y="970"/>
                  <a:pt x="128" y="976"/>
                  <a:pt x="121" y="976"/>
                </a:cubicBezTo>
                <a:close/>
              </a:path>
            </a:pathLst>
          </a:custGeom>
          <a:solidFill>
            <a:srgbClr val="F3F4F5"/>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0487" name="Google Shape;369;p16"/>
          <p:cNvSpPr>
            <a:spLocks/>
          </p:cNvSpPr>
          <p:nvPr/>
        </p:nvSpPr>
        <p:spPr bwMode="auto">
          <a:xfrm>
            <a:off x="3365500" y="1382713"/>
            <a:ext cx="571500" cy="4157662"/>
          </a:xfrm>
          <a:custGeom>
            <a:avLst/>
            <a:gdLst>
              <a:gd name="T0" fmla="*/ 121 w 134"/>
              <a:gd name="T1" fmla="*/ 976 h 976"/>
              <a:gd name="T2" fmla="*/ 13 w 134"/>
              <a:gd name="T3" fmla="*/ 976 h 976"/>
              <a:gd name="T4" fmla="*/ 0 w 134"/>
              <a:gd name="T5" fmla="*/ 963 h 976"/>
              <a:gd name="T6" fmla="*/ 0 w 134"/>
              <a:gd name="T7" fmla="*/ 13 h 976"/>
              <a:gd name="T8" fmla="*/ 13 w 134"/>
              <a:gd name="T9" fmla="*/ 0 h 976"/>
              <a:gd name="T10" fmla="*/ 121 w 134"/>
              <a:gd name="T11" fmla="*/ 0 h 976"/>
              <a:gd name="T12" fmla="*/ 134 w 134"/>
              <a:gd name="T13" fmla="*/ 13 h 976"/>
              <a:gd name="T14" fmla="*/ 134 w 134"/>
              <a:gd name="T15" fmla="*/ 963 h 976"/>
              <a:gd name="T16" fmla="*/ 121 w 134"/>
              <a:gd name="T17" fmla="*/ 976 h 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976" extrusionOk="0">
                <a:moveTo>
                  <a:pt x="121" y="976"/>
                </a:moveTo>
                <a:cubicBezTo>
                  <a:pt x="13" y="976"/>
                  <a:pt x="13" y="976"/>
                  <a:pt x="13" y="976"/>
                </a:cubicBezTo>
                <a:cubicBezTo>
                  <a:pt x="6" y="976"/>
                  <a:pt x="0" y="970"/>
                  <a:pt x="0" y="963"/>
                </a:cubicBezTo>
                <a:cubicBezTo>
                  <a:pt x="0" y="13"/>
                  <a:pt x="0" y="13"/>
                  <a:pt x="0" y="13"/>
                </a:cubicBezTo>
                <a:cubicBezTo>
                  <a:pt x="0" y="6"/>
                  <a:pt x="6" y="0"/>
                  <a:pt x="13" y="0"/>
                </a:cubicBezTo>
                <a:cubicBezTo>
                  <a:pt x="121" y="0"/>
                  <a:pt x="121" y="0"/>
                  <a:pt x="121" y="0"/>
                </a:cubicBezTo>
                <a:cubicBezTo>
                  <a:pt x="128" y="0"/>
                  <a:pt x="134" y="6"/>
                  <a:pt x="134" y="13"/>
                </a:cubicBezTo>
                <a:cubicBezTo>
                  <a:pt x="134" y="963"/>
                  <a:pt x="134" y="963"/>
                  <a:pt x="134" y="963"/>
                </a:cubicBezTo>
                <a:cubicBezTo>
                  <a:pt x="134" y="970"/>
                  <a:pt x="128" y="976"/>
                  <a:pt x="121" y="976"/>
                </a:cubicBezTo>
                <a:close/>
              </a:path>
            </a:pathLst>
          </a:custGeom>
          <a:solidFill>
            <a:srgbClr val="F3F4F5"/>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0488" name="Google Shape;370;p16"/>
          <p:cNvSpPr>
            <a:spLocks/>
          </p:cNvSpPr>
          <p:nvPr/>
        </p:nvSpPr>
        <p:spPr bwMode="auto">
          <a:xfrm>
            <a:off x="4511675" y="1382713"/>
            <a:ext cx="569913" cy="4157662"/>
          </a:xfrm>
          <a:custGeom>
            <a:avLst/>
            <a:gdLst>
              <a:gd name="T0" fmla="*/ 121 w 134"/>
              <a:gd name="T1" fmla="*/ 976 h 976"/>
              <a:gd name="T2" fmla="*/ 13 w 134"/>
              <a:gd name="T3" fmla="*/ 976 h 976"/>
              <a:gd name="T4" fmla="*/ 0 w 134"/>
              <a:gd name="T5" fmla="*/ 963 h 976"/>
              <a:gd name="T6" fmla="*/ 0 w 134"/>
              <a:gd name="T7" fmla="*/ 13 h 976"/>
              <a:gd name="T8" fmla="*/ 13 w 134"/>
              <a:gd name="T9" fmla="*/ 0 h 976"/>
              <a:gd name="T10" fmla="*/ 121 w 134"/>
              <a:gd name="T11" fmla="*/ 0 h 976"/>
              <a:gd name="T12" fmla="*/ 134 w 134"/>
              <a:gd name="T13" fmla="*/ 13 h 976"/>
              <a:gd name="T14" fmla="*/ 134 w 134"/>
              <a:gd name="T15" fmla="*/ 963 h 976"/>
              <a:gd name="T16" fmla="*/ 121 w 134"/>
              <a:gd name="T17" fmla="*/ 976 h 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976" extrusionOk="0">
                <a:moveTo>
                  <a:pt x="121" y="976"/>
                </a:moveTo>
                <a:cubicBezTo>
                  <a:pt x="13" y="976"/>
                  <a:pt x="13" y="976"/>
                  <a:pt x="13" y="976"/>
                </a:cubicBezTo>
                <a:cubicBezTo>
                  <a:pt x="6" y="976"/>
                  <a:pt x="0" y="970"/>
                  <a:pt x="0" y="963"/>
                </a:cubicBezTo>
                <a:cubicBezTo>
                  <a:pt x="0" y="13"/>
                  <a:pt x="0" y="13"/>
                  <a:pt x="0" y="13"/>
                </a:cubicBezTo>
                <a:cubicBezTo>
                  <a:pt x="0" y="6"/>
                  <a:pt x="6" y="0"/>
                  <a:pt x="13" y="0"/>
                </a:cubicBezTo>
                <a:cubicBezTo>
                  <a:pt x="121" y="0"/>
                  <a:pt x="121" y="0"/>
                  <a:pt x="121" y="0"/>
                </a:cubicBezTo>
                <a:cubicBezTo>
                  <a:pt x="128" y="0"/>
                  <a:pt x="134" y="6"/>
                  <a:pt x="134" y="13"/>
                </a:cubicBezTo>
                <a:cubicBezTo>
                  <a:pt x="134" y="963"/>
                  <a:pt x="134" y="963"/>
                  <a:pt x="134" y="963"/>
                </a:cubicBezTo>
                <a:cubicBezTo>
                  <a:pt x="134" y="970"/>
                  <a:pt x="128" y="976"/>
                  <a:pt x="121" y="976"/>
                </a:cubicBezTo>
                <a:close/>
              </a:path>
            </a:pathLst>
          </a:custGeom>
          <a:solidFill>
            <a:srgbClr val="F3F4F5"/>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0489" name="Google Shape;371;p16"/>
          <p:cNvSpPr>
            <a:spLocks/>
          </p:cNvSpPr>
          <p:nvPr/>
        </p:nvSpPr>
        <p:spPr bwMode="auto">
          <a:xfrm>
            <a:off x="5656263" y="1382713"/>
            <a:ext cx="571500" cy="4157662"/>
          </a:xfrm>
          <a:custGeom>
            <a:avLst/>
            <a:gdLst>
              <a:gd name="T0" fmla="*/ 121 w 134"/>
              <a:gd name="T1" fmla="*/ 976 h 976"/>
              <a:gd name="T2" fmla="*/ 13 w 134"/>
              <a:gd name="T3" fmla="*/ 976 h 976"/>
              <a:gd name="T4" fmla="*/ 0 w 134"/>
              <a:gd name="T5" fmla="*/ 963 h 976"/>
              <a:gd name="T6" fmla="*/ 0 w 134"/>
              <a:gd name="T7" fmla="*/ 13 h 976"/>
              <a:gd name="T8" fmla="*/ 13 w 134"/>
              <a:gd name="T9" fmla="*/ 0 h 976"/>
              <a:gd name="T10" fmla="*/ 121 w 134"/>
              <a:gd name="T11" fmla="*/ 0 h 976"/>
              <a:gd name="T12" fmla="*/ 134 w 134"/>
              <a:gd name="T13" fmla="*/ 13 h 976"/>
              <a:gd name="T14" fmla="*/ 134 w 134"/>
              <a:gd name="T15" fmla="*/ 963 h 976"/>
              <a:gd name="T16" fmla="*/ 121 w 134"/>
              <a:gd name="T17" fmla="*/ 976 h 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976" extrusionOk="0">
                <a:moveTo>
                  <a:pt x="121" y="976"/>
                </a:moveTo>
                <a:cubicBezTo>
                  <a:pt x="13" y="976"/>
                  <a:pt x="13" y="976"/>
                  <a:pt x="13" y="976"/>
                </a:cubicBezTo>
                <a:cubicBezTo>
                  <a:pt x="6" y="976"/>
                  <a:pt x="0" y="970"/>
                  <a:pt x="0" y="963"/>
                </a:cubicBezTo>
                <a:cubicBezTo>
                  <a:pt x="0" y="13"/>
                  <a:pt x="0" y="13"/>
                  <a:pt x="0" y="13"/>
                </a:cubicBezTo>
                <a:cubicBezTo>
                  <a:pt x="0" y="6"/>
                  <a:pt x="6" y="0"/>
                  <a:pt x="13" y="0"/>
                </a:cubicBezTo>
                <a:cubicBezTo>
                  <a:pt x="121" y="0"/>
                  <a:pt x="121" y="0"/>
                  <a:pt x="121" y="0"/>
                </a:cubicBezTo>
                <a:cubicBezTo>
                  <a:pt x="128" y="0"/>
                  <a:pt x="134" y="6"/>
                  <a:pt x="134" y="13"/>
                </a:cubicBezTo>
                <a:cubicBezTo>
                  <a:pt x="134" y="963"/>
                  <a:pt x="134" y="963"/>
                  <a:pt x="134" y="963"/>
                </a:cubicBezTo>
                <a:cubicBezTo>
                  <a:pt x="134" y="970"/>
                  <a:pt x="128" y="976"/>
                  <a:pt x="121" y="976"/>
                </a:cubicBezTo>
                <a:close/>
              </a:path>
            </a:pathLst>
          </a:custGeom>
          <a:solidFill>
            <a:srgbClr val="F3F4F5"/>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0490" name="Google Shape;372;p16"/>
          <p:cNvSpPr>
            <a:spLocks/>
          </p:cNvSpPr>
          <p:nvPr/>
        </p:nvSpPr>
        <p:spPr bwMode="auto">
          <a:xfrm>
            <a:off x="6802438" y="1382713"/>
            <a:ext cx="569912" cy="4157662"/>
          </a:xfrm>
          <a:custGeom>
            <a:avLst/>
            <a:gdLst>
              <a:gd name="T0" fmla="*/ 121 w 134"/>
              <a:gd name="T1" fmla="*/ 976 h 976"/>
              <a:gd name="T2" fmla="*/ 13 w 134"/>
              <a:gd name="T3" fmla="*/ 976 h 976"/>
              <a:gd name="T4" fmla="*/ 0 w 134"/>
              <a:gd name="T5" fmla="*/ 963 h 976"/>
              <a:gd name="T6" fmla="*/ 0 w 134"/>
              <a:gd name="T7" fmla="*/ 13 h 976"/>
              <a:gd name="T8" fmla="*/ 13 w 134"/>
              <a:gd name="T9" fmla="*/ 0 h 976"/>
              <a:gd name="T10" fmla="*/ 121 w 134"/>
              <a:gd name="T11" fmla="*/ 0 h 976"/>
              <a:gd name="T12" fmla="*/ 134 w 134"/>
              <a:gd name="T13" fmla="*/ 13 h 976"/>
              <a:gd name="T14" fmla="*/ 134 w 134"/>
              <a:gd name="T15" fmla="*/ 963 h 976"/>
              <a:gd name="T16" fmla="*/ 121 w 134"/>
              <a:gd name="T17" fmla="*/ 976 h 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976" extrusionOk="0">
                <a:moveTo>
                  <a:pt x="121" y="976"/>
                </a:moveTo>
                <a:cubicBezTo>
                  <a:pt x="13" y="976"/>
                  <a:pt x="13" y="976"/>
                  <a:pt x="13" y="976"/>
                </a:cubicBezTo>
                <a:cubicBezTo>
                  <a:pt x="6" y="976"/>
                  <a:pt x="0" y="970"/>
                  <a:pt x="0" y="963"/>
                </a:cubicBezTo>
                <a:cubicBezTo>
                  <a:pt x="0" y="13"/>
                  <a:pt x="0" y="13"/>
                  <a:pt x="0" y="13"/>
                </a:cubicBezTo>
                <a:cubicBezTo>
                  <a:pt x="0" y="6"/>
                  <a:pt x="6" y="0"/>
                  <a:pt x="13" y="0"/>
                </a:cubicBezTo>
                <a:cubicBezTo>
                  <a:pt x="121" y="0"/>
                  <a:pt x="121" y="0"/>
                  <a:pt x="121" y="0"/>
                </a:cubicBezTo>
                <a:cubicBezTo>
                  <a:pt x="128" y="0"/>
                  <a:pt x="134" y="6"/>
                  <a:pt x="134" y="13"/>
                </a:cubicBezTo>
                <a:cubicBezTo>
                  <a:pt x="134" y="963"/>
                  <a:pt x="134" y="963"/>
                  <a:pt x="134" y="963"/>
                </a:cubicBezTo>
                <a:cubicBezTo>
                  <a:pt x="134" y="970"/>
                  <a:pt x="128" y="976"/>
                  <a:pt x="121" y="976"/>
                </a:cubicBezTo>
                <a:close/>
              </a:path>
            </a:pathLst>
          </a:custGeom>
          <a:solidFill>
            <a:srgbClr val="F3F4F5"/>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0491" name="Google Shape;373;p16"/>
          <p:cNvSpPr>
            <a:spLocks/>
          </p:cNvSpPr>
          <p:nvPr/>
        </p:nvSpPr>
        <p:spPr bwMode="auto">
          <a:xfrm>
            <a:off x="7947025" y="1382713"/>
            <a:ext cx="569913" cy="4157662"/>
          </a:xfrm>
          <a:custGeom>
            <a:avLst/>
            <a:gdLst>
              <a:gd name="T0" fmla="*/ 121 w 134"/>
              <a:gd name="T1" fmla="*/ 976 h 976"/>
              <a:gd name="T2" fmla="*/ 13 w 134"/>
              <a:gd name="T3" fmla="*/ 976 h 976"/>
              <a:gd name="T4" fmla="*/ 0 w 134"/>
              <a:gd name="T5" fmla="*/ 963 h 976"/>
              <a:gd name="T6" fmla="*/ 0 w 134"/>
              <a:gd name="T7" fmla="*/ 13 h 976"/>
              <a:gd name="T8" fmla="*/ 13 w 134"/>
              <a:gd name="T9" fmla="*/ 0 h 976"/>
              <a:gd name="T10" fmla="*/ 121 w 134"/>
              <a:gd name="T11" fmla="*/ 0 h 976"/>
              <a:gd name="T12" fmla="*/ 134 w 134"/>
              <a:gd name="T13" fmla="*/ 13 h 976"/>
              <a:gd name="T14" fmla="*/ 134 w 134"/>
              <a:gd name="T15" fmla="*/ 963 h 976"/>
              <a:gd name="T16" fmla="*/ 121 w 134"/>
              <a:gd name="T17" fmla="*/ 976 h 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976" extrusionOk="0">
                <a:moveTo>
                  <a:pt x="121" y="976"/>
                </a:moveTo>
                <a:cubicBezTo>
                  <a:pt x="13" y="976"/>
                  <a:pt x="13" y="976"/>
                  <a:pt x="13" y="976"/>
                </a:cubicBezTo>
                <a:cubicBezTo>
                  <a:pt x="6" y="976"/>
                  <a:pt x="0" y="970"/>
                  <a:pt x="0" y="963"/>
                </a:cubicBezTo>
                <a:cubicBezTo>
                  <a:pt x="0" y="13"/>
                  <a:pt x="0" y="13"/>
                  <a:pt x="0" y="13"/>
                </a:cubicBezTo>
                <a:cubicBezTo>
                  <a:pt x="0" y="6"/>
                  <a:pt x="6" y="0"/>
                  <a:pt x="13" y="0"/>
                </a:cubicBezTo>
                <a:cubicBezTo>
                  <a:pt x="121" y="0"/>
                  <a:pt x="121" y="0"/>
                  <a:pt x="121" y="0"/>
                </a:cubicBezTo>
                <a:cubicBezTo>
                  <a:pt x="128" y="0"/>
                  <a:pt x="134" y="6"/>
                  <a:pt x="134" y="13"/>
                </a:cubicBezTo>
                <a:cubicBezTo>
                  <a:pt x="134" y="963"/>
                  <a:pt x="134" y="963"/>
                  <a:pt x="134" y="963"/>
                </a:cubicBezTo>
                <a:cubicBezTo>
                  <a:pt x="134" y="970"/>
                  <a:pt x="128" y="976"/>
                  <a:pt x="121" y="976"/>
                </a:cubicBezTo>
                <a:close/>
              </a:path>
            </a:pathLst>
          </a:custGeom>
          <a:solidFill>
            <a:srgbClr val="F3F4F5"/>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0492" name="Google Shape;374;p16"/>
          <p:cNvSpPr>
            <a:spLocks/>
          </p:cNvSpPr>
          <p:nvPr/>
        </p:nvSpPr>
        <p:spPr bwMode="auto">
          <a:xfrm>
            <a:off x="9091613" y="1382713"/>
            <a:ext cx="576262" cy="4157662"/>
          </a:xfrm>
          <a:custGeom>
            <a:avLst/>
            <a:gdLst>
              <a:gd name="T0" fmla="*/ 121 w 135"/>
              <a:gd name="T1" fmla="*/ 976 h 976"/>
              <a:gd name="T2" fmla="*/ 13 w 135"/>
              <a:gd name="T3" fmla="*/ 976 h 976"/>
              <a:gd name="T4" fmla="*/ 0 w 135"/>
              <a:gd name="T5" fmla="*/ 963 h 976"/>
              <a:gd name="T6" fmla="*/ 0 w 135"/>
              <a:gd name="T7" fmla="*/ 13 h 976"/>
              <a:gd name="T8" fmla="*/ 13 w 135"/>
              <a:gd name="T9" fmla="*/ 0 h 976"/>
              <a:gd name="T10" fmla="*/ 121 w 135"/>
              <a:gd name="T11" fmla="*/ 0 h 976"/>
              <a:gd name="T12" fmla="*/ 135 w 135"/>
              <a:gd name="T13" fmla="*/ 13 h 976"/>
              <a:gd name="T14" fmla="*/ 135 w 135"/>
              <a:gd name="T15" fmla="*/ 963 h 976"/>
              <a:gd name="T16" fmla="*/ 121 w 135"/>
              <a:gd name="T17" fmla="*/ 976 h 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5" h="976" extrusionOk="0">
                <a:moveTo>
                  <a:pt x="121" y="976"/>
                </a:moveTo>
                <a:cubicBezTo>
                  <a:pt x="13" y="976"/>
                  <a:pt x="13" y="976"/>
                  <a:pt x="13" y="976"/>
                </a:cubicBezTo>
                <a:cubicBezTo>
                  <a:pt x="6" y="976"/>
                  <a:pt x="0" y="970"/>
                  <a:pt x="0" y="963"/>
                </a:cubicBezTo>
                <a:cubicBezTo>
                  <a:pt x="0" y="13"/>
                  <a:pt x="0" y="13"/>
                  <a:pt x="0" y="13"/>
                </a:cubicBezTo>
                <a:cubicBezTo>
                  <a:pt x="0" y="6"/>
                  <a:pt x="6" y="0"/>
                  <a:pt x="13" y="0"/>
                </a:cubicBezTo>
                <a:cubicBezTo>
                  <a:pt x="121" y="0"/>
                  <a:pt x="121" y="0"/>
                  <a:pt x="121" y="0"/>
                </a:cubicBezTo>
                <a:cubicBezTo>
                  <a:pt x="128" y="0"/>
                  <a:pt x="135" y="6"/>
                  <a:pt x="135" y="13"/>
                </a:cubicBezTo>
                <a:cubicBezTo>
                  <a:pt x="135" y="963"/>
                  <a:pt x="135" y="963"/>
                  <a:pt x="135" y="963"/>
                </a:cubicBezTo>
                <a:cubicBezTo>
                  <a:pt x="135" y="970"/>
                  <a:pt x="128" y="976"/>
                  <a:pt x="121" y="976"/>
                </a:cubicBezTo>
                <a:close/>
              </a:path>
            </a:pathLst>
          </a:custGeom>
          <a:solidFill>
            <a:srgbClr val="F3F4F5"/>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0493" name="Google Shape;375;p16"/>
          <p:cNvSpPr>
            <a:spLocks/>
          </p:cNvSpPr>
          <p:nvPr/>
        </p:nvSpPr>
        <p:spPr bwMode="auto">
          <a:xfrm>
            <a:off x="10237788" y="1382713"/>
            <a:ext cx="574675" cy="4157662"/>
          </a:xfrm>
          <a:custGeom>
            <a:avLst/>
            <a:gdLst>
              <a:gd name="T0" fmla="*/ 121 w 135"/>
              <a:gd name="T1" fmla="*/ 976 h 976"/>
              <a:gd name="T2" fmla="*/ 13 w 135"/>
              <a:gd name="T3" fmla="*/ 976 h 976"/>
              <a:gd name="T4" fmla="*/ 0 w 135"/>
              <a:gd name="T5" fmla="*/ 963 h 976"/>
              <a:gd name="T6" fmla="*/ 0 w 135"/>
              <a:gd name="T7" fmla="*/ 13 h 976"/>
              <a:gd name="T8" fmla="*/ 13 w 135"/>
              <a:gd name="T9" fmla="*/ 0 h 976"/>
              <a:gd name="T10" fmla="*/ 121 w 135"/>
              <a:gd name="T11" fmla="*/ 0 h 976"/>
              <a:gd name="T12" fmla="*/ 135 w 135"/>
              <a:gd name="T13" fmla="*/ 13 h 976"/>
              <a:gd name="T14" fmla="*/ 135 w 135"/>
              <a:gd name="T15" fmla="*/ 963 h 976"/>
              <a:gd name="T16" fmla="*/ 121 w 135"/>
              <a:gd name="T17" fmla="*/ 976 h 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5" h="976" extrusionOk="0">
                <a:moveTo>
                  <a:pt x="121" y="976"/>
                </a:moveTo>
                <a:cubicBezTo>
                  <a:pt x="13" y="976"/>
                  <a:pt x="13" y="976"/>
                  <a:pt x="13" y="976"/>
                </a:cubicBezTo>
                <a:cubicBezTo>
                  <a:pt x="6" y="976"/>
                  <a:pt x="0" y="970"/>
                  <a:pt x="0" y="963"/>
                </a:cubicBezTo>
                <a:cubicBezTo>
                  <a:pt x="0" y="13"/>
                  <a:pt x="0" y="13"/>
                  <a:pt x="0" y="13"/>
                </a:cubicBezTo>
                <a:cubicBezTo>
                  <a:pt x="0" y="6"/>
                  <a:pt x="6" y="0"/>
                  <a:pt x="13" y="0"/>
                </a:cubicBezTo>
                <a:cubicBezTo>
                  <a:pt x="121" y="0"/>
                  <a:pt x="121" y="0"/>
                  <a:pt x="121" y="0"/>
                </a:cubicBezTo>
                <a:cubicBezTo>
                  <a:pt x="129" y="0"/>
                  <a:pt x="135" y="6"/>
                  <a:pt x="135" y="13"/>
                </a:cubicBezTo>
                <a:cubicBezTo>
                  <a:pt x="135" y="963"/>
                  <a:pt x="135" y="963"/>
                  <a:pt x="135" y="963"/>
                </a:cubicBezTo>
                <a:cubicBezTo>
                  <a:pt x="135" y="970"/>
                  <a:pt x="129" y="976"/>
                  <a:pt x="121" y="976"/>
                </a:cubicBezTo>
                <a:close/>
              </a:path>
            </a:pathLst>
          </a:custGeom>
          <a:solidFill>
            <a:srgbClr val="F3F4F5"/>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grpSp>
        <p:nvGrpSpPr>
          <p:cNvPr id="15" name="Группа 14">
            <a:extLst>
              <a:ext uri="{FF2B5EF4-FFF2-40B4-BE49-F238E27FC236}">
                <a16:creationId xmlns:a16="http://schemas.microsoft.com/office/drawing/2014/main" id="{AB07E903-9DDD-514F-8A2D-311FE9025216}"/>
              </a:ext>
            </a:extLst>
          </p:cNvPr>
          <p:cNvGrpSpPr/>
          <p:nvPr/>
        </p:nvGrpSpPr>
        <p:grpSpPr>
          <a:xfrm>
            <a:off x="10237788" y="1638300"/>
            <a:ext cx="574675" cy="3902075"/>
            <a:chOff x="10237788" y="1638300"/>
            <a:chExt cx="574675" cy="3902075"/>
          </a:xfrm>
        </p:grpSpPr>
        <p:sp>
          <p:nvSpPr>
            <p:cNvPr id="20494" name="Google Shape;376;p16"/>
            <p:cNvSpPr>
              <a:spLocks noChangeArrowheads="1"/>
            </p:cNvSpPr>
            <p:nvPr/>
          </p:nvSpPr>
          <p:spPr bwMode="auto">
            <a:xfrm>
              <a:off x="10237788" y="1638300"/>
              <a:ext cx="574675" cy="574675"/>
            </a:xfrm>
            <a:prstGeom prst="ellipse">
              <a:avLst/>
            </a:prstGeom>
            <a:solidFill>
              <a:srgbClr val="FAC344"/>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en-US" altLang="en-US" sz="1800" b="0"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cxnSp>
          <p:nvCxnSpPr>
            <p:cNvPr id="20495" name="Google Shape;377;p16"/>
            <p:cNvCxnSpPr>
              <a:cxnSpLocks noChangeShapeType="1"/>
            </p:cNvCxnSpPr>
            <p:nvPr/>
          </p:nvCxnSpPr>
          <p:spPr bwMode="auto">
            <a:xfrm>
              <a:off x="10523538" y="1927225"/>
              <a:ext cx="0" cy="3613150"/>
            </a:xfrm>
            <a:prstGeom prst="straightConnector1">
              <a:avLst/>
            </a:prstGeom>
            <a:noFill/>
            <a:ln w="80950">
              <a:solidFill>
                <a:srgbClr val="FAC344"/>
              </a:solidFill>
              <a:miter lim="800000"/>
              <a:headEnd/>
              <a:tailEnd/>
            </a:ln>
            <a:extLst>
              <a:ext uri="{909E8E84-426E-40DD-AFC4-6F175D3DCCD1}">
                <a14:hiddenFill xmlns:a14="http://schemas.microsoft.com/office/drawing/2010/main">
                  <a:noFill/>
                </a14:hiddenFill>
              </a:ext>
            </a:extLst>
          </p:spPr>
        </p:cxnSp>
      </p:grpSp>
      <p:grpSp>
        <p:nvGrpSpPr>
          <p:cNvPr id="14" name="Группа 13">
            <a:extLst>
              <a:ext uri="{FF2B5EF4-FFF2-40B4-BE49-F238E27FC236}">
                <a16:creationId xmlns:a16="http://schemas.microsoft.com/office/drawing/2014/main" id="{5867D1C8-90F7-8F49-9B88-D7DC3B7AE987}"/>
              </a:ext>
            </a:extLst>
          </p:cNvPr>
          <p:cNvGrpSpPr/>
          <p:nvPr/>
        </p:nvGrpSpPr>
        <p:grpSpPr>
          <a:xfrm>
            <a:off x="9091613" y="2332038"/>
            <a:ext cx="576262" cy="3208337"/>
            <a:chOff x="9091613" y="2332038"/>
            <a:chExt cx="576262" cy="3208337"/>
          </a:xfrm>
        </p:grpSpPr>
        <p:sp>
          <p:nvSpPr>
            <p:cNvPr id="20496" name="Google Shape;378;p16"/>
            <p:cNvSpPr>
              <a:spLocks noChangeArrowheads="1"/>
            </p:cNvSpPr>
            <p:nvPr/>
          </p:nvSpPr>
          <p:spPr bwMode="auto">
            <a:xfrm>
              <a:off x="9091613" y="2332038"/>
              <a:ext cx="576262" cy="571500"/>
            </a:xfrm>
            <a:prstGeom prst="ellipse">
              <a:avLst/>
            </a:prstGeom>
            <a:solidFill>
              <a:srgbClr val="23929E"/>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en-US" altLang="en-US" sz="1800" b="0"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cxnSp>
          <p:nvCxnSpPr>
            <p:cNvPr id="20497" name="Google Shape;379;p16"/>
            <p:cNvCxnSpPr>
              <a:cxnSpLocks noChangeShapeType="1"/>
            </p:cNvCxnSpPr>
            <p:nvPr/>
          </p:nvCxnSpPr>
          <p:spPr bwMode="auto">
            <a:xfrm>
              <a:off x="9377363" y="2617788"/>
              <a:ext cx="0" cy="2922587"/>
            </a:xfrm>
            <a:prstGeom prst="straightConnector1">
              <a:avLst/>
            </a:prstGeom>
            <a:noFill/>
            <a:ln w="80950">
              <a:solidFill>
                <a:srgbClr val="23929E"/>
              </a:solidFill>
              <a:miter lim="800000"/>
              <a:headEnd/>
              <a:tailEnd/>
            </a:ln>
            <a:extLst>
              <a:ext uri="{909E8E84-426E-40DD-AFC4-6F175D3DCCD1}">
                <a14:hiddenFill xmlns:a14="http://schemas.microsoft.com/office/drawing/2010/main">
                  <a:noFill/>
                </a14:hiddenFill>
              </a:ext>
            </a:extLst>
          </p:spPr>
        </p:cxnSp>
      </p:grpSp>
      <p:grpSp>
        <p:nvGrpSpPr>
          <p:cNvPr id="13" name="Группа 12">
            <a:extLst>
              <a:ext uri="{FF2B5EF4-FFF2-40B4-BE49-F238E27FC236}">
                <a16:creationId xmlns:a16="http://schemas.microsoft.com/office/drawing/2014/main" id="{859A10AA-9EF5-B743-96BA-8881E7B53A9A}"/>
              </a:ext>
            </a:extLst>
          </p:cNvPr>
          <p:cNvGrpSpPr/>
          <p:nvPr/>
        </p:nvGrpSpPr>
        <p:grpSpPr>
          <a:xfrm>
            <a:off x="7947025" y="2706688"/>
            <a:ext cx="569913" cy="2833687"/>
            <a:chOff x="7947025" y="2706688"/>
            <a:chExt cx="569913" cy="2833687"/>
          </a:xfrm>
        </p:grpSpPr>
        <p:sp>
          <p:nvSpPr>
            <p:cNvPr id="20498" name="Google Shape;380;p16"/>
            <p:cNvSpPr>
              <a:spLocks noChangeArrowheads="1"/>
            </p:cNvSpPr>
            <p:nvPr/>
          </p:nvSpPr>
          <p:spPr bwMode="auto">
            <a:xfrm>
              <a:off x="7947025" y="2706688"/>
              <a:ext cx="569913" cy="571500"/>
            </a:xfrm>
            <a:prstGeom prst="ellipse">
              <a:avLst/>
            </a:prstGeom>
            <a:solidFill>
              <a:srgbClr val="61605E"/>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en-US" altLang="en-US" sz="1800" b="0"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cxnSp>
          <p:nvCxnSpPr>
            <p:cNvPr id="20499" name="Google Shape;381;p16"/>
            <p:cNvCxnSpPr>
              <a:cxnSpLocks noChangeShapeType="1"/>
            </p:cNvCxnSpPr>
            <p:nvPr/>
          </p:nvCxnSpPr>
          <p:spPr bwMode="auto">
            <a:xfrm>
              <a:off x="8232775" y="3192463"/>
              <a:ext cx="0" cy="2347912"/>
            </a:xfrm>
            <a:prstGeom prst="straightConnector1">
              <a:avLst/>
            </a:prstGeom>
            <a:noFill/>
            <a:ln w="80950">
              <a:solidFill>
                <a:srgbClr val="61605E"/>
              </a:solidFill>
              <a:miter lim="800000"/>
              <a:headEnd/>
              <a:tailEnd/>
            </a:ln>
            <a:extLst>
              <a:ext uri="{909E8E84-426E-40DD-AFC4-6F175D3DCCD1}">
                <a14:hiddenFill xmlns:a14="http://schemas.microsoft.com/office/drawing/2010/main">
                  <a:noFill/>
                </a14:hiddenFill>
              </a:ext>
            </a:extLst>
          </p:spPr>
        </p:cxnSp>
      </p:grpSp>
      <p:grpSp>
        <p:nvGrpSpPr>
          <p:cNvPr id="12" name="Группа 11">
            <a:extLst>
              <a:ext uri="{FF2B5EF4-FFF2-40B4-BE49-F238E27FC236}">
                <a16:creationId xmlns:a16="http://schemas.microsoft.com/office/drawing/2014/main" id="{9EEF8FE9-2E1D-E648-A731-A3A1840D34B8}"/>
              </a:ext>
            </a:extLst>
          </p:cNvPr>
          <p:cNvGrpSpPr/>
          <p:nvPr/>
        </p:nvGrpSpPr>
        <p:grpSpPr>
          <a:xfrm>
            <a:off x="6802438" y="2584450"/>
            <a:ext cx="569912" cy="2955925"/>
            <a:chOff x="6802438" y="2584450"/>
            <a:chExt cx="569912" cy="2955925"/>
          </a:xfrm>
        </p:grpSpPr>
        <p:sp>
          <p:nvSpPr>
            <p:cNvPr id="20500" name="Google Shape;382;p16"/>
            <p:cNvSpPr>
              <a:spLocks noChangeArrowheads="1"/>
            </p:cNvSpPr>
            <p:nvPr/>
          </p:nvSpPr>
          <p:spPr bwMode="auto">
            <a:xfrm>
              <a:off x="6802438" y="2584450"/>
              <a:ext cx="569912" cy="574675"/>
            </a:xfrm>
            <a:prstGeom prst="ellipse">
              <a:avLst/>
            </a:prstGeom>
            <a:solidFill>
              <a:srgbClr val="2F526B"/>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en-US" altLang="en-US" sz="1800" b="0"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cxnSp>
          <p:nvCxnSpPr>
            <p:cNvPr id="20501" name="Google Shape;383;p16"/>
            <p:cNvCxnSpPr>
              <a:cxnSpLocks noChangeShapeType="1"/>
            </p:cNvCxnSpPr>
            <p:nvPr/>
          </p:nvCxnSpPr>
          <p:spPr bwMode="auto">
            <a:xfrm>
              <a:off x="7086600" y="2903538"/>
              <a:ext cx="0" cy="2636837"/>
            </a:xfrm>
            <a:prstGeom prst="straightConnector1">
              <a:avLst/>
            </a:prstGeom>
            <a:noFill/>
            <a:ln w="80950">
              <a:solidFill>
                <a:srgbClr val="2F526B"/>
              </a:solidFill>
              <a:miter lim="800000"/>
              <a:headEnd/>
              <a:tailEnd/>
            </a:ln>
            <a:extLst>
              <a:ext uri="{909E8E84-426E-40DD-AFC4-6F175D3DCCD1}">
                <a14:hiddenFill xmlns:a14="http://schemas.microsoft.com/office/drawing/2010/main">
                  <a:noFill/>
                </a14:hiddenFill>
              </a:ext>
            </a:extLst>
          </p:spPr>
        </p:cxnSp>
      </p:grpSp>
      <p:grpSp>
        <p:nvGrpSpPr>
          <p:cNvPr id="11" name="Группа 10">
            <a:extLst>
              <a:ext uri="{FF2B5EF4-FFF2-40B4-BE49-F238E27FC236}">
                <a16:creationId xmlns:a16="http://schemas.microsoft.com/office/drawing/2014/main" id="{07053042-B759-2541-B13D-60B2D60323D7}"/>
              </a:ext>
            </a:extLst>
          </p:cNvPr>
          <p:cNvGrpSpPr/>
          <p:nvPr/>
        </p:nvGrpSpPr>
        <p:grpSpPr>
          <a:xfrm>
            <a:off x="5656263" y="2057439"/>
            <a:ext cx="571500" cy="3482936"/>
            <a:chOff x="5656263" y="2057439"/>
            <a:chExt cx="571500" cy="3482936"/>
          </a:xfrm>
        </p:grpSpPr>
        <p:sp>
          <p:nvSpPr>
            <p:cNvPr id="20502" name="Google Shape;384;p16"/>
            <p:cNvSpPr>
              <a:spLocks noChangeArrowheads="1"/>
            </p:cNvSpPr>
            <p:nvPr/>
          </p:nvSpPr>
          <p:spPr bwMode="auto">
            <a:xfrm>
              <a:off x="5656263" y="2057439"/>
              <a:ext cx="571500" cy="571500"/>
            </a:xfrm>
            <a:prstGeom prst="ellipse">
              <a:avLst/>
            </a:prstGeom>
            <a:solidFill>
              <a:srgbClr val="E2412A"/>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en-US" altLang="en-US" sz="1800" b="0"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cxnSp>
          <p:nvCxnSpPr>
            <p:cNvPr id="20503" name="Google Shape;385;p16"/>
            <p:cNvCxnSpPr>
              <a:cxnSpLocks noChangeShapeType="1"/>
            </p:cNvCxnSpPr>
            <p:nvPr/>
          </p:nvCxnSpPr>
          <p:spPr bwMode="auto">
            <a:xfrm>
              <a:off x="5942013" y="2617788"/>
              <a:ext cx="0" cy="2922587"/>
            </a:xfrm>
            <a:prstGeom prst="straightConnector1">
              <a:avLst/>
            </a:prstGeom>
            <a:noFill/>
            <a:ln w="80950">
              <a:solidFill>
                <a:srgbClr val="E2412A"/>
              </a:solidFill>
              <a:miter lim="800000"/>
              <a:headEnd/>
              <a:tailEnd/>
            </a:ln>
            <a:extLst>
              <a:ext uri="{909E8E84-426E-40DD-AFC4-6F175D3DCCD1}">
                <a14:hiddenFill xmlns:a14="http://schemas.microsoft.com/office/drawing/2010/main">
                  <a:noFill/>
                </a14:hiddenFill>
              </a:ext>
            </a:extLst>
          </p:spPr>
        </p:cxnSp>
      </p:grpSp>
      <p:grpSp>
        <p:nvGrpSpPr>
          <p:cNvPr id="10" name="Группа 9">
            <a:extLst>
              <a:ext uri="{FF2B5EF4-FFF2-40B4-BE49-F238E27FC236}">
                <a16:creationId xmlns:a16="http://schemas.microsoft.com/office/drawing/2014/main" id="{805F109A-9B03-3542-B009-8EAA1D848E15}"/>
              </a:ext>
            </a:extLst>
          </p:cNvPr>
          <p:cNvGrpSpPr/>
          <p:nvPr/>
        </p:nvGrpSpPr>
        <p:grpSpPr>
          <a:xfrm>
            <a:off x="4511675" y="2903538"/>
            <a:ext cx="569913" cy="2636837"/>
            <a:chOff x="4511675" y="2903538"/>
            <a:chExt cx="569913" cy="2636837"/>
          </a:xfrm>
        </p:grpSpPr>
        <p:sp>
          <p:nvSpPr>
            <p:cNvPr id="20504" name="Google Shape;386;p16"/>
            <p:cNvSpPr>
              <a:spLocks noChangeArrowheads="1"/>
            </p:cNvSpPr>
            <p:nvPr/>
          </p:nvSpPr>
          <p:spPr bwMode="auto">
            <a:xfrm>
              <a:off x="4511675" y="2903538"/>
              <a:ext cx="569913" cy="574675"/>
            </a:xfrm>
            <a:prstGeom prst="ellipse">
              <a:avLst/>
            </a:prstGeom>
            <a:solidFill>
              <a:srgbClr val="23929E"/>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en-US" altLang="en-US" sz="1800" b="0"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cxnSp>
          <p:nvCxnSpPr>
            <p:cNvPr id="20505" name="Google Shape;387;p16"/>
            <p:cNvCxnSpPr>
              <a:cxnSpLocks noChangeShapeType="1"/>
            </p:cNvCxnSpPr>
            <p:nvPr/>
          </p:nvCxnSpPr>
          <p:spPr bwMode="auto">
            <a:xfrm>
              <a:off x="4795838" y="3192463"/>
              <a:ext cx="0" cy="2347912"/>
            </a:xfrm>
            <a:prstGeom prst="straightConnector1">
              <a:avLst/>
            </a:prstGeom>
            <a:noFill/>
            <a:ln w="80950">
              <a:solidFill>
                <a:srgbClr val="23929E"/>
              </a:solidFill>
              <a:miter lim="800000"/>
              <a:headEnd/>
              <a:tailEnd/>
            </a:ln>
            <a:extLst>
              <a:ext uri="{909E8E84-426E-40DD-AFC4-6F175D3DCCD1}">
                <a14:hiddenFill xmlns:a14="http://schemas.microsoft.com/office/drawing/2010/main">
                  <a:noFill/>
                </a14:hiddenFill>
              </a:ext>
            </a:extLst>
          </p:spPr>
        </p:cxnSp>
      </p:grpSp>
      <p:grpSp>
        <p:nvGrpSpPr>
          <p:cNvPr id="9" name="Группа 8">
            <a:extLst>
              <a:ext uri="{FF2B5EF4-FFF2-40B4-BE49-F238E27FC236}">
                <a16:creationId xmlns:a16="http://schemas.microsoft.com/office/drawing/2014/main" id="{1BF55C51-9830-CE47-9D3C-2B1B4C94C937}"/>
              </a:ext>
            </a:extLst>
          </p:cNvPr>
          <p:cNvGrpSpPr/>
          <p:nvPr/>
        </p:nvGrpSpPr>
        <p:grpSpPr>
          <a:xfrm>
            <a:off x="3365500" y="3278188"/>
            <a:ext cx="571500" cy="2262187"/>
            <a:chOff x="3365500" y="3278188"/>
            <a:chExt cx="571500" cy="2262187"/>
          </a:xfrm>
        </p:grpSpPr>
        <p:sp>
          <p:nvSpPr>
            <p:cNvPr id="20506" name="Google Shape;388;p16"/>
            <p:cNvSpPr>
              <a:spLocks noChangeArrowheads="1"/>
            </p:cNvSpPr>
            <p:nvPr/>
          </p:nvSpPr>
          <p:spPr bwMode="auto">
            <a:xfrm>
              <a:off x="3365500" y="3278188"/>
              <a:ext cx="571500" cy="574675"/>
            </a:xfrm>
            <a:prstGeom prst="ellipse">
              <a:avLst/>
            </a:prstGeom>
            <a:solidFill>
              <a:srgbClr val="C3C5C4"/>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en-US" altLang="en-US" sz="1800" b="0"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cxnSp>
          <p:nvCxnSpPr>
            <p:cNvPr id="20507" name="Google Shape;389;p16"/>
            <p:cNvCxnSpPr>
              <a:cxnSpLocks noChangeShapeType="1"/>
            </p:cNvCxnSpPr>
            <p:nvPr/>
          </p:nvCxnSpPr>
          <p:spPr bwMode="auto">
            <a:xfrm>
              <a:off x="3651250" y="3568700"/>
              <a:ext cx="0" cy="1971675"/>
            </a:xfrm>
            <a:prstGeom prst="straightConnector1">
              <a:avLst/>
            </a:prstGeom>
            <a:noFill/>
            <a:ln w="80950">
              <a:solidFill>
                <a:srgbClr val="C3C5C4"/>
              </a:solidFill>
              <a:miter lim="800000"/>
              <a:headEnd/>
              <a:tailEnd/>
            </a:ln>
            <a:extLst>
              <a:ext uri="{909E8E84-426E-40DD-AFC4-6F175D3DCCD1}">
                <a14:hiddenFill xmlns:a14="http://schemas.microsoft.com/office/drawing/2010/main">
                  <a:noFill/>
                </a14:hiddenFill>
              </a:ext>
            </a:extLst>
          </p:spPr>
        </p:cxnSp>
      </p:grpSp>
      <p:grpSp>
        <p:nvGrpSpPr>
          <p:cNvPr id="8" name="Группа 7">
            <a:extLst>
              <a:ext uri="{FF2B5EF4-FFF2-40B4-BE49-F238E27FC236}">
                <a16:creationId xmlns:a16="http://schemas.microsoft.com/office/drawing/2014/main" id="{B142C58D-1E1C-8547-8ACF-1BE129AF821E}"/>
              </a:ext>
            </a:extLst>
          </p:cNvPr>
          <p:cNvGrpSpPr/>
          <p:nvPr/>
        </p:nvGrpSpPr>
        <p:grpSpPr>
          <a:xfrm>
            <a:off x="2220913" y="2332038"/>
            <a:ext cx="569912" cy="3208337"/>
            <a:chOff x="2220913" y="2332038"/>
            <a:chExt cx="569912" cy="3208337"/>
          </a:xfrm>
        </p:grpSpPr>
        <p:sp>
          <p:nvSpPr>
            <p:cNvPr id="20508" name="Google Shape;390;p16"/>
            <p:cNvSpPr>
              <a:spLocks noChangeArrowheads="1"/>
            </p:cNvSpPr>
            <p:nvPr/>
          </p:nvSpPr>
          <p:spPr bwMode="auto">
            <a:xfrm>
              <a:off x="2220913" y="2332038"/>
              <a:ext cx="569912" cy="571500"/>
            </a:xfrm>
            <a:prstGeom prst="ellipse">
              <a:avLst/>
            </a:prstGeom>
            <a:solidFill>
              <a:srgbClr val="FAC344"/>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en-US" altLang="en-US" sz="1800" b="0"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cxnSp>
          <p:nvCxnSpPr>
            <p:cNvPr id="20509" name="Google Shape;391;p16"/>
            <p:cNvCxnSpPr>
              <a:cxnSpLocks noChangeShapeType="1"/>
            </p:cNvCxnSpPr>
            <p:nvPr/>
          </p:nvCxnSpPr>
          <p:spPr bwMode="auto">
            <a:xfrm>
              <a:off x="2505075" y="2617788"/>
              <a:ext cx="0" cy="2922587"/>
            </a:xfrm>
            <a:prstGeom prst="straightConnector1">
              <a:avLst/>
            </a:prstGeom>
            <a:noFill/>
            <a:ln w="80950">
              <a:solidFill>
                <a:srgbClr val="FAC344"/>
              </a:solidFill>
              <a:miter lim="800000"/>
              <a:headEnd/>
              <a:tailEnd/>
            </a:ln>
            <a:extLst>
              <a:ext uri="{909E8E84-426E-40DD-AFC4-6F175D3DCCD1}">
                <a14:hiddenFill xmlns:a14="http://schemas.microsoft.com/office/drawing/2010/main">
                  <a:noFill/>
                </a14:hiddenFill>
              </a:ext>
            </a:extLst>
          </p:spPr>
        </p:cxnSp>
      </p:grpSp>
      <p:sp>
        <p:nvSpPr>
          <p:cNvPr id="20510" name="Google Shape;392;p16"/>
          <p:cNvSpPr txBox="1">
            <a:spLocks noChangeArrowheads="1"/>
          </p:cNvSpPr>
          <p:nvPr/>
        </p:nvSpPr>
        <p:spPr bwMode="auto">
          <a:xfrm>
            <a:off x="2178050" y="674688"/>
            <a:ext cx="890588"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FAC344"/>
              </a:buClr>
              <a:buSzPts val="2700"/>
              <a:buFont typeface="Open Sans Semibold" panose="020B0706030804020204" pitchFamily="34" charset="0"/>
              <a:buNone/>
              <a:tabLst/>
              <a:defRPr/>
            </a:pPr>
            <a:r>
              <a:rPr kumimoji="0" lang="en-US" altLang="en-US" sz="2700" b="1" i="0" u="none" strike="noStrike" kern="1200" cap="none" spc="0" normalizeH="0" baseline="0" noProof="0">
                <a:ln>
                  <a:noFill/>
                </a:ln>
                <a:solidFill>
                  <a:srgbClr val="FAC344"/>
                </a:solidFill>
                <a:effectLst/>
                <a:uLnTx/>
                <a:uFillTx/>
                <a:latin typeface="Open Sans Semibold" panose="020B0706030804020204" pitchFamily="34" charset="0"/>
                <a:ea typeface="+mn-ea"/>
                <a:cs typeface="Open Sans Semibold" panose="020B0706030804020204" pitchFamily="34" charset="0"/>
                <a:sym typeface="Open Sans Semibold" panose="020B0706030804020204" pitchFamily="34" charset="0"/>
              </a:rPr>
              <a:t>71%</a:t>
            </a: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0511" name="Google Shape;393;p16"/>
          <p:cNvSpPr txBox="1">
            <a:spLocks noChangeArrowheads="1"/>
          </p:cNvSpPr>
          <p:nvPr/>
        </p:nvSpPr>
        <p:spPr bwMode="auto">
          <a:xfrm>
            <a:off x="3322638" y="674688"/>
            <a:ext cx="890587"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C3C5C4"/>
              </a:buClr>
              <a:buSzPts val="2700"/>
              <a:buFont typeface="Open Sans Semibold" panose="020B0706030804020204" pitchFamily="34" charset="0"/>
              <a:buNone/>
              <a:tabLst/>
              <a:defRPr/>
            </a:pPr>
            <a:r>
              <a:rPr kumimoji="0" lang="en-US" altLang="en-US" sz="2700" b="1" i="0" u="none" strike="noStrike" kern="1200" cap="none" spc="0" normalizeH="0" baseline="0" noProof="0" dirty="0">
                <a:ln>
                  <a:noFill/>
                </a:ln>
                <a:solidFill>
                  <a:srgbClr val="C3C5C4"/>
                </a:solidFill>
                <a:effectLst/>
                <a:uLnTx/>
                <a:uFillTx/>
                <a:latin typeface="Open Sans Semibold" panose="020B0706030804020204" pitchFamily="34" charset="0"/>
                <a:ea typeface="+mn-ea"/>
                <a:cs typeface="Open Sans Semibold" panose="020B0706030804020204" pitchFamily="34" charset="0"/>
                <a:sym typeface="Open Sans Semibold" panose="020B0706030804020204" pitchFamily="34" charset="0"/>
              </a:rPr>
              <a:t>48%</a:t>
            </a:r>
            <a:endPar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0512" name="Google Shape;394;p16"/>
          <p:cNvSpPr txBox="1">
            <a:spLocks noChangeArrowheads="1"/>
          </p:cNvSpPr>
          <p:nvPr/>
        </p:nvSpPr>
        <p:spPr bwMode="auto">
          <a:xfrm>
            <a:off x="4464050" y="674688"/>
            <a:ext cx="890588"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23929E"/>
              </a:buClr>
              <a:buSzPts val="2700"/>
              <a:buFont typeface="Open Sans Semibold" panose="020B0706030804020204" pitchFamily="34" charset="0"/>
              <a:buNone/>
              <a:tabLst/>
              <a:defRPr/>
            </a:pPr>
            <a:r>
              <a:rPr kumimoji="0" lang="en-US" altLang="en-US" sz="2700" b="1" i="0" u="none" strike="noStrike" kern="1200" cap="none" spc="0" normalizeH="0" baseline="0" noProof="0">
                <a:ln>
                  <a:noFill/>
                </a:ln>
                <a:solidFill>
                  <a:srgbClr val="23929E"/>
                </a:solidFill>
                <a:effectLst/>
                <a:uLnTx/>
                <a:uFillTx/>
                <a:latin typeface="Open Sans Semibold" panose="020B0706030804020204" pitchFamily="34" charset="0"/>
                <a:ea typeface="+mn-ea"/>
                <a:cs typeface="Open Sans Semibold" panose="020B0706030804020204" pitchFamily="34" charset="0"/>
                <a:sym typeface="Open Sans Semibold" panose="020B0706030804020204" pitchFamily="34" charset="0"/>
              </a:rPr>
              <a:t>57%</a:t>
            </a: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0513" name="Google Shape;395;p16"/>
          <p:cNvSpPr txBox="1">
            <a:spLocks noChangeArrowheads="1"/>
          </p:cNvSpPr>
          <p:nvPr/>
        </p:nvSpPr>
        <p:spPr bwMode="auto">
          <a:xfrm>
            <a:off x="5610225" y="674688"/>
            <a:ext cx="890588"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E2412A"/>
              </a:buClr>
              <a:buSzPts val="2700"/>
              <a:buFont typeface="Open Sans Semibold" panose="020B0706030804020204" pitchFamily="34" charset="0"/>
              <a:buNone/>
              <a:tabLst/>
              <a:defRPr/>
            </a:pPr>
            <a:r>
              <a:rPr kumimoji="0" lang="en-US" altLang="en-US" sz="2700" b="1" i="0" u="none" strike="noStrike" kern="1200" cap="none" spc="0" normalizeH="0" baseline="0" noProof="0">
                <a:ln>
                  <a:noFill/>
                </a:ln>
                <a:solidFill>
                  <a:srgbClr val="E2412A"/>
                </a:solidFill>
                <a:effectLst/>
                <a:uLnTx/>
                <a:uFillTx/>
                <a:latin typeface="Open Sans Semibold" panose="020B0706030804020204" pitchFamily="34" charset="0"/>
                <a:ea typeface="+mn-ea"/>
                <a:cs typeface="Open Sans Semibold" panose="020B0706030804020204" pitchFamily="34" charset="0"/>
                <a:sym typeface="Open Sans Semibold" panose="020B0706030804020204" pitchFamily="34" charset="0"/>
              </a:rPr>
              <a:t>78%</a:t>
            </a: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0514" name="Google Shape;396;p16"/>
          <p:cNvSpPr txBox="1">
            <a:spLocks noChangeArrowheads="1"/>
          </p:cNvSpPr>
          <p:nvPr/>
        </p:nvSpPr>
        <p:spPr bwMode="auto">
          <a:xfrm>
            <a:off x="6750050" y="674688"/>
            <a:ext cx="890588"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2F526B"/>
              </a:buClr>
              <a:buSzPts val="2700"/>
              <a:buFont typeface="Open Sans Semibold" panose="020B0706030804020204" pitchFamily="34" charset="0"/>
              <a:buNone/>
              <a:tabLst/>
              <a:defRPr/>
            </a:pPr>
            <a:r>
              <a:rPr kumimoji="0" lang="en-US" altLang="en-US" sz="2700" b="1" i="0" u="none" strike="noStrike" kern="1200" cap="none" spc="0" normalizeH="0" baseline="0" noProof="0">
                <a:ln>
                  <a:noFill/>
                </a:ln>
                <a:solidFill>
                  <a:srgbClr val="2F526B"/>
                </a:solidFill>
                <a:effectLst/>
                <a:uLnTx/>
                <a:uFillTx/>
                <a:latin typeface="Open Sans Semibold" panose="020B0706030804020204" pitchFamily="34" charset="0"/>
                <a:ea typeface="+mn-ea"/>
                <a:cs typeface="Open Sans Semibold" panose="020B0706030804020204" pitchFamily="34" charset="0"/>
                <a:sym typeface="Open Sans Semibold" panose="020B0706030804020204" pitchFamily="34" charset="0"/>
              </a:rPr>
              <a:t>64%</a:t>
            </a: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0515" name="Google Shape;397;p16"/>
          <p:cNvSpPr txBox="1">
            <a:spLocks noChangeArrowheads="1"/>
          </p:cNvSpPr>
          <p:nvPr/>
        </p:nvSpPr>
        <p:spPr bwMode="auto">
          <a:xfrm>
            <a:off x="7896225" y="674688"/>
            <a:ext cx="890588"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61605E"/>
              </a:buClr>
              <a:buSzPts val="2700"/>
              <a:buFont typeface="Open Sans Semibold" panose="020B0706030804020204" pitchFamily="34" charset="0"/>
              <a:buNone/>
              <a:tabLst/>
              <a:defRPr/>
            </a:pPr>
            <a:r>
              <a:rPr kumimoji="0" lang="en-US" altLang="en-US" sz="2700" b="1" i="0" u="none" strike="noStrike" kern="1200" cap="none" spc="0" normalizeH="0" baseline="0" noProof="0">
                <a:ln>
                  <a:noFill/>
                </a:ln>
                <a:solidFill>
                  <a:srgbClr val="61605E"/>
                </a:solidFill>
                <a:effectLst/>
                <a:uLnTx/>
                <a:uFillTx/>
                <a:latin typeface="Open Sans Semibold" panose="020B0706030804020204" pitchFamily="34" charset="0"/>
                <a:ea typeface="+mn-ea"/>
                <a:cs typeface="Open Sans Semibold" panose="020B0706030804020204" pitchFamily="34" charset="0"/>
                <a:sym typeface="Open Sans Semibold" panose="020B0706030804020204" pitchFamily="34" charset="0"/>
              </a:rPr>
              <a:t>62%</a:t>
            </a: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0516" name="Google Shape;398;p16"/>
          <p:cNvSpPr txBox="1">
            <a:spLocks noChangeArrowheads="1"/>
          </p:cNvSpPr>
          <p:nvPr/>
        </p:nvSpPr>
        <p:spPr bwMode="auto">
          <a:xfrm>
            <a:off x="9037638" y="674688"/>
            <a:ext cx="890587"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23929E"/>
              </a:buClr>
              <a:buSzPts val="2700"/>
              <a:buFont typeface="Open Sans Semibold" panose="020B0706030804020204" pitchFamily="34" charset="0"/>
              <a:buNone/>
              <a:tabLst/>
              <a:defRPr/>
            </a:pPr>
            <a:r>
              <a:rPr kumimoji="0" lang="en-US" altLang="en-US" sz="2700" b="1" i="0" u="none" strike="noStrike" kern="1200" cap="none" spc="0" normalizeH="0" baseline="0" noProof="0">
                <a:ln>
                  <a:noFill/>
                </a:ln>
                <a:solidFill>
                  <a:srgbClr val="23929E"/>
                </a:solidFill>
                <a:effectLst/>
                <a:uLnTx/>
                <a:uFillTx/>
                <a:latin typeface="Open Sans Semibold" panose="020B0706030804020204" pitchFamily="34" charset="0"/>
                <a:ea typeface="+mn-ea"/>
                <a:cs typeface="Open Sans Semibold" panose="020B0706030804020204" pitchFamily="34" charset="0"/>
                <a:sym typeface="Open Sans Semibold" panose="020B0706030804020204" pitchFamily="34" charset="0"/>
              </a:rPr>
              <a:t>69%</a:t>
            </a: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0517" name="Google Shape;399;p16"/>
          <p:cNvSpPr txBox="1">
            <a:spLocks noChangeArrowheads="1"/>
          </p:cNvSpPr>
          <p:nvPr/>
        </p:nvSpPr>
        <p:spPr bwMode="auto">
          <a:xfrm>
            <a:off x="10182225" y="674688"/>
            <a:ext cx="890588"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FAC344"/>
              </a:buClr>
              <a:buSzPts val="2700"/>
              <a:buFont typeface="Open Sans Semibold" panose="020B0706030804020204" pitchFamily="34" charset="0"/>
              <a:buNone/>
              <a:tabLst/>
              <a:defRPr/>
            </a:pPr>
            <a:r>
              <a:rPr kumimoji="0" lang="en-US" altLang="en-US" sz="2700" b="1" i="0" u="none" strike="noStrike" kern="1200" cap="none" spc="0" normalizeH="0" baseline="0" noProof="0">
                <a:ln>
                  <a:noFill/>
                </a:ln>
                <a:solidFill>
                  <a:srgbClr val="FAC344"/>
                </a:solidFill>
                <a:effectLst/>
                <a:uLnTx/>
                <a:uFillTx/>
                <a:latin typeface="Open Sans Semibold" panose="020B0706030804020204" pitchFamily="34" charset="0"/>
                <a:ea typeface="+mn-ea"/>
                <a:cs typeface="Open Sans Semibold" panose="020B0706030804020204" pitchFamily="34" charset="0"/>
                <a:sym typeface="Open Sans Semibold" panose="020B0706030804020204" pitchFamily="34" charset="0"/>
              </a:rPr>
              <a:t>87%</a:t>
            </a: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grpSp>
        <p:nvGrpSpPr>
          <p:cNvPr id="3" name="Group 2">
            <a:extLst>
              <a:ext uri="{FF2B5EF4-FFF2-40B4-BE49-F238E27FC236}">
                <a16:creationId xmlns:a16="http://schemas.microsoft.com/office/drawing/2014/main" id="{A50FE190-E741-5448-8798-63A180AF1C35}"/>
              </a:ext>
            </a:extLst>
          </p:cNvPr>
          <p:cNvGrpSpPr/>
          <p:nvPr/>
        </p:nvGrpSpPr>
        <p:grpSpPr>
          <a:xfrm>
            <a:off x="912813" y="1193800"/>
            <a:ext cx="784225" cy="4567238"/>
            <a:chOff x="912813" y="1193800"/>
            <a:chExt cx="784225" cy="4567238"/>
          </a:xfrm>
        </p:grpSpPr>
        <p:sp>
          <p:nvSpPr>
            <p:cNvPr id="20518" name="Google Shape;400;p16"/>
            <p:cNvSpPr txBox="1">
              <a:spLocks noChangeArrowheads="1"/>
            </p:cNvSpPr>
            <p:nvPr/>
          </p:nvSpPr>
          <p:spPr bwMode="auto">
            <a:xfrm>
              <a:off x="1058863" y="4525963"/>
              <a:ext cx="635000"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BAB8B4"/>
                </a:buClr>
                <a:buSzPts val="1900"/>
                <a:buFont typeface="Open Sans Semibold" panose="020B0706030804020204" pitchFamily="34" charset="0"/>
                <a:buNone/>
                <a:tabLst/>
                <a:defRPr/>
              </a:pPr>
              <a:r>
                <a:rPr kumimoji="0" lang="en-US" altLang="en-US" sz="1900" b="1" i="0" u="none" strike="noStrike" kern="1200" cap="none" spc="0" normalizeH="0" baseline="0" noProof="0">
                  <a:ln>
                    <a:noFill/>
                  </a:ln>
                  <a:solidFill>
                    <a:srgbClr val="BAB8B4"/>
                  </a:solidFill>
                  <a:effectLst/>
                  <a:uLnTx/>
                  <a:uFillTx/>
                  <a:latin typeface="Open Sans Semibold" panose="020B0706030804020204" pitchFamily="34" charset="0"/>
                  <a:ea typeface="+mn-ea"/>
                  <a:cs typeface="Open Sans Semibold" panose="020B0706030804020204" pitchFamily="34" charset="0"/>
                  <a:sym typeface="Open Sans Semibold" panose="020B0706030804020204" pitchFamily="34" charset="0"/>
                </a:rPr>
                <a:t>20%</a:t>
              </a: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0519" name="Google Shape;401;p16"/>
            <p:cNvSpPr txBox="1">
              <a:spLocks noChangeArrowheads="1"/>
            </p:cNvSpPr>
            <p:nvPr/>
          </p:nvSpPr>
          <p:spPr bwMode="auto">
            <a:xfrm>
              <a:off x="1058863" y="3689350"/>
              <a:ext cx="635000"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BAB8B4"/>
                </a:buClr>
                <a:buSzPts val="1900"/>
                <a:buFont typeface="Open Sans Semibold" panose="020B0706030804020204" pitchFamily="34" charset="0"/>
                <a:buNone/>
                <a:tabLst/>
                <a:defRPr/>
              </a:pPr>
              <a:r>
                <a:rPr kumimoji="0" lang="en-US" altLang="en-US" sz="1900" b="1" i="0" u="none" strike="noStrike" kern="1200" cap="none" spc="0" normalizeH="0" baseline="0" noProof="0">
                  <a:ln>
                    <a:noFill/>
                  </a:ln>
                  <a:solidFill>
                    <a:srgbClr val="BAB8B4"/>
                  </a:solidFill>
                  <a:effectLst/>
                  <a:uLnTx/>
                  <a:uFillTx/>
                  <a:latin typeface="Open Sans Semibold" panose="020B0706030804020204" pitchFamily="34" charset="0"/>
                  <a:ea typeface="+mn-ea"/>
                  <a:cs typeface="Open Sans Semibold" panose="020B0706030804020204" pitchFamily="34" charset="0"/>
                  <a:sym typeface="Open Sans Semibold" panose="020B0706030804020204" pitchFamily="34" charset="0"/>
                </a:rPr>
                <a:t>40%</a:t>
              </a: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0520" name="Google Shape;402;p16"/>
            <p:cNvSpPr txBox="1">
              <a:spLocks noChangeArrowheads="1"/>
            </p:cNvSpPr>
            <p:nvPr/>
          </p:nvSpPr>
          <p:spPr bwMode="auto">
            <a:xfrm>
              <a:off x="1198563" y="5356225"/>
              <a:ext cx="498475"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BAB8B4"/>
                </a:buClr>
                <a:buSzPts val="1900"/>
                <a:buFont typeface="Open Sans Semibold" panose="020B0706030804020204" pitchFamily="34" charset="0"/>
                <a:buNone/>
                <a:tabLst/>
                <a:defRPr/>
              </a:pPr>
              <a:r>
                <a:rPr kumimoji="0" lang="en-US" altLang="en-US" sz="1900" b="1" i="0" u="none" strike="noStrike" kern="1200" cap="none" spc="0" normalizeH="0" baseline="0" noProof="0">
                  <a:ln>
                    <a:noFill/>
                  </a:ln>
                  <a:solidFill>
                    <a:srgbClr val="BAB8B4"/>
                  </a:solidFill>
                  <a:effectLst/>
                  <a:uLnTx/>
                  <a:uFillTx/>
                  <a:latin typeface="Open Sans Semibold" panose="020B0706030804020204" pitchFamily="34" charset="0"/>
                  <a:ea typeface="+mn-ea"/>
                  <a:cs typeface="Open Sans Semibold" panose="020B0706030804020204" pitchFamily="34" charset="0"/>
                  <a:sym typeface="Open Sans Semibold" panose="020B0706030804020204" pitchFamily="34" charset="0"/>
                </a:rPr>
                <a:t>0%</a:t>
              </a: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0521" name="Google Shape;403;p16"/>
            <p:cNvSpPr txBox="1">
              <a:spLocks noChangeArrowheads="1"/>
            </p:cNvSpPr>
            <p:nvPr/>
          </p:nvSpPr>
          <p:spPr bwMode="auto">
            <a:xfrm>
              <a:off x="1058863" y="2863850"/>
              <a:ext cx="635000"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BAB8B4"/>
                </a:buClr>
                <a:buSzPts val="1900"/>
                <a:buFont typeface="Open Sans Semibold" panose="020B0706030804020204" pitchFamily="34" charset="0"/>
                <a:buNone/>
                <a:tabLst/>
                <a:defRPr/>
              </a:pPr>
              <a:r>
                <a:rPr kumimoji="0" lang="en-US" altLang="en-US" sz="1900" b="1" i="0" u="none" strike="noStrike" kern="1200" cap="none" spc="0" normalizeH="0" baseline="0" noProof="0">
                  <a:ln>
                    <a:noFill/>
                  </a:ln>
                  <a:solidFill>
                    <a:srgbClr val="BAB8B4"/>
                  </a:solidFill>
                  <a:effectLst/>
                  <a:uLnTx/>
                  <a:uFillTx/>
                  <a:latin typeface="Open Sans Semibold" panose="020B0706030804020204" pitchFamily="34" charset="0"/>
                  <a:ea typeface="+mn-ea"/>
                  <a:cs typeface="Open Sans Semibold" panose="020B0706030804020204" pitchFamily="34" charset="0"/>
                  <a:sym typeface="Open Sans Semibold" panose="020B0706030804020204" pitchFamily="34" charset="0"/>
                </a:rPr>
                <a:t>60%</a:t>
              </a: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0522" name="Google Shape;404;p16"/>
            <p:cNvSpPr txBox="1">
              <a:spLocks noChangeArrowheads="1"/>
            </p:cNvSpPr>
            <p:nvPr/>
          </p:nvSpPr>
          <p:spPr bwMode="auto">
            <a:xfrm>
              <a:off x="1058863" y="2032000"/>
              <a:ext cx="635000"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BAB8B4"/>
                </a:buClr>
                <a:buSzPts val="1900"/>
                <a:buFont typeface="Open Sans Semibold" panose="020B0706030804020204" pitchFamily="34" charset="0"/>
                <a:buNone/>
                <a:tabLst/>
                <a:defRPr/>
              </a:pPr>
              <a:r>
                <a:rPr kumimoji="0" lang="en-US" altLang="en-US" sz="1900" b="1" i="0" u="none" strike="noStrike" kern="1200" cap="none" spc="0" normalizeH="0" baseline="0" noProof="0">
                  <a:ln>
                    <a:noFill/>
                  </a:ln>
                  <a:solidFill>
                    <a:srgbClr val="BAB8B4"/>
                  </a:solidFill>
                  <a:effectLst/>
                  <a:uLnTx/>
                  <a:uFillTx/>
                  <a:latin typeface="Open Sans Semibold" panose="020B0706030804020204" pitchFamily="34" charset="0"/>
                  <a:ea typeface="+mn-ea"/>
                  <a:cs typeface="Open Sans Semibold" panose="020B0706030804020204" pitchFamily="34" charset="0"/>
                  <a:sym typeface="Open Sans Semibold" panose="020B0706030804020204" pitchFamily="34" charset="0"/>
                </a:rPr>
                <a:t>80%</a:t>
              </a: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0523" name="Google Shape;405;p16"/>
            <p:cNvSpPr txBox="1">
              <a:spLocks noChangeArrowheads="1"/>
            </p:cNvSpPr>
            <p:nvPr/>
          </p:nvSpPr>
          <p:spPr bwMode="auto">
            <a:xfrm>
              <a:off x="912813" y="1193800"/>
              <a:ext cx="774700"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BAB8B4"/>
                </a:buClr>
                <a:buSzPts val="1900"/>
                <a:buFont typeface="Open Sans Semibold" panose="020B0706030804020204" pitchFamily="34" charset="0"/>
                <a:buNone/>
                <a:tabLst/>
                <a:defRPr/>
              </a:pPr>
              <a:r>
                <a:rPr kumimoji="0" lang="en-US" altLang="en-US" sz="1900" b="1" i="0" u="none" strike="noStrike" kern="1200" cap="none" spc="0" normalizeH="0" baseline="0" noProof="0" dirty="0">
                  <a:ln>
                    <a:noFill/>
                  </a:ln>
                  <a:solidFill>
                    <a:srgbClr val="BAB8B4"/>
                  </a:solidFill>
                  <a:effectLst/>
                  <a:uLnTx/>
                  <a:uFillTx/>
                  <a:latin typeface="Open Sans Semibold" panose="020B0706030804020204" pitchFamily="34" charset="0"/>
                  <a:ea typeface="+mn-ea"/>
                  <a:cs typeface="Open Sans Semibold" panose="020B0706030804020204" pitchFamily="34" charset="0"/>
                  <a:sym typeface="Open Sans Semibold" panose="020B0706030804020204" pitchFamily="34" charset="0"/>
                </a:rPr>
                <a:t>100%</a:t>
              </a:r>
              <a:endPar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grpSp>
      <p:grpSp>
        <p:nvGrpSpPr>
          <p:cNvPr id="4" name="Group 3">
            <a:extLst>
              <a:ext uri="{FF2B5EF4-FFF2-40B4-BE49-F238E27FC236}">
                <a16:creationId xmlns:a16="http://schemas.microsoft.com/office/drawing/2014/main" id="{618C4C8D-97D4-C641-B785-F8592BFC98A3}"/>
              </a:ext>
            </a:extLst>
          </p:cNvPr>
          <p:cNvGrpSpPr/>
          <p:nvPr/>
        </p:nvGrpSpPr>
        <p:grpSpPr>
          <a:xfrm>
            <a:off x="2208213" y="5781675"/>
            <a:ext cx="8758237" cy="404813"/>
            <a:chOff x="2208213" y="5781675"/>
            <a:chExt cx="8758237" cy="404813"/>
          </a:xfrm>
        </p:grpSpPr>
        <p:sp>
          <p:nvSpPr>
            <p:cNvPr id="20524" name="Google Shape;406;p16"/>
            <p:cNvSpPr txBox="1">
              <a:spLocks noChangeArrowheads="1"/>
            </p:cNvSpPr>
            <p:nvPr/>
          </p:nvSpPr>
          <p:spPr bwMode="auto">
            <a:xfrm>
              <a:off x="2208213" y="5781675"/>
              <a:ext cx="703262"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BAB8B4"/>
                </a:buClr>
                <a:buSzPts val="1900"/>
                <a:buFont typeface="Open Sans Semibold" panose="020B0706030804020204" pitchFamily="34" charset="0"/>
                <a:buNone/>
                <a:tabLst/>
                <a:defRPr/>
              </a:pPr>
              <a:r>
                <a:rPr kumimoji="0" lang="en-US" altLang="en-US" sz="1900" b="1" i="0" u="none" strike="noStrike" kern="1200" cap="none" spc="0" normalizeH="0" baseline="0" noProof="0">
                  <a:ln>
                    <a:noFill/>
                  </a:ln>
                  <a:solidFill>
                    <a:srgbClr val="BAB8B4"/>
                  </a:solidFill>
                  <a:effectLst/>
                  <a:uLnTx/>
                  <a:uFillTx/>
                  <a:latin typeface="Open Sans Semibold" panose="020B0706030804020204" pitchFamily="34" charset="0"/>
                  <a:ea typeface="+mn-ea"/>
                  <a:cs typeface="Open Sans Semibold" panose="020B0706030804020204" pitchFamily="34" charset="0"/>
                  <a:sym typeface="Open Sans Semibold" panose="020B0706030804020204" pitchFamily="34" charset="0"/>
                </a:rPr>
                <a:t>1949</a:t>
              </a: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0525" name="Google Shape;407;p16"/>
            <p:cNvSpPr txBox="1">
              <a:spLocks noChangeArrowheads="1"/>
            </p:cNvSpPr>
            <p:nvPr/>
          </p:nvSpPr>
          <p:spPr bwMode="auto">
            <a:xfrm>
              <a:off x="3357563" y="5781675"/>
              <a:ext cx="703262"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BAB8B4"/>
                </a:buClr>
                <a:buSzPts val="1900"/>
                <a:buFont typeface="Open Sans Semibold" panose="020B0706030804020204" pitchFamily="34" charset="0"/>
                <a:buNone/>
                <a:tabLst/>
                <a:defRPr/>
              </a:pPr>
              <a:r>
                <a:rPr kumimoji="0" lang="en-US" altLang="en-US" sz="1900" b="1" i="0" u="none" strike="noStrike" kern="1200" cap="none" spc="0" normalizeH="0" baseline="0" noProof="0">
                  <a:ln>
                    <a:noFill/>
                  </a:ln>
                  <a:solidFill>
                    <a:srgbClr val="BAB8B4"/>
                  </a:solidFill>
                  <a:effectLst/>
                  <a:uLnTx/>
                  <a:uFillTx/>
                  <a:latin typeface="Open Sans Semibold" panose="020B0706030804020204" pitchFamily="34" charset="0"/>
                  <a:ea typeface="+mn-ea"/>
                  <a:cs typeface="Open Sans Semibold" panose="020B0706030804020204" pitchFamily="34" charset="0"/>
                  <a:sym typeface="Open Sans Semibold" panose="020B0706030804020204" pitchFamily="34" charset="0"/>
                </a:rPr>
                <a:t>1962</a:t>
              </a: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0526" name="Google Shape;408;p16"/>
            <p:cNvSpPr txBox="1">
              <a:spLocks noChangeArrowheads="1"/>
            </p:cNvSpPr>
            <p:nvPr/>
          </p:nvSpPr>
          <p:spPr bwMode="auto">
            <a:xfrm>
              <a:off x="4511675" y="5781675"/>
              <a:ext cx="703263"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BAB8B4"/>
                </a:buClr>
                <a:buSzPts val="1900"/>
                <a:buFont typeface="Open Sans Semibold" panose="020B0706030804020204" pitchFamily="34" charset="0"/>
                <a:buNone/>
                <a:tabLst/>
                <a:defRPr/>
              </a:pPr>
              <a:r>
                <a:rPr kumimoji="0" lang="en-US" altLang="en-US" sz="1900" b="1" i="0" u="none" strike="noStrike" kern="1200" cap="none" spc="0" normalizeH="0" baseline="0" noProof="0">
                  <a:ln>
                    <a:noFill/>
                  </a:ln>
                  <a:solidFill>
                    <a:srgbClr val="BAB8B4"/>
                  </a:solidFill>
                  <a:effectLst/>
                  <a:uLnTx/>
                  <a:uFillTx/>
                  <a:latin typeface="Open Sans Semibold" panose="020B0706030804020204" pitchFamily="34" charset="0"/>
                  <a:ea typeface="+mn-ea"/>
                  <a:cs typeface="Open Sans Semibold" panose="020B0706030804020204" pitchFamily="34" charset="0"/>
                  <a:sym typeface="Open Sans Semibold" panose="020B0706030804020204" pitchFamily="34" charset="0"/>
                </a:rPr>
                <a:t>1971</a:t>
              </a: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0527" name="Google Shape;409;p16"/>
            <p:cNvSpPr txBox="1">
              <a:spLocks noChangeArrowheads="1"/>
            </p:cNvSpPr>
            <p:nvPr/>
          </p:nvSpPr>
          <p:spPr bwMode="auto">
            <a:xfrm>
              <a:off x="5661025" y="5781675"/>
              <a:ext cx="703263"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BAB8B4"/>
                </a:buClr>
                <a:buSzPts val="1900"/>
                <a:buFont typeface="Open Sans Semibold" panose="020B0706030804020204" pitchFamily="34" charset="0"/>
                <a:buNone/>
                <a:tabLst/>
                <a:defRPr/>
              </a:pPr>
              <a:r>
                <a:rPr kumimoji="0" lang="en-US" altLang="en-US" sz="1900" b="1" i="0" u="none" strike="noStrike" kern="1200" cap="none" spc="0" normalizeH="0" baseline="0" noProof="0">
                  <a:ln>
                    <a:noFill/>
                  </a:ln>
                  <a:solidFill>
                    <a:srgbClr val="BAB8B4"/>
                  </a:solidFill>
                  <a:effectLst/>
                  <a:uLnTx/>
                  <a:uFillTx/>
                  <a:latin typeface="Open Sans Semibold" panose="020B0706030804020204" pitchFamily="34" charset="0"/>
                  <a:ea typeface="+mn-ea"/>
                  <a:cs typeface="Open Sans Semibold" panose="020B0706030804020204" pitchFamily="34" charset="0"/>
                  <a:sym typeface="Open Sans Semibold" panose="020B0706030804020204" pitchFamily="34" charset="0"/>
                </a:rPr>
                <a:t>1983</a:t>
              </a: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0528" name="Google Shape;410;p16"/>
            <p:cNvSpPr txBox="1">
              <a:spLocks noChangeArrowheads="1"/>
            </p:cNvSpPr>
            <p:nvPr/>
          </p:nvSpPr>
          <p:spPr bwMode="auto">
            <a:xfrm>
              <a:off x="6810375" y="5781675"/>
              <a:ext cx="703263"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BAB8B4"/>
                </a:buClr>
                <a:buSzPts val="1900"/>
                <a:buFont typeface="Open Sans Semibold" panose="020B0706030804020204" pitchFamily="34" charset="0"/>
                <a:buNone/>
                <a:tabLst/>
                <a:defRPr/>
              </a:pPr>
              <a:r>
                <a:rPr kumimoji="0" lang="en-US" altLang="en-US" sz="1900" b="1" i="0" u="none" strike="noStrike" kern="1200" cap="none" spc="0" normalizeH="0" baseline="0" noProof="0">
                  <a:ln>
                    <a:noFill/>
                  </a:ln>
                  <a:solidFill>
                    <a:srgbClr val="BAB8B4"/>
                  </a:solidFill>
                  <a:effectLst/>
                  <a:uLnTx/>
                  <a:uFillTx/>
                  <a:latin typeface="Open Sans Semibold" panose="020B0706030804020204" pitchFamily="34" charset="0"/>
                  <a:ea typeface="+mn-ea"/>
                  <a:cs typeface="Open Sans Semibold" panose="020B0706030804020204" pitchFamily="34" charset="0"/>
                  <a:sym typeface="Open Sans Semibold" panose="020B0706030804020204" pitchFamily="34" charset="0"/>
                </a:rPr>
                <a:t>1994</a:t>
              </a: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0529" name="Google Shape;411;p16"/>
            <p:cNvSpPr txBox="1">
              <a:spLocks noChangeArrowheads="1"/>
            </p:cNvSpPr>
            <p:nvPr/>
          </p:nvSpPr>
          <p:spPr bwMode="auto">
            <a:xfrm>
              <a:off x="7959725" y="5781675"/>
              <a:ext cx="703263"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BAB8B4"/>
                </a:buClr>
                <a:buSzPts val="1900"/>
                <a:buFont typeface="Open Sans Semibold" panose="020B0706030804020204" pitchFamily="34" charset="0"/>
                <a:buNone/>
                <a:tabLst/>
                <a:defRPr/>
              </a:pPr>
              <a:r>
                <a:rPr kumimoji="0" lang="en-US" altLang="en-US" sz="1900" b="1" i="0" u="none" strike="noStrike" kern="1200" cap="none" spc="0" normalizeH="0" baseline="0" noProof="0">
                  <a:ln>
                    <a:noFill/>
                  </a:ln>
                  <a:solidFill>
                    <a:srgbClr val="BAB8B4"/>
                  </a:solidFill>
                  <a:effectLst/>
                  <a:uLnTx/>
                  <a:uFillTx/>
                  <a:latin typeface="Open Sans Semibold" panose="020B0706030804020204" pitchFamily="34" charset="0"/>
                  <a:ea typeface="+mn-ea"/>
                  <a:cs typeface="Open Sans Semibold" panose="020B0706030804020204" pitchFamily="34" charset="0"/>
                  <a:sym typeface="Open Sans Semibold" panose="020B0706030804020204" pitchFamily="34" charset="0"/>
                </a:rPr>
                <a:t>2001</a:t>
              </a: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0530" name="Google Shape;412;p16"/>
            <p:cNvSpPr txBox="1">
              <a:spLocks noChangeArrowheads="1"/>
            </p:cNvSpPr>
            <p:nvPr/>
          </p:nvSpPr>
          <p:spPr bwMode="auto">
            <a:xfrm>
              <a:off x="9113838" y="5781675"/>
              <a:ext cx="703262"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BAB8B4"/>
                </a:buClr>
                <a:buSzPts val="1900"/>
                <a:buFont typeface="Open Sans Semibold" panose="020B0706030804020204" pitchFamily="34" charset="0"/>
                <a:buNone/>
                <a:tabLst/>
                <a:defRPr/>
              </a:pPr>
              <a:r>
                <a:rPr kumimoji="0" lang="en-US" altLang="en-US" sz="1900" b="1" i="0" u="none" strike="noStrike" kern="1200" cap="none" spc="0" normalizeH="0" baseline="0" noProof="0">
                  <a:ln>
                    <a:noFill/>
                  </a:ln>
                  <a:solidFill>
                    <a:srgbClr val="BAB8B4"/>
                  </a:solidFill>
                  <a:effectLst/>
                  <a:uLnTx/>
                  <a:uFillTx/>
                  <a:latin typeface="Open Sans Semibold" panose="020B0706030804020204" pitchFamily="34" charset="0"/>
                  <a:ea typeface="+mn-ea"/>
                  <a:cs typeface="Open Sans Semibold" panose="020B0706030804020204" pitchFamily="34" charset="0"/>
                  <a:sym typeface="Open Sans Semibold" panose="020B0706030804020204" pitchFamily="34" charset="0"/>
                </a:rPr>
                <a:t>2009</a:t>
              </a: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0531" name="Google Shape;413;p16"/>
            <p:cNvSpPr txBox="1">
              <a:spLocks noChangeArrowheads="1"/>
            </p:cNvSpPr>
            <p:nvPr/>
          </p:nvSpPr>
          <p:spPr bwMode="auto">
            <a:xfrm>
              <a:off x="10263188" y="5781675"/>
              <a:ext cx="703262"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BAB8B4"/>
                </a:buClr>
                <a:buSzPts val="1900"/>
                <a:buFont typeface="Open Sans Semibold" panose="020B0706030804020204" pitchFamily="34" charset="0"/>
                <a:buNone/>
                <a:tabLst/>
                <a:defRPr/>
              </a:pPr>
              <a:r>
                <a:rPr kumimoji="0" lang="en-US" altLang="en-US" sz="1900" b="1" i="0" u="none" strike="noStrike" kern="1200" cap="none" spc="0" normalizeH="0" baseline="0" noProof="0">
                  <a:ln>
                    <a:noFill/>
                  </a:ln>
                  <a:solidFill>
                    <a:srgbClr val="BAB8B4"/>
                  </a:solidFill>
                  <a:effectLst/>
                  <a:uLnTx/>
                  <a:uFillTx/>
                  <a:latin typeface="Open Sans Semibold" panose="020B0706030804020204" pitchFamily="34" charset="0"/>
                  <a:ea typeface="+mn-ea"/>
                  <a:cs typeface="Open Sans Semibold" panose="020B0706030804020204" pitchFamily="34" charset="0"/>
                  <a:sym typeface="Open Sans Semibold" panose="020B0706030804020204" pitchFamily="34" charset="0"/>
                </a:rPr>
                <a:t>2017</a:t>
              </a: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grpSp>
    </p:spTree>
    <p:extLst>
      <p:ext uri="{BB962C8B-B14F-4D97-AF65-F5344CB8AC3E}">
        <p14:creationId xmlns:p14="http://schemas.microsoft.com/office/powerpoint/2010/main" val="630331938"/>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14:presetBounceEnd="50000">
                                      <p:stCondLst>
                                        <p:cond delay="0"/>
                                      </p:stCondLst>
                                      <p:childTnLst>
                                        <p:set>
                                          <p:cBhvr>
                                            <p:cTn id="6" dur="1" fill="hold">
                                              <p:stCondLst>
                                                <p:cond delay="0"/>
                                              </p:stCondLst>
                                            </p:cTn>
                                            <p:tgtEl>
                                              <p:spTgt spid="20485"/>
                                            </p:tgtEl>
                                            <p:attrNameLst>
                                              <p:attrName>style.visibility</p:attrName>
                                            </p:attrNameLst>
                                          </p:cBhvr>
                                          <p:to>
                                            <p:strVal val="visible"/>
                                          </p:to>
                                        </p:set>
                                        <p:anim calcmode="lin" valueType="num" p14:bounceEnd="50000">
                                          <p:cBhvr additive="base">
                                            <p:cTn id="7" dur="500" fill="hold"/>
                                            <p:tgtEl>
                                              <p:spTgt spid="20485"/>
                                            </p:tgtEl>
                                            <p:attrNameLst>
                                              <p:attrName>ppt_x</p:attrName>
                                            </p:attrNameLst>
                                          </p:cBhvr>
                                          <p:tavLst>
                                            <p:tav tm="0">
                                              <p:val>
                                                <p:strVal val="0-#ppt_w/2"/>
                                              </p:val>
                                            </p:tav>
                                            <p:tav tm="100000">
                                              <p:val>
                                                <p:strVal val="#ppt_x"/>
                                              </p:val>
                                            </p:tav>
                                          </p:tavLst>
                                        </p:anim>
                                        <p:anim calcmode="lin" valueType="num" p14:bounceEnd="50000">
                                          <p:cBhvr additive="base">
                                            <p:cTn id="8" dur="500" fill="hold"/>
                                            <p:tgtEl>
                                              <p:spTgt spid="20485"/>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14:presetBounceEnd="50000">
                                      <p:stCondLst>
                                        <p:cond delay="100"/>
                                      </p:stCondLst>
                                      <p:childTnLst>
                                        <p:set>
                                          <p:cBhvr>
                                            <p:cTn id="10" dur="1" fill="hold">
                                              <p:stCondLst>
                                                <p:cond delay="0"/>
                                              </p:stCondLst>
                                            </p:cTn>
                                            <p:tgtEl>
                                              <p:spTgt spid="20484"/>
                                            </p:tgtEl>
                                            <p:attrNameLst>
                                              <p:attrName>style.visibility</p:attrName>
                                            </p:attrNameLst>
                                          </p:cBhvr>
                                          <p:to>
                                            <p:strVal val="visible"/>
                                          </p:to>
                                        </p:set>
                                        <p:anim calcmode="lin" valueType="num" p14:bounceEnd="50000">
                                          <p:cBhvr additive="base">
                                            <p:cTn id="11" dur="500" fill="hold"/>
                                            <p:tgtEl>
                                              <p:spTgt spid="20484"/>
                                            </p:tgtEl>
                                            <p:attrNameLst>
                                              <p:attrName>ppt_x</p:attrName>
                                            </p:attrNameLst>
                                          </p:cBhvr>
                                          <p:tavLst>
                                            <p:tav tm="0">
                                              <p:val>
                                                <p:strVal val="0-#ppt_w/2"/>
                                              </p:val>
                                            </p:tav>
                                            <p:tav tm="100000">
                                              <p:val>
                                                <p:strVal val="#ppt_x"/>
                                              </p:val>
                                            </p:tav>
                                          </p:tavLst>
                                        </p:anim>
                                        <p:anim calcmode="lin" valueType="num" p14:bounceEnd="50000">
                                          <p:cBhvr additive="base">
                                            <p:cTn id="12" dur="500" fill="hold"/>
                                            <p:tgtEl>
                                              <p:spTgt spid="20484"/>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14:presetBounceEnd="50000">
                                      <p:stCondLst>
                                        <p:cond delay="200"/>
                                      </p:stCondLst>
                                      <p:childTnLst>
                                        <p:set>
                                          <p:cBhvr>
                                            <p:cTn id="14" dur="1" fill="hold">
                                              <p:stCondLst>
                                                <p:cond delay="0"/>
                                              </p:stCondLst>
                                            </p:cTn>
                                            <p:tgtEl>
                                              <p:spTgt spid="20483"/>
                                            </p:tgtEl>
                                            <p:attrNameLst>
                                              <p:attrName>style.visibility</p:attrName>
                                            </p:attrNameLst>
                                          </p:cBhvr>
                                          <p:to>
                                            <p:strVal val="visible"/>
                                          </p:to>
                                        </p:set>
                                        <p:anim calcmode="lin" valueType="num" p14:bounceEnd="50000">
                                          <p:cBhvr additive="base">
                                            <p:cTn id="15" dur="500" fill="hold"/>
                                            <p:tgtEl>
                                              <p:spTgt spid="20483"/>
                                            </p:tgtEl>
                                            <p:attrNameLst>
                                              <p:attrName>ppt_x</p:attrName>
                                            </p:attrNameLst>
                                          </p:cBhvr>
                                          <p:tavLst>
                                            <p:tav tm="0">
                                              <p:val>
                                                <p:strVal val="0-#ppt_w/2"/>
                                              </p:val>
                                            </p:tav>
                                            <p:tav tm="100000">
                                              <p:val>
                                                <p:strVal val="#ppt_x"/>
                                              </p:val>
                                            </p:tav>
                                          </p:tavLst>
                                        </p:anim>
                                        <p:anim calcmode="lin" valueType="num" p14:bounceEnd="50000">
                                          <p:cBhvr additive="base">
                                            <p:cTn id="16" dur="500" fill="hold"/>
                                            <p:tgtEl>
                                              <p:spTgt spid="20483"/>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14:presetBounceEnd="50000">
                                      <p:stCondLst>
                                        <p:cond delay="300"/>
                                      </p:stCondLst>
                                      <p:childTnLst>
                                        <p:set>
                                          <p:cBhvr>
                                            <p:cTn id="18" dur="1" fill="hold">
                                              <p:stCondLst>
                                                <p:cond delay="0"/>
                                              </p:stCondLst>
                                            </p:cTn>
                                            <p:tgtEl>
                                              <p:spTgt spid="20482"/>
                                            </p:tgtEl>
                                            <p:attrNameLst>
                                              <p:attrName>style.visibility</p:attrName>
                                            </p:attrNameLst>
                                          </p:cBhvr>
                                          <p:to>
                                            <p:strVal val="visible"/>
                                          </p:to>
                                        </p:set>
                                        <p:anim calcmode="lin" valueType="num" p14:bounceEnd="50000">
                                          <p:cBhvr additive="base">
                                            <p:cTn id="19" dur="500" fill="hold"/>
                                            <p:tgtEl>
                                              <p:spTgt spid="20482"/>
                                            </p:tgtEl>
                                            <p:attrNameLst>
                                              <p:attrName>ppt_x</p:attrName>
                                            </p:attrNameLst>
                                          </p:cBhvr>
                                          <p:tavLst>
                                            <p:tav tm="0">
                                              <p:val>
                                                <p:strVal val="0-#ppt_w/2"/>
                                              </p:val>
                                            </p:tav>
                                            <p:tav tm="100000">
                                              <p:val>
                                                <p:strVal val="#ppt_x"/>
                                              </p:val>
                                            </p:tav>
                                          </p:tavLst>
                                        </p:anim>
                                        <p:anim calcmode="lin" valueType="num" p14:bounceEnd="50000">
                                          <p:cBhvr additive="base">
                                            <p:cTn id="20" dur="500" fill="hold"/>
                                            <p:tgtEl>
                                              <p:spTgt spid="20482"/>
                                            </p:tgtEl>
                                            <p:attrNameLst>
                                              <p:attrName>ppt_y</p:attrName>
                                            </p:attrNameLst>
                                          </p:cBhvr>
                                          <p:tavLst>
                                            <p:tav tm="0">
                                              <p:val>
                                                <p:strVal val="#ppt_y"/>
                                              </p:val>
                                            </p:tav>
                                            <p:tav tm="100000">
                                              <p:val>
                                                <p:strVal val="#ppt_y"/>
                                              </p:val>
                                            </p:tav>
                                          </p:tavLst>
                                        </p:anim>
                                      </p:childTnLst>
                                    </p:cTn>
                                  </p:par>
                                  <p:par>
                                    <p:cTn id="21" presetID="2" presetClass="entr" presetSubtype="4" fill="hold" grpId="0" nodeType="withEffect" p14:presetBounceEnd="50000">
                                      <p:stCondLst>
                                        <p:cond delay="400"/>
                                      </p:stCondLst>
                                      <p:childTnLst>
                                        <p:set>
                                          <p:cBhvr>
                                            <p:cTn id="22" dur="1" fill="hold">
                                              <p:stCondLst>
                                                <p:cond delay="0"/>
                                              </p:stCondLst>
                                            </p:cTn>
                                            <p:tgtEl>
                                              <p:spTgt spid="20486"/>
                                            </p:tgtEl>
                                            <p:attrNameLst>
                                              <p:attrName>style.visibility</p:attrName>
                                            </p:attrNameLst>
                                          </p:cBhvr>
                                          <p:to>
                                            <p:strVal val="visible"/>
                                          </p:to>
                                        </p:set>
                                        <p:anim calcmode="lin" valueType="num" p14:bounceEnd="50000">
                                          <p:cBhvr additive="base">
                                            <p:cTn id="23" dur="500" fill="hold"/>
                                            <p:tgtEl>
                                              <p:spTgt spid="20486"/>
                                            </p:tgtEl>
                                            <p:attrNameLst>
                                              <p:attrName>ppt_x</p:attrName>
                                            </p:attrNameLst>
                                          </p:cBhvr>
                                          <p:tavLst>
                                            <p:tav tm="0">
                                              <p:val>
                                                <p:strVal val="#ppt_x"/>
                                              </p:val>
                                            </p:tav>
                                            <p:tav tm="100000">
                                              <p:val>
                                                <p:strVal val="#ppt_x"/>
                                              </p:val>
                                            </p:tav>
                                          </p:tavLst>
                                        </p:anim>
                                        <p:anim calcmode="lin" valueType="num" p14:bounceEnd="50000">
                                          <p:cBhvr additive="base">
                                            <p:cTn id="24" dur="500" fill="hold"/>
                                            <p:tgtEl>
                                              <p:spTgt spid="20486"/>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14:presetBounceEnd="50000">
                                      <p:stCondLst>
                                        <p:cond delay="500"/>
                                      </p:stCondLst>
                                      <p:childTnLst>
                                        <p:set>
                                          <p:cBhvr>
                                            <p:cTn id="26" dur="1" fill="hold">
                                              <p:stCondLst>
                                                <p:cond delay="0"/>
                                              </p:stCondLst>
                                            </p:cTn>
                                            <p:tgtEl>
                                              <p:spTgt spid="20487"/>
                                            </p:tgtEl>
                                            <p:attrNameLst>
                                              <p:attrName>style.visibility</p:attrName>
                                            </p:attrNameLst>
                                          </p:cBhvr>
                                          <p:to>
                                            <p:strVal val="visible"/>
                                          </p:to>
                                        </p:set>
                                        <p:anim calcmode="lin" valueType="num" p14:bounceEnd="50000">
                                          <p:cBhvr additive="base">
                                            <p:cTn id="27" dur="500" fill="hold"/>
                                            <p:tgtEl>
                                              <p:spTgt spid="20487"/>
                                            </p:tgtEl>
                                            <p:attrNameLst>
                                              <p:attrName>ppt_x</p:attrName>
                                            </p:attrNameLst>
                                          </p:cBhvr>
                                          <p:tavLst>
                                            <p:tav tm="0">
                                              <p:val>
                                                <p:strVal val="#ppt_x"/>
                                              </p:val>
                                            </p:tav>
                                            <p:tav tm="100000">
                                              <p:val>
                                                <p:strVal val="#ppt_x"/>
                                              </p:val>
                                            </p:tav>
                                          </p:tavLst>
                                        </p:anim>
                                        <p:anim calcmode="lin" valueType="num" p14:bounceEnd="50000">
                                          <p:cBhvr additive="base">
                                            <p:cTn id="28" dur="500" fill="hold"/>
                                            <p:tgtEl>
                                              <p:spTgt spid="2048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14:presetBounceEnd="50000">
                                      <p:stCondLst>
                                        <p:cond delay="600"/>
                                      </p:stCondLst>
                                      <p:childTnLst>
                                        <p:set>
                                          <p:cBhvr>
                                            <p:cTn id="30" dur="1" fill="hold">
                                              <p:stCondLst>
                                                <p:cond delay="0"/>
                                              </p:stCondLst>
                                            </p:cTn>
                                            <p:tgtEl>
                                              <p:spTgt spid="20488"/>
                                            </p:tgtEl>
                                            <p:attrNameLst>
                                              <p:attrName>style.visibility</p:attrName>
                                            </p:attrNameLst>
                                          </p:cBhvr>
                                          <p:to>
                                            <p:strVal val="visible"/>
                                          </p:to>
                                        </p:set>
                                        <p:anim calcmode="lin" valueType="num" p14:bounceEnd="50000">
                                          <p:cBhvr additive="base">
                                            <p:cTn id="31" dur="500" fill="hold"/>
                                            <p:tgtEl>
                                              <p:spTgt spid="20488"/>
                                            </p:tgtEl>
                                            <p:attrNameLst>
                                              <p:attrName>ppt_x</p:attrName>
                                            </p:attrNameLst>
                                          </p:cBhvr>
                                          <p:tavLst>
                                            <p:tav tm="0">
                                              <p:val>
                                                <p:strVal val="#ppt_x"/>
                                              </p:val>
                                            </p:tav>
                                            <p:tav tm="100000">
                                              <p:val>
                                                <p:strVal val="#ppt_x"/>
                                              </p:val>
                                            </p:tav>
                                          </p:tavLst>
                                        </p:anim>
                                        <p:anim calcmode="lin" valueType="num" p14:bounceEnd="50000">
                                          <p:cBhvr additive="base">
                                            <p:cTn id="32" dur="500" fill="hold"/>
                                            <p:tgtEl>
                                              <p:spTgt spid="20488"/>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14:presetBounceEnd="50000">
                                      <p:stCondLst>
                                        <p:cond delay="700"/>
                                      </p:stCondLst>
                                      <p:childTnLst>
                                        <p:set>
                                          <p:cBhvr>
                                            <p:cTn id="34" dur="1" fill="hold">
                                              <p:stCondLst>
                                                <p:cond delay="0"/>
                                              </p:stCondLst>
                                            </p:cTn>
                                            <p:tgtEl>
                                              <p:spTgt spid="20489"/>
                                            </p:tgtEl>
                                            <p:attrNameLst>
                                              <p:attrName>style.visibility</p:attrName>
                                            </p:attrNameLst>
                                          </p:cBhvr>
                                          <p:to>
                                            <p:strVal val="visible"/>
                                          </p:to>
                                        </p:set>
                                        <p:anim calcmode="lin" valueType="num" p14:bounceEnd="50000">
                                          <p:cBhvr additive="base">
                                            <p:cTn id="35" dur="500" fill="hold"/>
                                            <p:tgtEl>
                                              <p:spTgt spid="20489"/>
                                            </p:tgtEl>
                                            <p:attrNameLst>
                                              <p:attrName>ppt_x</p:attrName>
                                            </p:attrNameLst>
                                          </p:cBhvr>
                                          <p:tavLst>
                                            <p:tav tm="0">
                                              <p:val>
                                                <p:strVal val="#ppt_x"/>
                                              </p:val>
                                            </p:tav>
                                            <p:tav tm="100000">
                                              <p:val>
                                                <p:strVal val="#ppt_x"/>
                                              </p:val>
                                            </p:tav>
                                          </p:tavLst>
                                        </p:anim>
                                        <p:anim calcmode="lin" valueType="num" p14:bounceEnd="50000">
                                          <p:cBhvr additive="base">
                                            <p:cTn id="36" dur="500" fill="hold"/>
                                            <p:tgtEl>
                                              <p:spTgt spid="2048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14:presetBounceEnd="50000">
                                      <p:stCondLst>
                                        <p:cond delay="800"/>
                                      </p:stCondLst>
                                      <p:childTnLst>
                                        <p:set>
                                          <p:cBhvr>
                                            <p:cTn id="38" dur="1" fill="hold">
                                              <p:stCondLst>
                                                <p:cond delay="0"/>
                                              </p:stCondLst>
                                            </p:cTn>
                                            <p:tgtEl>
                                              <p:spTgt spid="20490"/>
                                            </p:tgtEl>
                                            <p:attrNameLst>
                                              <p:attrName>style.visibility</p:attrName>
                                            </p:attrNameLst>
                                          </p:cBhvr>
                                          <p:to>
                                            <p:strVal val="visible"/>
                                          </p:to>
                                        </p:set>
                                        <p:anim calcmode="lin" valueType="num" p14:bounceEnd="50000">
                                          <p:cBhvr additive="base">
                                            <p:cTn id="39" dur="500" fill="hold"/>
                                            <p:tgtEl>
                                              <p:spTgt spid="20490"/>
                                            </p:tgtEl>
                                            <p:attrNameLst>
                                              <p:attrName>ppt_x</p:attrName>
                                            </p:attrNameLst>
                                          </p:cBhvr>
                                          <p:tavLst>
                                            <p:tav tm="0">
                                              <p:val>
                                                <p:strVal val="#ppt_x"/>
                                              </p:val>
                                            </p:tav>
                                            <p:tav tm="100000">
                                              <p:val>
                                                <p:strVal val="#ppt_x"/>
                                              </p:val>
                                            </p:tav>
                                          </p:tavLst>
                                        </p:anim>
                                        <p:anim calcmode="lin" valueType="num" p14:bounceEnd="50000">
                                          <p:cBhvr additive="base">
                                            <p:cTn id="40" dur="500" fill="hold"/>
                                            <p:tgtEl>
                                              <p:spTgt spid="20490"/>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14:presetBounceEnd="50000">
                                      <p:stCondLst>
                                        <p:cond delay="900"/>
                                      </p:stCondLst>
                                      <p:childTnLst>
                                        <p:set>
                                          <p:cBhvr>
                                            <p:cTn id="42" dur="1" fill="hold">
                                              <p:stCondLst>
                                                <p:cond delay="0"/>
                                              </p:stCondLst>
                                            </p:cTn>
                                            <p:tgtEl>
                                              <p:spTgt spid="20491"/>
                                            </p:tgtEl>
                                            <p:attrNameLst>
                                              <p:attrName>style.visibility</p:attrName>
                                            </p:attrNameLst>
                                          </p:cBhvr>
                                          <p:to>
                                            <p:strVal val="visible"/>
                                          </p:to>
                                        </p:set>
                                        <p:anim calcmode="lin" valueType="num" p14:bounceEnd="50000">
                                          <p:cBhvr additive="base">
                                            <p:cTn id="43" dur="500" fill="hold"/>
                                            <p:tgtEl>
                                              <p:spTgt spid="20491"/>
                                            </p:tgtEl>
                                            <p:attrNameLst>
                                              <p:attrName>ppt_x</p:attrName>
                                            </p:attrNameLst>
                                          </p:cBhvr>
                                          <p:tavLst>
                                            <p:tav tm="0">
                                              <p:val>
                                                <p:strVal val="#ppt_x"/>
                                              </p:val>
                                            </p:tav>
                                            <p:tav tm="100000">
                                              <p:val>
                                                <p:strVal val="#ppt_x"/>
                                              </p:val>
                                            </p:tav>
                                          </p:tavLst>
                                        </p:anim>
                                        <p:anim calcmode="lin" valueType="num" p14:bounceEnd="50000">
                                          <p:cBhvr additive="base">
                                            <p:cTn id="44" dur="500" fill="hold"/>
                                            <p:tgtEl>
                                              <p:spTgt spid="20491"/>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14:presetBounceEnd="50000">
                                      <p:stCondLst>
                                        <p:cond delay="1000"/>
                                      </p:stCondLst>
                                      <p:childTnLst>
                                        <p:set>
                                          <p:cBhvr>
                                            <p:cTn id="46" dur="1" fill="hold">
                                              <p:stCondLst>
                                                <p:cond delay="0"/>
                                              </p:stCondLst>
                                            </p:cTn>
                                            <p:tgtEl>
                                              <p:spTgt spid="20492"/>
                                            </p:tgtEl>
                                            <p:attrNameLst>
                                              <p:attrName>style.visibility</p:attrName>
                                            </p:attrNameLst>
                                          </p:cBhvr>
                                          <p:to>
                                            <p:strVal val="visible"/>
                                          </p:to>
                                        </p:set>
                                        <p:anim calcmode="lin" valueType="num" p14:bounceEnd="50000">
                                          <p:cBhvr additive="base">
                                            <p:cTn id="47" dur="500" fill="hold"/>
                                            <p:tgtEl>
                                              <p:spTgt spid="20492"/>
                                            </p:tgtEl>
                                            <p:attrNameLst>
                                              <p:attrName>ppt_x</p:attrName>
                                            </p:attrNameLst>
                                          </p:cBhvr>
                                          <p:tavLst>
                                            <p:tav tm="0">
                                              <p:val>
                                                <p:strVal val="#ppt_x"/>
                                              </p:val>
                                            </p:tav>
                                            <p:tav tm="100000">
                                              <p:val>
                                                <p:strVal val="#ppt_x"/>
                                              </p:val>
                                            </p:tav>
                                          </p:tavLst>
                                        </p:anim>
                                        <p:anim calcmode="lin" valueType="num" p14:bounceEnd="50000">
                                          <p:cBhvr additive="base">
                                            <p:cTn id="48" dur="500" fill="hold"/>
                                            <p:tgtEl>
                                              <p:spTgt spid="20492"/>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14:presetBounceEnd="50000">
                                      <p:stCondLst>
                                        <p:cond delay="1100"/>
                                      </p:stCondLst>
                                      <p:childTnLst>
                                        <p:set>
                                          <p:cBhvr>
                                            <p:cTn id="50" dur="1" fill="hold">
                                              <p:stCondLst>
                                                <p:cond delay="0"/>
                                              </p:stCondLst>
                                            </p:cTn>
                                            <p:tgtEl>
                                              <p:spTgt spid="20493"/>
                                            </p:tgtEl>
                                            <p:attrNameLst>
                                              <p:attrName>style.visibility</p:attrName>
                                            </p:attrNameLst>
                                          </p:cBhvr>
                                          <p:to>
                                            <p:strVal val="visible"/>
                                          </p:to>
                                        </p:set>
                                        <p:anim calcmode="lin" valueType="num" p14:bounceEnd="50000">
                                          <p:cBhvr additive="base">
                                            <p:cTn id="51" dur="500" fill="hold"/>
                                            <p:tgtEl>
                                              <p:spTgt spid="20493"/>
                                            </p:tgtEl>
                                            <p:attrNameLst>
                                              <p:attrName>ppt_x</p:attrName>
                                            </p:attrNameLst>
                                          </p:cBhvr>
                                          <p:tavLst>
                                            <p:tav tm="0">
                                              <p:val>
                                                <p:strVal val="#ppt_x"/>
                                              </p:val>
                                            </p:tav>
                                            <p:tav tm="100000">
                                              <p:val>
                                                <p:strVal val="#ppt_x"/>
                                              </p:val>
                                            </p:tav>
                                          </p:tavLst>
                                        </p:anim>
                                        <p:anim calcmode="lin" valueType="num" p14:bounceEnd="50000">
                                          <p:cBhvr additive="base">
                                            <p:cTn id="52" dur="500" fill="hold"/>
                                            <p:tgtEl>
                                              <p:spTgt spid="20493"/>
                                            </p:tgtEl>
                                            <p:attrNameLst>
                                              <p:attrName>ppt_y</p:attrName>
                                            </p:attrNameLst>
                                          </p:cBhvr>
                                          <p:tavLst>
                                            <p:tav tm="0">
                                              <p:val>
                                                <p:strVal val="1+#ppt_h/2"/>
                                              </p:val>
                                            </p:tav>
                                            <p:tav tm="100000">
                                              <p:val>
                                                <p:strVal val="#ppt_y"/>
                                              </p:val>
                                            </p:tav>
                                          </p:tavLst>
                                        </p:anim>
                                      </p:childTnLst>
                                    </p:cTn>
                                  </p:par>
                                </p:childTnLst>
                              </p:cTn>
                            </p:par>
                            <p:par>
                              <p:cTn id="53" fill="hold">
                                <p:stCondLst>
                                  <p:cond delay="1600"/>
                                </p:stCondLst>
                                <p:childTnLst>
                                  <p:par>
                                    <p:cTn id="54" presetID="2" presetClass="entr" presetSubtype="8" fill="hold" nodeType="afterEffect" p14:presetBounceEnd="50000">
                                      <p:stCondLst>
                                        <p:cond delay="0"/>
                                      </p:stCondLst>
                                      <p:childTnLst>
                                        <p:set>
                                          <p:cBhvr>
                                            <p:cTn id="55" dur="1" fill="hold">
                                              <p:stCondLst>
                                                <p:cond delay="0"/>
                                              </p:stCondLst>
                                            </p:cTn>
                                            <p:tgtEl>
                                              <p:spTgt spid="3"/>
                                            </p:tgtEl>
                                            <p:attrNameLst>
                                              <p:attrName>style.visibility</p:attrName>
                                            </p:attrNameLst>
                                          </p:cBhvr>
                                          <p:to>
                                            <p:strVal val="visible"/>
                                          </p:to>
                                        </p:set>
                                        <p:anim calcmode="lin" valueType="num" p14:bounceEnd="50000">
                                          <p:cBhvr additive="base">
                                            <p:cTn id="56" dur="500" fill="hold"/>
                                            <p:tgtEl>
                                              <p:spTgt spid="3"/>
                                            </p:tgtEl>
                                            <p:attrNameLst>
                                              <p:attrName>ppt_x</p:attrName>
                                            </p:attrNameLst>
                                          </p:cBhvr>
                                          <p:tavLst>
                                            <p:tav tm="0">
                                              <p:val>
                                                <p:strVal val="0-#ppt_w/2"/>
                                              </p:val>
                                            </p:tav>
                                            <p:tav tm="100000">
                                              <p:val>
                                                <p:strVal val="#ppt_x"/>
                                              </p:val>
                                            </p:tav>
                                          </p:tavLst>
                                        </p:anim>
                                        <p:anim calcmode="lin" valueType="num" p14:bounceEnd="50000">
                                          <p:cBhvr additive="base">
                                            <p:cTn id="57" dur="500" fill="hold"/>
                                            <p:tgtEl>
                                              <p:spTgt spid="3"/>
                                            </p:tgtEl>
                                            <p:attrNameLst>
                                              <p:attrName>ppt_y</p:attrName>
                                            </p:attrNameLst>
                                          </p:cBhvr>
                                          <p:tavLst>
                                            <p:tav tm="0">
                                              <p:val>
                                                <p:strVal val="#ppt_y"/>
                                              </p:val>
                                            </p:tav>
                                            <p:tav tm="100000">
                                              <p:val>
                                                <p:strVal val="#ppt_y"/>
                                              </p:val>
                                            </p:tav>
                                          </p:tavLst>
                                        </p:anim>
                                      </p:childTnLst>
                                    </p:cTn>
                                  </p:par>
                                  <p:par>
                                    <p:cTn id="58" presetID="2" presetClass="entr" presetSubtype="4" fill="hold" nodeType="withEffect" p14:presetBounceEnd="50000">
                                      <p:stCondLst>
                                        <p:cond delay="0"/>
                                      </p:stCondLst>
                                      <p:childTnLst>
                                        <p:set>
                                          <p:cBhvr>
                                            <p:cTn id="59" dur="1" fill="hold">
                                              <p:stCondLst>
                                                <p:cond delay="0"/>
                                              </p:stCondLst>
                                            </p:cTn>
                                            <p:tgtEl>
                                              <p:spTgt spid="4"/>
                                            </p:tgtEl>
                                            <p:attrNameLst>
                                              <p:attrName>style.visibility</p:attrName>
                                            </p:attrNameLst>
                                          </p:cBhvr>
                                          <p:to>
                                            <p:strVal val="visible"/>
                                          </p:to>
                                        </p:set>
                                        <p:anim calcmode="lin" valueType="num" p14:bounceEnd="50000">
                                          <p:cBhvr additive="base">
                                            <p:cTn id="60" dur="50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61" dur="500" fill="hold"/>
                                            <p:tgtEl>
                                              <p:spTgt spid="4"/>
                                            </p:tgtEl>
                                            <p:attrNameLst>
                                              <p:attrName>ppt_y</p:attrName>
                                            </p:attrNameLst>
                                          </p:cBhvr>
                                          <p:tavLst>
                                            <p:tav tm="0">
                                              <p:val>
                                                <p:strVal val="1+#ppt_h/2"/>
                                              </p:val>
                                            </p:tav>
                                            <p:tav tm="100000">
                                              <p:val>
                                                <p:strVal val="#ppt_y"/>
                                              </p:val>
                                            </p:tav>
                                          </p:tavLst>
                                        </p:anim>
                                      </p:childTnLst>
                                    </p:cTn>
                                  </p:par>
                                </p:childTnLst>
                              </p:cTn>
                            </p:par>
                            <p:par>
                              <p:cTn id="62" fill="hold">
                                <p:stCondLst>
                                  <p:cond delay="2100"/>
                                </p:stCondLst>
                                <p:childTnLst>
                                  <p:par>
                                    <p:cTn id="63" presetID="22" presetClass="entr" presetSubtype="4" fill="hold" nodeType="afterEffect">
                                      <p:stCondLst>
                                        <p:cond delay="0"/>
                                      </p:stCondLst>
                                      <p:childTnLst>
                                        <p:set>
                                          <p:cBhvr>
                                            <p:cTn id="64" dur="1" fill="hold">
                                              <p:stCondLst>
                                                <p:cond delay="0"/>
                                              </p:stCondLst>
                                            </p:cTn>
                                            <p:tgtEl>
                                              <p:spTgt spid="8"/>
                                            </p:tgtEl>
                                            <p:attrNameLst>
                                              <p:attrName>style.visibility</p:attrName>
                                            </p:attrNameLst>
                                          </p:cBhvr>
                                          <p:to>
                                            <p:strVal val="visible"/>
                                          </p:to>
                                        </p:set>
                                        <p:animEffect transition="in" filter="wipe(down)">
                                          <p:cBhvr>
                                            <p:cTn id="65" dur="500"/>
                                            <p:tgtEl>
                                              <p:spTgt spid="8"/>
                                            </p:tgtEl>
                                          </p:cBhvr>
                                        </p:animEffect>
                                      </p:childTnLst>
                                    </p:cTn>
                                  </p:par>
                                  <p:par>
                                    <p:cTn id="66" presetID="2" presetClass="entr" presetSubtype="1" fill="hold" grpId="0" nodeType="withEffect" p14:presetBounceEnd="50000">
                                      <p:stCondLst>
                                        <p:cond delay="0"/>
                                      </p:stCondLst>
                                      <p:childTnLst>
                                        <p:set>
                                          <p:cBhvr>
                                            <p:cTn id="67" dur="1" fill="hold">
                                              <p:stCondLst>
                                                <p:cond delay="0"/>
                                              </p:stCondLst>
                                            </p:cTn>
                                            <p:tgtEl>
                                              <p:spTgt spid="20510"/>
                                            </p:tgtEl>
                                            <p:attrNameLst>
                                              <p:attrName>style.visibility</p:attrName>
                                            </p:attrNameLst>
                                          </p:cBhvr>
                                          <p:to>
                                            <p:strVal val="visible"/>
                                          </p:to>
                                        </p:set>
                                        <p:anim calcmode="lin" valueType="num" p14:bounceEnd="50000">
                                          <p:cBhvr additive="base">
                                            <p:cTn id="68" dur="500" fill="hold"/>
                                            <p:tgtEl>
                                              <p:spTgt spid="20510"/>
                                            </p:tgtEl>
                                            <p:attrNameLst>
                                              <p:attrName>ppt_x</p:attrName>
                                            </p:attrNameLst>
                                          </p:cBhvr>
                                          <p:tavLst>
                                            <p:tav tm="0">
                                              <p:val>
                                                <p:strVal val="#ppt_x"/>
                                              </p:val>
                                            </p:tav>
                                            <p:tav tm="100000">
                                              <p:val>
                                                <p:strVal val="#ppt_x"/>
                                              </p:val>
                                            </p:tav>
                                          </p:tavLst>
                                        </p:anim>
                                        <p:anim calcmode="lin" valueType="num" p14:bounceEnd="50000">
                                          <p:cBhvr additive="base">
                                            <p:cTn id="69" dur="500" fill="hold"/>
                                            <p:tgtEl>
                                              <p:spTgt spid="20510"/>
                                            </p:tgtEl>
                                            <p:attrNameLst>
                                              <p:attrName>ppt_y</p:attrName>
                                            </p:attrNameLst>
                                          </p:cBhvr>
                                          <p:tavLst>
                                            <p:tav tm="0">
                                              <p:val>
                                                <p:strVal val="0-#ppt_h/2"/>
                                              </p:val>
                                            </p:tav>
                                            <p:tav tm="100000">
                                              <p:val>
                                                <p:strVal val="#ppt_y"/>
                                              </p:val>
                                            </p:tav>
                                          </p:tavLst>
                                        </p:anim>
                                      </p:childTnLst>
                                    </p:cTn>
                                  </p:par>
                                </p:childTnLst>
                              </p:cTn>
                            </p:par>
                            <p:par>
                              <p:cTn id="70" fill="hold">
                                <p:stCondLst>
                                  <p:cond delay="2600"/>
                                </p:stCondLst>
                                <p:childTnLst>
                                  <p:par>
                                    <p:cTn id="71" presetID="22" presetClass="entr" presetSubtype="4" fill="hold" nodeType="afterEffect">
                                      <p:stCondLst>
                                        <p:cond delay="0"/>
                                      </p:stCondLst>
                                      <p:childTnLst>
                                        <p:set>
                                          <p:cBhvr>
                                            <p:cTn id="72" dur="1" fill="hold">
                                              <p:stCondLst>
                                                <p:cond delay="0"/>
                                              </p:stCondLst>
                                            </p:cTn>
                                            <p:tgtEl>
                                              <p:spTgt spid="9"/>
                                            </p:tgtEl>
                                            <p:attrNameLst>
                                              <p:attrName>style.visibility</p:attrName>
                                            </p:attrNameLst>
                                          </p:cBhvr>
                                          <p:to>
                                            <p:strVal val="visible"/>
                                          </p:to>
                                        </p:set>
                                        <p:animEffect transition="in" filter="wipe(down)">
                                          <p:cBhvr>
                                            <p:cTn id="73" dur="500"/>
                                            <p:tgtEl>
                                              <p:spTgt spid="9"/>
                                            </p:tgtEl>
                                          </p:cBhvr>
                                        </p:animEffect>
                                      </p:childTnLst>
                                    </p:cTn>
                                  </p:par>
                                  <p:par>
                                    <p:cTn id="74" presetID="2" presetClass="entr" presetSubtype="1" fill="hold" grpId="0" nodeType="withEffect" p14:presetBounceEnd="50000">
                                      <p:stCondLst>
                                        <p:cond delay="0"/>
                                      </p:stCondLst>
                                      <p:childTnLst>
                                        <p:set>
                                          <p:cBhvr>
                                            <p:cTn id="75" dur="1" fill="hold">
                                              <p:stCondLst>
                                                <p:cond delay="0"/>
                                              </p:stCondLst>
                                            </p:cTn>
                                            <p:tgtEl>
                                              <p:spTgt spid="20511"/>
                                            </p:tgtEl>
                                            <p:attrNameLst>
                                              <p:attrName>style.visibility</p:attrName>
                                            </p:attrNameLst>
                                          </p:cBhvr>
                                          <p:to>
                                            <p:strVal val="visible"/>
                                          </p:to>
                                        </p:set>
                                        <p:anim calcmode="lin" valueType="num" p14:bounceEnd="50000">
                                          <p:cBhvr additive="base">
                                            <p:cTn id="76" dur="500" fill="hold"/>
                                            <p:tgtEl>
                                              <p:spTgt spid="20511"/>
                                            </p:tgtEl>
                                            <p:attrNameLst>
                                              <p:attrName>ppt_x</p:attrName>
                                            </p:attrNameLst>
                                          </p:cBhvr>
                                          <p:tavLst>
                                            <p:tav tm="0">
                                              <p:val>
                                                <p:strVal val="#ppt_x"/>
                                              </p:val>
                                            </p:tav>
                                            <p:tav tm="100000">
                                              <p:val>
                                                <p:strVal val="#ppt_x"/>
                                              </p:val>
                                            </p:tav>
                                          </p:tavLst>
                                        </p:anim>
                                        <p:anim calcmode="lin" valueType="num" p14:bounceEnd="50000">
                                          <p:cBhvr additive="base">
                                            <p:cTn id="77" dur="500" fill="hold"/>
                                            <p:tgtEl>
                                              <p:spTgt spid="20511"/>
                                            </p:tgtEl>
                                            <p:attrNameLst>
                                              <p:attrName>ppt_y</p:attrName>
                                            </p:attrNameLst>
                                          </p:cBhvr>
                                          <p:tavLst>
                                            <p:tav tm="0">
                                              <p:val>
                                                <p:strVal val="0-#ppt_h/2"/>
                                              </p:val>
                                            </p:tav>
                                            <p:tav tm="100000">
                                              <p:val>
                                                <p:strVal val="#ppt_y"/>
                                              </p:val>
                                            </p:tav>
                                          </p:tavLst>
                                        </p:anim>
                                      </p:childTnLst>
                                    </p:cTn>
                                  </p:par>
                                </p:childTnLst>
                              </p:cTn>
                            </p:par>
                            <p:par>
                              <p:cTn id="78" fill="hold">
                                <p:stCondLst>
                                  <p:cond delay="3100"/>
                                </p:stCondLst>
                                <p:childTnLst>
                                  <p:par>
                                    <p:cTn id="79" presetID="22" presetClass="entr" presetSubtype="4" fill="hold" nodeType="afterEffect">
                                      <p:stCondLst>
                                        <p:cond delay="0"/>
                                      </p:stCondLst>
                                      <p:childTnLst>
                                        <p:set>
                                          <p:cBhvr>
                                            <p:cTn id="80" dur="1" fill="hold">
                                              <p:stCondLst>
                                                <p:cond delay="0"/>
                                              </p:stCondLst>
                                            </p:cTn>
                                            <p:tgtEl>
                                              <p:spTgt spid="10"/>
                                            </p:tgtEl>
                                            <p:attrNameLst>
                                              <p:attrName>style.visibility</p:attrName>
                                            </p:attrNameLst>
                                          </p:cBhvr>
                                          <p:to>
                                            <p:strVal val="visible"/>
                                          </p:to>
                                        </p:set>
                                        <p:animEffect transition="in" filter="wipe(down)">
                                          <p:cBhvr>
                                            <p:cTn id="81" dur="500"/>
                                            <p:tgtEl>
                                              <p:spTgt spid="10"/>
                                            </p:tgtEl>
                                          </p:cBhvr>
                                        </p:animEffect>
                                      </p:childTnLst>
                                    </p:cTn>
                                  </p:par>
                                  <p:par>
                                    <p:cTn id="82" presetID="2" presetClass="entr" presetSubtype="1" fill="hold" grpId="0" nodeType="withEffect" p14:presetBounceEnd="50000">
                                      <p:stCondLst>
                                        <p:cond delay="0"/>
                                      </p:stCondLst>
                                      <p:childTnLst>
                                        <p:set>
                                          <p:cBhvr>
                                            <p:cTn id="83" dur="1" fill="hold">
                                              <p:stCondLst>
                                                <p:cond delay="0"/>
                                              </p:stCondLst>
                                            </p:cTn>
                                            <p:tgtEl>
                                              <p:spTgt spid="20512"/>
                                            </p:tgtEl>
                                            <p:attrNameLst>
                                              <p:attrName>style.visibility</p:attrName>
                                            </p:attrNameLst>
                                          </p:cBhvr>
                                          <p:to>
                                            <p:strVal val="visible"/>
                                          </p:to>
                                        </p:set>
                                        <p:anim calcmode="lin" valueType="num" p14:bounceEnd="50000">
                                          <p:cBhvr additive="base">
                                            <p:cTn id="84" dur="500" fill="hold"/>
                                            <p:tgtEl>
                                              <p:spTgt spid="20512"/>
                                            </p:tgtEl>
                                            <p:attrNameLst>
                                              <p:attrName>ppt_x</p:attrName>
                                            </p:attrNameLst>
                                          </p:cBhvr>
                                          <p:tavLst>
                                            <p:tav tm="0">
                                              <p:val>
                                                <p:strVal val="#ppt_x"/>
                                              </p:val>
                                            </p:tav>
                                            <p:tav tm="100000">
                                              <p:val>
                                                <p:strVal val="#ppt_x"/>
                                              </p:val>
                                            </p:tav>
                                          </p:tavLst>
                                        </p:anim>
                                        <p:anim calcmode="lin" valueType="num" p14:bounceEnd="50000">
                                          <p:cBhvr additive="base">
                                            <p:cTn id="85" dur="500" fill="hold"/>
                                            <p:tgtEl>
                                              <p:spTgt spid="20512"/>
                                            </p:tgtEl>
                                            <p:attrNameLst>
                                              <p:attrName>ppt_y</p:attrName>
                                            </p:attrNameLst>
                                          </p:cBhvr>
                                          <p:tavLst>
                                            <p:tav tm="0">
                                              <p:val>
                                                <p:strVal val="0-#ppt_h/2"/>
                                              </p:val>
                                            </p:tav>
                                            <p:tav tm="100000">
                                              <p:val>
                                                <p:strVal val="#ppt_y"/>
                                              </p:val>
                                            </p:tav>
                                          </p:tavLst>
                                        </p:anim>
                                      </p:childTnLst>
                                    </p:cTn>
                                  </p:par>
                                </p:childTnLst>
                              </p:cTn>
                            </p:par>
                            <p:par>
                              <p:cTn id="86" fill="hold">
                                <p:stCondLst>
                                  <p:cond delay="3600"/>
                                </p:stCondLst>
                                <p:childTnLst>
                                  <p:par>
                                    <p:cTn id="87" presetID="22" presetClass="entr" presetSubtype="4" fill="hold" nodeType="afterEffect">
                                      <p:stCondLst>
                                        <p:cond delay="0"/>
                                      </p:stCondLst>
                                      <p:childTnLst>
                                        <p:set>
                                          <p:cBhvr>
                                            <p:cTn id="88" dur="1" fill="hold">
                                              <p:stCondLst>
                                                <p:cond delay="0"/>
                                              </p:stCondLst>
                                            </p:cTn>
                                            <p:tgtEl>
                                              <p:spTgt spid="11"/>
                                            </p:tgtEl>
                                            <p:attrNameLst>
                                              <p:attrName>style.visibility</p:attrName>
                                            </p:attrNameLst>
                                          </p:cBhvr>
                                          <p:to>
                                            <p:strVal val="visible"/>
                                          </p:to>
                                        </p:set>
                                        <p:animEffect transition="in" filter="wipe(down)">
                                          <p:cBhvr>
                                            <p:cTn id="89" dur="500"/>
                                            <p:tgtEl>
                                              <p:spTgt spid="11"/>
                                            </p:tgtEl>
                                          </p:cBhvr>
                                        </p:animEffect>
                                      </p:childTnLst>
                                    </p:cTn>
                                  </p:par>
                                  <p:par>
                                    <p:cTn id="90" presetID="2" presetClass="entr" presetSubtype="1" fill="hold" grpId="0" nodeType="withEffect" p14:presetBounceEnd="50000">
                                      <p:stCondLst>
                                        <p:cond delay="0"/>
                                      </p:stCondLst>
                                      <p:childTnLst>
                                        <p:set>
                                          <p:cBhvr>
                                            <p:cTn id="91" dur="1" fill="hold">
                                              <p:stCondLst>
                                                <p:cond delay="0"/>
                                              </p:stCondLst>
                                            </p:cTn>
                                            <p:tgtEl>
                                              <p:spTgt spid="20513"/>
                                            </p:tgtEl>
                                            <p:attrNameLst>
                                              <p:attrName>style.visibility</p:attrName>
                                            </p:attrNameLst>
                                          </p:cBhvr>
                                          <p:to>
                                            <p:strVal val="visible"/>
                                          </p:to>
                                        </p:set>
                                        <p:anim calcmode="lin" valueType="num" p14:bounceEnd="50000">
                                          <p:cBhvr additive="base">
                                            <p:cTn id="92" dur="500" fill="hold"/>
                                            <p:tgtEl>
                                              <p:spTgt spid="20513"/>
                                            </p:tgtEl>
                                            <p:attrNameLst>
                                              <p:attrName>ppt_x</p:attrName>
                                            </p:attrNameLst>
                                          </p:cBhvr>
                                          <p:tavLst>
                                            <p:tav tm="0">
                                              <p:val>
                                                <p:strVal val="#ppt_x"/>
                                              </p:val>
                                            </p:tav>
                                            <p:tav tm="100000">
                                              <p:val>
                                                <p:strVal val="#ppt_x"/>
                                              </p:val>
                                            </p:tav>
                                          </p:tavLst>
                                        </p:anim>
                                        <p:anim calcmode="lin" valueType="num" p14:bounceEnd="50000">
                                          <p:cBhvr additive="base">
                                            <p:cTn id="93" dur="500" fill="hold"/>
                                            <p:tgtEl>
                                              <p:spTgt spid="20513"/>
                                            </p:tgtEl>
                                            <p:attrNameLst>
                                              <p:attrName>ppt_y</p:attrName>
                                            </p:attrNameLst>
                                          </p:cBhvr>
                                          <p:tavLst>
                                            <p:tav tm="0">
                                              <p:val>
                                                <p:strVal val="0-#ppt_h/2"/>
                                              </p:val>
                                            </p:tav>
                                            <p:tav tm="100000">
                                              <p:val>
                                                <p:strVal val="#ppt_y"/>
                                              </p:val>
                                            </p:tav>
                                          </p:tavLst>
                                        </p:anim>
                                      </p:childTnLst>
                                    </p:cTn>
                                  </p:par>
                                </p:childTnLst>
                              </p:cTn>
                            </p:par>
                            <p:par>
                              <p:cTn id="94" fill="hold">
                                <p:stCondLst>
                                  <p:cond delay="4100"/>
                                </p:stCondLst>
                                <p:childTnLst>
                                  <p:par>
                                    <p:cTn id="95" presetID="22" presetClass="entr" presetSubtype="4" fill="hold" nodeType="afterEffect">
                                      <p:stCondLst>
                                        <p:cond delay="0"/>
                                      </p:stCondLst>
                                      <p:childTnLst>
                                        <p:set>
                                          <p:cBhvr>
                                            <p:cTn id="96" dur="1" fill="hold">
                                              <p:stCondLst>
                                                <p:cond delay="0"/>
                                              </p:stCondLst>
                                            </p:cTn>
                                            <p:tgtEl>
                                              <p:spTgt spid="12"/>
                                            </p:tgtEl>
                                            <p:attrNameLst>
                                              <p:attrName>style.visibility</p:attrName>
                                            </p:attrNameLst>
                                          </p:cBhvr>
                                          <p:to>
                                            <p:strVal val="visible"/>
                                          </p:to>
                                        </p:set>
                                        <p:animEffect transition="in" filter="wipe(down)">
                                          <p:cBhvr>
                                            <p:cTn id="97" dur="500"/>
                                            <p:tgtEl>
                                              <p:spTgt spid="12"/>
                                            </p:tgtEl>
                                          </p:cBhvr>
                                        </p:animEffect>
                                      </p:childTnLst>
                                    </p:cTn>
                                  </p:par>
                                  <p:par>
                                    <p:cTn id="98" presetID="2" presetClass="entr" presetSubtype="1" fill="hold" grpId="0" nodeType="withEffect" p14:presetBounceEnd="50000">
                                      <p:stCondLst>
                                        <p:cond delay="0"/>
                                      </p:stCondLst>
                                      <p:childTnLst>
                                        <p:set>
                                          <p:cBhvr>
                                            <p:cTn id="99" dur="1" fill="hold">
                                              <p:stCondLst>
                                                <p:cond delay="0"/>
                                              </p:stCondLst>
                                            </p:cTn>
                                            <p:tgtEl>
                                              <p:spTgt spid="20514"/>
                                            </p:tgtEl>
                                            <p:attrNameLst>
                                              <p:attrName>style.visibility</p:attrName>
                                            </p:attrNameLst>
                                          </p:cBhvr>
                                          <p:to>
                                            <p:strVal val="visible"/>
                                          </p:to>
                                        </p:set>
                                        <p:anim calcmode="lin" valueType="num" p14:bounceEnd="50000">
                                          <p:cBhvr additive="base">
                                            <p:cTn id="100" dur="500" fill="hold"/>
                                            <p:tgtEl>
                                              <p:spTgt spid="20514"/>
                                            </p:tgtEl>
                                            <p:attrNameLst>
                                              <p:attrName>ppt_x</p:attrName>
                                            </p:attrNameLst>
                                          </p:cBhvr>
                                          <p:tavLst>
                                            <p:tav tm="0">
                                              <p:val>
                                                <p:strVal val="#ppt_x"/>
                                              </p:val>
                                            </p:tav>
                                            <p:tav tm="100000">
                                              <p:val>
                                                <p:strVal val="#ppt_x"/>
                                              </p:val>
                                            </p:tav>
                                          </p:tavLst>
                                        </p:anim>
                                        <p:anim calcmode="lin" valueType="num" p14:bounceEnd="50000">
                                          <p:cBhvr additive="base">
                                            <p:cTn id="101" dur="500" fill="hold"/>
                                            <p:tgtEl>
                                              <p:spTgt spid="20514"/>
                                            </p:tgtEl>
                                            <p:attrNameLst>
                                              <p:attrName>ppt_y</p:attrName>
                                            </p:attrNameLst>
                                          </p:cBhvr>
                                          <p:tavLst>
                                            <p:tav tm="0">
                                              <p:val>
                                                <p:strVal val="0-#ppt_h/2"/>
                                              </p:val>
                                            </p:tav>
                                            <p:tav tm="100000">
                                              <p:val>
                                                <p:strVal val="#ppt_y"/>
                                              </p:val>
                                            </p:tav>
                                          </p:tavLst>
                                        </p:anim>
                                      </p:childTnLst>
                                    </p:cTn>
                                  </p:par>
                                </p:childTnLst>
                              </p:cTn>
                            </p:par>
                            <p:par>
                              <p:cTn id="102" fill="hold">
                                <p:stCondLst>
                                  <p:cond delay="4600"/>
                                </p:stCondLst>
                                <p:childTnLst>
                                  <p:par>
                                    <p:cTn id="103" presetID="22" presetClass="entr" presetSubtype="4" fill="hold" nodeType="afterEffect">
                                      <p:stCondLst>
                                        <p:cond delay="0"/>
                                      </p:stCondLst>
                                      <p:childTnLst>
                                        <p:set>
                                          <p:cBhvr>
                                            <p:cTn id="104" dur="1" fill="hold">
                                              <p:stCondLst>
                                                <p:cond delay="0"/>
                                              </p:stCondLst>
                                            </p:cTn>
                                            <p:tgtEl>
                                              <p:spTgt spid="13"/>
                                            </p:tgtEl>
                                            <p:attrNameLst>
                                              <p:attrName>style.visibility</p:attrName>
                                            </p:attrNameLst>
                                          </p:cBhvr>
                                          <p:to>
                                            <p:strVal val="visible"/>
                                          </p:to>
                                        </p:set>
                                        <p:animEffect transition="in" filter="wipe(down)">
                                          <p:cBhvr>
                                            <p:cTn id="105" dur="500"/>
                                            <p:tgtEl>
                                              <p:spTgt spid="13"/>
                                            </p:tgtEl>
                                          </p:cBhvr>
                                        </p:animEffect>
                                      </p:childTnLst>
                                    </p:cTn>
                                  </p:par>
                                  <p:par>
                                    <p:cTn id="106" presetID="2" presetClass="entr" presetSubtype="1" fill="hold" grpId="0" nodeType="withEffect" p14:presetBounceEnd="50000">
                                      <p:stCondLst>
                                        <p:cond delay="0"/>
                                      </p:stCondLst>
                                      <p:childTnLst>
                                        <p:set>
                                          <p:cBhvr>
                                            <p:cTn id="107" dur="1" fill="hold">
                                              <p:stCondLst>
                                                <p:cond delay="0"/>
                                              </p:stCondLst>
                                            </p:cTn>
                                            <p:tgtEl>
                                              <p:spTgt spid="20515"/>
                                            </p:tgtEl>
                                            <p:attrNameLst>
                                              <p:attrName>style.visibility</p:attrName>
                                            </p:attrNameLst>
                                          </p:cBhvr>
                                          <p:to>
                                            <p:strVal val="visible"/>
                                          </p:to>
                                        </p:set>
                                        <p:anim calcmode="lin" valueType="num" p14:bounceEnd="50000">
                                          <p:cBhvr additive="base">
                                            <p:cTn id="108" dur="500" fill="hold"/>
                                            <p:tgtEl>
                                              <p:spTgt spid="20515"/>
                                            </p:tgtEl>
                                            <p:attrNameLst>
                                              <p:attrName>ppt_x</p:attrName>
                                            </p:attrNameLst>
                                          </p:cBhvr>
                                          <p:tavLst>
                                            <p:tav tm="0">
                                              <p:val>
                                                <p:strVal val="#ppt_x"/>
                                              </p:val>
                                            </p:tav>
                                            <p:tav tm="100000">
                                              <p:val>
                                                <p:strVal val="#ppt_x"/>
                                              </p:val>
                                            </p:tav>
                                          </p:tavLst>
                                        </p:anim>
                                        <p:anim calcmode="lin" valueType="num" p14:bounceEnd="50000">
                                          <p:cBhvr additive="base">
                                            <p:cTn id="109" dur="500" fill="hold"/>
                                            <p:tgtEl>
                                              <p:spTgt spid="20515"/>
                                            </p:tgtEl>
                                            <p:attrNameLst>
                                              <p:attrName>ppt_y</p:attrName>
                                            </p:attrNameLst>
                                          </p:cBhvr>
                                          <p:tavLst>
                                            <p:tav tm="0">
                                              <p:val>
                                                <p:strVal val="0-#ppt_h/2"/>
                                              </p:val>
                                            </p:tav>
                                            <p:tav tm="100000">
                                              <p:val>
                                                <p:strVal val="#ppt_y"/>
                                              </p:val>
                                            </p:tav>
                                          </p:tavLst>
                                        </p:anim>
                                      </p:childTnLst>
                                    </p:cTn>
                                  </p:par>
                                </p:childTnLst>
                              </p:cTn>
                            </p:par>
                            <p:par>
                              <p:cTn id="110" fill="hold">
                                <p:stCondLst>
                                  <p:cond delay="5100"/>
                                </p:stCondLst>
                                <p:childTnLst>
                                  <p:par>
                                    <p:cTn id="111" presetID="22" presetClass="entr" presetSubtype="4" fill="hold" nodeType="afterEffect">
                                      <p:stCondLst>
                                        <p:cond delay="0"/>
                                      </p:stCondLst>
                                      <p:childTnLst>
                                        <p:set>
                                          <p:cBhvr>
                                            <p:cTn id="112" dur="1" fill="hold">
                                              <p:stCondLst>
                                                <p:cond delay="0"/>
                                              </p:stCondLst>
                                            </p:cTn>
                                            <p:tgtEl>
                                              <p:spTgt spid="14"/>
                                            </p:tgtEl>
                                            <p:attrNameLst>
                                              <p:attrName>style.visibility</p:attrName>
                                            </p:attrNameLst>
                                          </p:cBhvr>
                                          <p:to>
                                            <p:strVal val="visible"/>
                                          </p:to>
                                        </p:set>
                                        <p:animEffect transition="in" filter="wipe(down)">
                                          <p:cBhvr>
                                            <p:cTn id="113" dur="500"/>
                                            <p:tgtEl>
                                              <p:spTgt spid="14"/>
                                            </p:tgtEl>
                                          </p:cBhvr>
                                        </p:animEffect>
                                      </p:childTnLst>
                                    </p:cTn>
                                  </p:par>
                                  <p:par>
                                    <p:cTn id="114" presetID="2" presetClass="entr" presetSubtype="1" fill="hold" grpId="0" nodeType="withEffect" p14:presetBounceEnd="50000">
                                      <p:stCondLst>
                                        <p:cond delay="0"/>
                                      </p:stCondLst>
                                      <p:childTnLst>
                                        <p:set>
                                          <p:cBhvr>
                                            <p:cTn id="115" dur="1" fill="hold">
                                              <p:stCondLst>
                                                <p:cond delay="0"/>
                                              </p:stCondLst>
                                            </p:cTn>
                                            <p:tgtEl>
                                              <p:spTgt spid="20516"/>
                                            </p:tgtEl>
                                            <p:attrNameLst>
                                              <p:attrName>style.visibility</p:attrName>
                                            </p:attrNameLst>
                                          </p:cBhvr>
                                          <p:to>
                                            <p:strVal val="visible"/>
                                          </p:to>
                                        </p:set>
                                        <p:anim calcmode="lin" valueType="num" p14:bounceEnd="50000">
                                          <p:cBhvr additive="base">
                                            <p:cTn id="116" dur="500" fill="hold"/>
                                            <p:tgtEl>
                                              <p:spTgt spid="20516"/>
                                            </p:tgtEl>
                                            <p:attrNameLst>
                                              <p:attrName>ppt_x</p:attrName>
                                            </p:attrNameLst>
                                          </p:cBhvr>
                                          <p:tavLst>
                                            <p:tav tm="0">
                                              <p:val>
                                                <p:strVal val="#ppt_x"/>
                                              </p:val>
                                            </p:tav>
                                            <p:tav tm="100000">
                                              <p:val>
                                                <p:strVal val="#ppt_x"/>
                                              </p:val>
                                            </p:tav>
                                          </p:tavLst>
                                        </p:anim>
                                        <p:anim calcmode="lin" valueType="num" p14:bounceEnd="50000">
                                          <p:cBhvr additive="base">
                                            <p:cTn id="117" dur="500" fill="hold"/>
                                            <p:tgtEl>
                                              <p:spTgt spid="20516"/>
                                            </p:tgtEl>
                                            <p:attrNameLst>
                                              <p:attrName>ppt_y</p:attrName>
                                            </p:attrNameLst>
                                          </p:cBhvr>
                                          <p:tavLst>
                                            <p:tav tm="0">
                                              <p:val>
                                                <p:strVal val="0-#ppt_h/2"/>
                                              </p:val>
                                            </p:tav>
                                            <p:tav tm="100000">
                                              <p:val>
                                                <p:strVal val="#ppt_y"/>
                                              </p:val>
                                            </p:tav>
                                          </p:tavLst>
                                        </p:anim>
                                      </p:childTnLst>
                                    </p:cTn>
                                  </p:par>
                                </p:childTnLst>
                              </p:cTn>
                            </p:par>
                            <p:par>
                              <p:cTn id="118" fill="hold">
                                <p:stCondLst>
                                  <p:cond delay="5600"/>
                                </p:stCondLst>
                                <p:childTnLst>
                                  <p:par>
                                    <p:cTn id="119" presetID="22" presetClass="entr" presetSubtype="4" fill="hold" nodeType="afterEffect">
                                      <p:stCondLst>
                                        <p:cond delay="0"/>
                                      </p:stCondLst>
                                      <p:childTnLst>
                                        <p:set>
                                          <p:cBhvr>
                                            <p:cTn id="120" dur="1" fill="hold">
                                              <p:stCondLst>
                                                <p:cond delay="0"/>
                                              </p:stCondLst>
                                            </p:cTn>
                                            <p:tgtEl>
                                              <p:spTgt spid="15"/>
                                            </p:tgtEl>
                                            <p:attrNameLst>
                                              <p:attrName>style.visibility</p:attrName>
                                            </p:attrNameLst>
                                          </p:cBhvr>
                                          <p:to>
                                            <p:strVal val="visible"/>
                                          </p:to>
                                        </p:set>
                                        <p:animEffect transition="in" filter="wipe(down)">
                                          <p:cBhvr>
                                            <p:cTn id="121" dur="500"/>
                                            <p:tgtEl>
                                              <p:spTgt spid="15"/>
                                            </p:tgtEl>
                                          </p:cBhvr>
                                        </p:animEffect>
                                      </p:childTnLst>
                                    </p:cTn>
                                  </p:par>
                                  <p:par>
                                    <p:cTn id="122" presetID="2" presetClass="entr" presetSubtype="1" fill="hold" grpId="0" nodeType="withEffect" p14:presetBounceEnd="50000">
                                      <p:stCondLst>
                                        <p:cond delay="0"/>
                                      </p:stCondLst>
                                      <p:childTnLst>
                                        <p:set>
                                          <p:cBhvr>
                                            <p:cTn id="123" dur="1" fill="hold">
                                              <p:stCondLst>
                                                <p:cond delay="0"/>
                                              </p:stCondLst>
                                            </p:cTn>
                                            <p:tgtEl>
                                              <p:spTgt spid="20517"/>
                                            </p:tgtEl>
                                            <p:attrNameLst>
                                              <p:attrName>style.visibility</p:attrName>
                                            </p:attrNameLst>
                                          </p:cBhvr>
                                          <p:to>
                                            <p:strVal val="visible"/>
                                          </p:to>
                                        </p:set>
                                        <p:anim calcmode="lin" valueType="num" p14:bounceEnd="50000">
                                          <p:cBhvr additive="base">
                                            <p:cTn id="124" dur="500" fill="hold"/>
                                            <p:tgtEl>
                                              <p:spTgt spid="20517"/>
                                            </p:tgtEl>
                                            <p:attrNameLst>
                                              <p:attrName>ppt_x</p:attrName>
                                            </p:attrNameLst>
                                          </p:cBhvr>
                                          <p:tavLst>
                                            <p:tav tm="0">
                                              <p:val>
                                                <p:strVal val="#ppt_x"/>
                                              </p:val>
                                            </p:tav>
                                            <p:tav tm="100000">
                                              <p:val>
                                                <p:strVal val="#ppt_x"/>
                                              </p:val>
                                            </p:tav>
                                          </p:tavLst>
                                        </p:anim>
                                        <p:anim calcmode="lin" valueType="num" p14:bounceEnd="50000">
                                          <p:cBhvr additive="base">
                                            <p:cTn id="125" dur="500" fill="hold"/>
                                            <p:tgtEl>
                                              <p:spTgt spid="2051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6" grpId="0" animBg="1"/>
          <p:bldP spid="20487" grpId="0" animBg="1"/>
          <p:bldP spid="20488" grpId="0" animBg="1"/>
          <p:bldP spid="20489" grpId="0" animBg="1"/>
          <p:bldP spid="20490" grpId="0" animBg="1"/>
          <p:bldP spid="20491" grpId="0" animBg="1"/>
          <p:bldP spid="20492" grpId="0" animBg="1"/>
          <p:bldP spid="20493" grpId="0" animBg="1"/>
          <p:bldP spid="20510" grpId="0"/>
          <p:bldP spid="20511" grpId="0"/>
          <p:bldP spid="20512" grpId="0"/>
          <p:bldP spid="20513" grpId="0"/>
          <p:bldP spid="20514" grpId="0"/>
          <p:bldP spid="20515" grpId="0"/>
          <p:bldP spid="20516" grpId="0"/>
          <p:bldP spid="20517"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0485"/>
                                            </p:tgtEl>
                                            <p:attrNameLst>
                                              <p:attrName>style.visibility</p:attrName>
                                            </p:attrNameLst>
                                          </p:cBhvr>
                                          <p:to>
                                            <p:strVal val="visible"/>
                                          </p:to>
                                        </p:set>
                                        <p:anim calcmode="lin" valueType="num">
                                          <p:cBhvr additive="base">
                                            <p:cTn id="7" dur="500" fill="hold"/>
                                            <p:tgtEl>
                                              <p:spTgt spid="20485"/>
                                            </p:tgtEl>
                                            <p:attrNameLst>
                                              <p:attrName>ppt_x</p:attrName>
                                            </p:attrNameLst>
                                          </p:cBhvr>
                                          <p:tavLst>
                                            <p:tav tm="0">
                                              <p:val>
                                                <p:strVal val="0-#ppt_w/2"/>
                                              </p:val>
                                            </p:tav>
                                            <p:tav tm="100000">
                                              <p:val>
                                                <p:strVal val="#ppt_x"/>
                                              </p:val>
                                            </p:tav>
                                          </p:tavLst>
                                        </p:anim>
                                        <p:anim calcmode="lin" valueType="num">
                                          <p:cBhvr additive="base">
                                            <p:cTn id="8" dur="500" fill="hold"/>
                                            <p:tgtEl>
                                              <p:spTgt spid="20485"/>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100"/>
                                      </p:stCondLst>
                                      <p:childTnLst>
                                        <p:set>
                                          <p:cBhvr>
                                            <p:cTn id="10" dur="1" fill="hold">
                                              <p:stCondLst>
                                                <p:cond delay="0"/>
                                              </p:stCondLst>
                                            </p:cTn>
                                            <p:tgtEl>
                                              <p:spTgt spid="20484"/>
                                            </p:tgtEl>
                                            <p:attrNameLst>
                                              <p:attrName>style.visibility</p:attrName>
                                            </p:attrNameLst>
                                          </p:cBhvr>
                                          <p:to>
                                            <p:strVal val="visible"/>
                                          </p:to>
                                        </p:set>
                                        <p:anim calcmode="lin" valueType="num">
                                          <p:cBhvr additive="base">
                                            <p:cTn id="11" dur="500" fill="hold"/>
                                            <p:tgtEl>
                                              <p:spTgt spid="20484"/>
                                            </p:tgtEl>
                                            <p:attrNameLst>
                                              <p:attrName>ppt_x</p:attrName>
                                            </p:attrNameLst>
                                          </p:cBhvr>
                                          <p:tavLst>
                                            <p:tav tm="0">
                                              <p:val>
                                                <p:strVal val="0-#ppt_w/2"/>
                                              </p:val>
                                            </p:tav>
                                            <p:tav tm="100000">
                                              <p:val>
                                                <p:strVal val="#ppt_x"/>
                                              </p:val>
                                            </p:tav>
                                          </p:tavLst>
                                        </p:anim>
                                        <p:anim calcmode="lin" valueType="num">
                                          <p:cBhvr additive="base">
                                            <p:cTn id="12" dur="500" fill="hold"/>
                                            <p:tgtEl>
                                              <p:spTgt spid="20484"/>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200"/>
                                      </p:stCondLst>
                                      <p:childTnLst>
                                        <p:set>
                                          <p:cBhvr>
                                            <p:cTn id="14" dur="1" fill="hold">
                                              <p:stCondLst>
                                                <p:cond delay="0"/>
                                              </p:stCondLst>
                                            </p:cTn>
                                            <p:tgtEl>
                                              <p:spTgt spid="20483"/>
                                            </p:tgtEl>
                                            <p:attrNameLst>
                                              <p:attrName>style.visibility</p:attrName>
                                            </p:attrNameLst>
                                          </p:cBhvr>
                                          <p:to>
                                            <p:strVal val="visible"/>
                                          </p:to>
                                        </p:set>
                                        <p:anim calcmode="lin" valueType="num">
                                          <p:cBhvr additive="base">
                                            <p:cTn id="15" dur="500" fill="hold"/>
                                            <p:tgtEl>
                                              <p:spTgt spid="20483"/>
                                            </p:tgtEl>
                                            <p:attrNameLst>
                                              <p:attrName>ppt_x</p:attrName>
                                            </p:attrNameLst>
                                          </p:cBhvr>
                                          <p:tavLst>
                                            <p:tav tm="0">
                                              <p:val>
                                                <p:strVal val="0-#ppt_w/2"/>
                                              </p:val>
                                            </p:tav>
                                            <p:tav tm="100000">
                                              <p:val>
                                                <p:strVal val="#ppt_x"/>
                                              </p:val>
                                            </p:tav>
                                          </p:tavLst>
                                        </p:anim>
                                        <p:anim calcmode="lin" valueType="num">
                                          <p:cBhvr additive="base">
                                            <p:cTn id="16" dur="500" fill="hold"/>
                                            <p:tgtEl>
                                              <p:spTgt spid="20483"/>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300"/>
                                      </p:stCondLst>
                                      <p:childTnLst>
                                        <p:set>
                                          <p:cBhvr>
                                            <p:cTn id="18" dur="1" fill="hold">
                                              <p:stCondLst>
                                                <p:cond delay="0"/>
                                              </p:stCondLst>
                                            </p:cTn>
                                            <p:tgtEl>
                                              <p:spTgt spid="20482"/>
                                            </p:tgtEl>
                                            <p:attrNameLst>
                                              <p:attrName>style.visibility</p:attrName>
                                            </p:attrNameLst>
                                          </p:cBhvr>
                                          <p:to>
                                            <p:strVal val="visible"/>
                                          </p:to>
                                        </p:set>
                                        <p:anim calcmode="lin" valueType="num">
                                          <p:cBhvr additive="base">
                                            <p:cTn id="19" dur="500" fill="hold"/>
                                            <p:tgtEl>
                                              <p:spTgt spid="20482"/>
                                            </p:tgtEl>
                                            <p:attrNameLst>
                                              <p:attrName>ppt_x</p:attrName>
                                            </p:attrNameLst>
                                          </p:cBhvr>
                                          <p:tavLst>
                                            <p:tav tm="0">
                                              <p:val>
                                                <p:strVal val="0-#ppt_w/2"/>
                                              </p:val>
                                            </p:tav>
                                            <p:tav tm="100000">
                                              <p:val>
                                                <p:strVal val="#ppt_x"/>
                                              </p:val>
                                            </p:tav>
                                          </p:tavLst>
                                        </p:anim>
                                        <p:anim calcmode="lin" valueType="num">
                                          <p:cBhvr additive="base">
                                            <p:cTn id="20" dur="500" fill="hold"/>
                                            <p:tgtEl>
                                              <p:spTgt spid="20482"/>
                                            </p:tgtEl>
                                            <p:attrNameLst>
                                              <p:attrName>ppt_y</p:attrName>
                                            </p:attrNameLst>
                                          </p:cBhvr>
                                          <p:tavLst>
                                            <p:tav tm="0">
                                              <p:val>
                                                <p:strVal val="#ppt_y"/>
                                              </p:val>
                                            </p:tav>
                                            <p:tav tm="100000">
                                              <p:val>
                                                <p:strVal val="#ppt_y"/>
                                              </p:val>
                                            </p:tav>
                                          </p:tavLst>
                                        </p:anim>
                                      </p:childTnLst>
                                    </p:cTn>
                                  </p:par>
                                  <p:par>
                                    <p:cTn id="21" presetID="2" presetClass="entr" presetSubtype="4" fill="hold" grpId="0" nodeType="withEffect">
                                      <p:stCondLst>
                                        <p:cond delay="400"/>
                                      </p:stCondLst>
                                      <p:childTnLst>
                                        <p:set>
                                          <p:cBhvr>
                                            <p:cTn id="22" dur="1" fill="hold">
                                              <p:stCondLst>
                                                <p:cond delay="0"/>
                                              </p:stCondLst>
                                            </p:cTn>
                                            <p:tgtEl>
                                              <p:spTgt spid="20486"/>
                                            </p:tgtEl>
                                            <p:attrNameLst>
                                              <p:attrName>style.visibility</p:attrName>
                                            </p:attrNameLst>
                                          </p:cBhvr>
                                          <p:to>
                                            <p:strVal val="visible"/>
                                          </p:to>
                                        </p:set>
                                        <p:anim calcmode="lin" valueType="num">
                                          <p:cBhvr additive="base">
                                            <p:cTn id="23" dur="500" fill="hold"/>
                                            <p:tgtEl>
                                              <p:spTgt spid="20486"/>
                                            </p:tgtEl>
                                            <p:attrNameLst>
                                              <p:attrName>ppt_x</p:attrName>
                                            </p:attrNameLst>
                                          </p:cBhvr>
                                          <p:tavLst>
                                            <p:tav tm="0">
                                              <p:val>
                                                <p:strVal val="#ppt_x"/>
                                              </p:val>
                                            </p:tav>
                                            <p:tav tm="100000">
                                              <p:val>
                                                <p:strVal val="#ppt_x"/>
                                              </p:val>
                                            </p:tav>
                                          </p:tavLst>
                                        </p:anim>
                                        <p:anim calcmode="lin" valueType="num">
                                          <p:cBhvr additive="base">
                                            <p:cTn id="24" dur="500" fill="hold"/>
                                            <p:tgtEl>
                                              <p:spTgt spid="20486"/>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500"/>
                                      </p:stCondLst>
                                      <p:childTnLst>
                                        <p:set>
                                          <p:cBhvr>
                                            <p:cTn id="26" dur="1" fill="hold">
                                              <p:stCondLst>
                                                <p:cond delay="0"/>
                                              </p:stCondLst>
                                            </p:cTn>
                                            <p:tgtEl>
                                              <p:spTgt spid="20487"/>
                                            </p:tgtEl>
                                            <p:attrNameLst>
                                              <p:attrName>style.visibility</p:attrName>
                                            </p:attrNameLst>
                                          </p:cBhvr>
                                          <p:to>
                                            <p:strVal val="visible"/>
                                          </p:to>
                                        </p:set>
                                        <p:anim calcmode="lin" valueType="num">
                                          <p:cBhvr additive="base">
                                            <p:cTn id="27" dur="500" fill="hold"/>
                                            <p:tgtEl>
                                              <p:spTgt spid="20487"/>
                                            </p:tgtEl>
                                            <p:attrNameLst>
                                              <p:attrName>ppt_x</p:attrName>
                                            </p:attrNameLst>
                                          </p:cBhvr>
                                          <p:tavLst>
                                            <p:tav tm="0">
                                              <p:val>
                                                <p:strVal val="#ppt_x"/>
                                              </p:val>
                                            </p:tav>
                                            <p:tav tm="100000">
                                              <p:val>
                                                <p:strVal val="#ppt_x"/>
                                              </p:val>
                                            </p:tav>
                                          </p:tavLst>
                                        </p:anim>
                                        <p:anim calcmode="lin" valueType="num">
                                          <p:cBhvr additive="base">
                                            <p:cTn id="28" dur="500" fill="hold"/>
                                            <p:tgtEl>
                                              <p:spTgt spid="2048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600"/>
                                      </p:stCondLst>
                                      <p:childTnLst>
                                        <p:set>
                                          <p:cBhvr>
                                            <p:cTn id="30" dur="1" fill="hold">
                                              <p:stCondLst>
                                                <p:cond delay="0"/>
                                              </p:stCondLst>
                                            </p:cTn>
                                            <p:tgtEl>
                                              <p:spTgt spid="20488"/>
                                            </p:tgtEl>
                                            <p:attrNameLst>
                                              <p:attrName>style.visibility</p:attrName>
                                            </p:attrNameLst>
                                          </p:cBhvr>
                                          <p:to>
                                            <p:strVal val="visible"/>
                                          </p:to>
                                        </p:set>
                                        <p:anim calcmode="lin" valueType="num">
                                          <p:cBhvr additive="base">
                                            <p:cTn id="31" dur="500" fill="hold"/>
                                            <p:tgtEl>
                                              <p:spTgt spid="20488"/>
                                            </p:tgtEl>
                                            <p:attrNameLst>
                                              <p:attrName>ppt_x</p:attrName>
                                            </p:attrNameLst>
                                          </p:cBhvr>
                                          <p:tavLst>
                                            <p:tav tm="0">
                                              <p:val>
                                                <p:strVal val="#ppt_x"/>
                                              </p:val>
                                            </p:tav>
                                            <p:tav tm="100000">
                                              <p:val>
                                                <p:strVal val="#ppt_x"/>
                                              </p:val>
                                            </p:tav>
                                          </p:tavLst>
                                        </p:anim>
                                        <p:anim calcmode="lin" valueType="num">
                                          <p:cBhvr additive="base">
                                            <p:cTn id="32" dur="500" fill="hold"/>
                                            <p:tgtEl>
                                              <p:spTgt spid="20488"/>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700"/>
                                      </p:stCondLst>
                                      <p:childTnLst>
                                        <p:set>
                                          <p:cBhvr>
                                            <p:cTn id="34" dur="1" fill="hold">
                                              <p:stCondLst>
                                                <p:cond delay="0"/>
                                              </p:stCondLst>
                                            </p:cTn>
                                            <p:tgtEl>
                                              <p:spTgt spid="20489"/>
                                            </p:tgtEl>
                                            <p:attrNameLst>
                                              <p:attrName>style.visibility</p:attrName>
                                            </p:attrNameLst>
                                          </p:cBhvr>
                                          <p:to>
                                            <p:strVal val="visible"/>
                                          </p:to>
                                        </p:set>
                                        <p:anim calcmode="lin" valueType="num">
                                          <p:cBhvr additive="base">
                                            <p:cTn id="35" dur="500" fill="hold"/>
                                            <p:tgtEl>
                                              <p:spTgt spid="20489"/>
                                            </p:tgtEl>
                                            <p:attrNameLst>
                                              <p:attrName>ppt_x</p:attrName>
                                            </p:attrNameLst>
                                          </p:cBhvr>
                                          <p:tavLst>
                                            <p:tav tm="0">
                                              <p:val>
                                                <p:strVal val="#ppt_x"/>
                                              </p:val>
                                            </p:tav>
                                            <p:tav tm="100000">
                                              <p:val>
                                                <p:strVal val="#ppt_x"/>
                                              </p:val>
                                            </p:tav>
                                          </p:tavLst>
                                        </p:anim>
                                        <p:anim calcmode="lin" valueType="num">
                                          <p:cBhvr additive="base">
                                            <p:cTn id="36" dur="500" fill="hold"/>
                                            <p:tgtEl>
                                              <p:spTgt spid="2048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800"/>
                                      </p:stCondLst>
                                      <p:childTnLst>
                                        <p:set>
                                          <p:cBhvr>
                                            <p:cTn id="38" dur="1" fill="hold">
                                              <p:stCondLst>
                                                <p:cond delay="0"/>
                                              </p:stCondLst>
                                            </p:cTn>
                                            <p:tgtEl>
                                              <p:spTgt spid="20490"/>
                                            </p:tgtEl>
                                            <p:attrNameLst>
                                              <p:attrName>style.visibility</p:attrName>
                                            </p:attrNameLst>
                                          </p:cBhvr>
                                          <p:to>
                                            <p:strVal val="visible"/>
                                          </p:to>
                                        </p:set>
                                        <p:anim calcmode="lin" valueType="num">
                                          <p:cBhvr additive="base">
                                            <p:cTn id="39" dur="500" fill="hold"/>
                                            <p:tgtEl>
                                              <p:spTgt spid="20490"/>
                                            </p:tgtEl>
                                            <p:attrNameLst>
                                              <p:attrName>ppt_x</p:attrName>
                                            </p:attrNameLst>
                                          </p:cBhvr>
                                          <p:tavLst>
                                            <p:tav tm="0">
                                              <p:val>
                                                <p:strVal val="#ppt_x"/>
                                              </p:val>
                                            </p:tav>
                                            <p:tav tm="100000">
                                              <p:val>
                                                <p:strVal val="#ppt_x"/>
                                              </p:val>
                                            </p:tav>
                                          </p:tavLst>
                                        </p:anim>
                                        <p:anim calcmode="lin" valueType="num">
                                          <p:cBhvr additive="base">
                                            <p:cTn id="40" dur="500" fill="hold"/>
                                            <p:tgtEl>
                                              <p:spTgt spid="20490"/>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900"/>
                                      </p:stCondLst>
                                      <p:childTnLst>
                                        <p:set>
                                          <p:cBhvr>
                                            <p:cTn id="42" dur="1" fill="hold">
                                              <p:stCondLst>
                                                <p:cond delay="0"/>
                                              </p:stCondLst>
                                            </p:cTn>
                                            <p:tgtEl>
                                              <p:spTgt spid="20491"/>
                                            </p:tgtEl>
                                            <p:attrNameLst>
                                              <p:attrName>style.visibility</p:attrName>
                                            </p:attrNameLst>
                                          </p:cBhvr>
                                          <p:to>
                                            <p:strVal val="visible"/>
                                          </p:to>
                                        </p:set>
                                        <p:anim calcmode="lin" valueType="num">
                                          <p:cBhvr additive="base">
                                            <p:cTn id="43" dur="500" fill="hold"/>
                                            <p:tgtEl>
                                              <p:spTgt spid="20491"/>
                                            </p:tgtEl>
                                            <p:attrNameLst>
                                              <p:attrName>ppt_x</p:attrName>
                                            </p:attrNameLst>
                                          </p:cBhvr>
                                          <p:tavLst>
                                            <p:tav tm="0">
                                              <p:val>
                                                <p:strVal val="#ppt_x"/>
                                              </p:val>
                                            </p:tav>
                                            <p:tav tm="100000">
                                              <p:val>
                                                <p:strVal val="#ppt_x"/>
                                              </p:val>
                                            </p:tav>
                                          </p:tavLst>
                                        </p:anim>
                                        <p:anim calcmode="lin" valueType="num">
                                          <p:cBhvr additive="base">
                                            <p:cTn id="44" dur="500" fill="hold"/>
                                            <p:tgtEl>
                                              <p:spTgt spid="20491"/>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1000"/>
                                      </p:stCondLst>
                                      <p:childTnLst>
                                        <p:set>
                                          <p:cBhvr>
                                            <p:cTn id="46" dur="1" fill="hold">
                                              <p:stCondLst>
                                                <p:cond delay="0"/>
                                              </p:stCondLst>
                                            </p:cTn>
                                            <p:tgtEl>
                                              <p:spTgt spid="20492"/>
                                            </p:tgtEl>
                                            <p:attrNameLst>
                                              <p:attrName>style.visibility</p:attrName>
                                            </p:attrNameLst>
                                          </p:cBhvr>
                                          <p:to>
                                            <p:strVal val="visible"/>
                                          </p:to>
                                        </p:set>
                                        <p:anim calcmode="lin" valueType="num">
                                          <p:cBhvr additive="base">
                                            <p:cTn id="47" dur="500" fill="hold"/>
                                            <p:tgtEl>
                                              <p:spTgt spid="20492"/>
                                            </p:tgtEl>
                                            <p:attrNameLst>
                                              <p:attrName>ppt_x</p:attrName>
                                            </p:attrNameLst>
                                          </p:cBhvr>
                                          <p:tavLst>
                                            <p:tav tm="0">
                                              <p:val>
                                                <p:strVal val="#ppt_x"/>
                                              </p:val>
                                            </p:tav>
                                            <p:tav tm="100000">
                                              <p:val>
                                                <p:strVal val="#ppt_x"/>
                                              </p:val>
                                            </p:tav>
                                          </p:tavLst>
                                        </p:anim>
                                        <p:anim calcmode="lin" valueType="num">
                                          <p:cBhvr additive="base">
                                            <p:cTn id="48" dur="500" fill="hold"/>
                                            <p:tgtEl>
                                              <p:spTgt spid="20492"/>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1100"/>
                                      </p:stCondLst>
                                      <p:childTnLst>
                                        <p:set>
                                          <p:cBhvr>
                                            <p:cTn id="50" dur="1" fill="hold">
                                              <p:stCondLst>
                                                <p:cond delay="0"/>
                                              </p:stCondLst>
                                            </p:cTn>
                                            <p:tgtEl>
                                              <p:spTgt spid="20493"/>
                                            </p:tgtEl>
                                            <p:attrNameLst>
                                              <p:attrName>style.visibility</p:attrName>
                                            </p:attrNameLst>
                                          </p:cBhvr>
                                          <p:to>
                                            <p:strVal val="visible"/>
                                          </p:to>
                                        </p:set>
                                        <p:anim calcmode="lin" valueType="num">
                                          <p:cBhvr additive="base">
                                            <p:cTn id="51" dur="500" fill="hold"/>
                                            <p:tgtEl>
                                              <p:spTgt spid="20493"/>
                                            </p:tgtEl>
                                            <p:attrNameLst>
                                              <p:attrName>ppt_x</p:attrName>
                                            </p:attrNameLst>
                                          </p:cBhvr>
                                          <p:tavLst>
                                            <p:tav tm="0">
                                              <p:val>
                                                <p:strVal val="#ppt_x"/>
                                              </p:val>
                                            </p:tav>
                                            <p:tav tm="100000">
                                              <p:val>
                                                <p:strVal val="#ppt_x"/>
                                              </p:val>
                                            </p:tav>
                                          </p:tavLst>
                                        </p:anim>
                                        <p:anim calcmode="lin" valueType="num">
                                          <p:cBhvr additive="base">
                                            <p:cTn id="52" dur="500" fill="hold"/>
                                            <p:tgtEl>
                                              <p:spTgt spid="20493"/>
                                            </p:tgtEl>
                                            <p:attrNameLst>
                                              <p:attrName>ppt_y</p:attrName>
                                            </p:attrNameLst>
                                          </p:cBhvr>
                                          <p:tavLst>
                                            <p:tav tm="0">
                                              <p:val>
                                                <p:strVal val="1+#ppt_h/2"/>
                                              </p:val>
                                            </p:tav>
                                            <p:tav tm="100000">
                                              <p:val>
                                                <p:strVal val="#ppt_y"/>
                                              </p:val>
                                            </p:tav>
                                          </p:tavLst>
                                        </p:anim>
                                      </p:childTnLst>
                                    </p:cTn>
                                  </p:par>
                                </p:childTnLst>
                              </p:cTn>
                            </p:par>
                            <p:par>
                              <p:cTn id="53" fill="hold">
                                <p:stCondLst>
                                  <p:cond delay="1600"/>
                                </p:stCondLst>
                                <p:childTnLst>
                                  <p:par>
                                    <p:cTn id="54" presetID="2" presetClass="entr" presetSubtype="8" fill="hold" nodeType="afterEffect">
                                      <p:stCondLst>
                                        <p:cond delay="0"/>
                                      </p:stCondLst>
                                      <p:childTnLst>
                                        <p:set>
                                          <p:cBhvr>
                                            <p:cTn id="55" dur="1" fill="hold">
                                              <p:stCondLst>
                                                <p:cond delay="0"/>
                                              </p:stCondLst>
                                            </p:cTn>
                                            <p:tgtEl>
                                              <p:spTgt spid="3"/>
                                            </p:tgtEl>
                                            <p:attrNameLst>
                                              <p:attrName>style.visibility</p:attrName>
                                            </p:attrNameLst>
                                          </p:cBhvr>
                                          <p:to>
                                            <p:strVal val="visible"/>
                                          </p:to>
                                        </p:set>
                                        <p:anim calcmode="lin" valueType="num">
                                          <p:cBhvr additive="base">
                                            <p:cTn id="56" dur="500" fill="hold"/>
                                            <p:tgtEl>
                                              <p:spTgt spid="3"/>
                                            </p:tgtEl>
                                            <p:attrNameLst>
                                              <p:attrName>ppt_x</p:attrName>
                                            </p:attrNameLst>
                                          </p:cBhvr>
                                          <p:tavLst>
                                            <p:tav tm="0">
                                              <p:val>
                                                <p:strVal val="0-#ppt_w/2"/>
                                              </p:val>
                                            </p:tav>
                                            <p:tav tm="100000">
                                              <p:val>
                                                <p:strVal val="#ppt_x"/>
                                              </p:val>
                                            </p:tav>
                                          </p:tavLst>
                                        </p:anim>
                                        <p:anim calcmode="lin" valueType="num">
                                          <p:cBhvr additive="base">
                                            <p:cTn id="57" dur="500" fill="hold"/>
                                            <p:tgtEl>
                                              <p:spTgt spid="3"/>
                                            </p:tgtEl>
                                            <p:attrNameLst>
                                              <p:attrName>ppt_y</p:attrName>
                                            </p:attrNameLst>
                                          </p:cBhvr>
                                          <p:tavLst>
                                            <p:tav tm="0">
                                              <p:val>
                                                <p:strVal val="#ppt_y"/>
                                              </p:val>
                                            </p:tav>
                                            <p:tav tm="100000">
                                              <p:val>
                                                <p:strVal val="#ppt_y"/>
                                              </p:val>
                                            </p:tav>
                                          </p:tavLst>
                                        </p:anim>
                                      </p:childTnLst>
                                    </p:cTn>
                                  </p:par>
                                  <p:par>
                                    <p:cTn id="58" presetID="2" presetClass="entr" presetSubtype="4" fill="hold" nodeType="withEffect">
                                      <p:stCondLst>
                                        <p:cond delay="0"/>
                                      </p:stCondLst>
                                      <p:childTnLst>
                                        <p:set>
                                          <p:cBhvr>
                                            <p:cTn id="59" dur="1" fill="hold">
                                              <p:stCondLst>
                                                <p:cond delay="0"/>
                                              </p:stCondLst>
                                            </p:cTn>
                                            <p:tgtEl>
                                              <p:spTgt spid="4"/>
                                            </p:tgtEl>
                                            <p:attrNameLst>
                                              <p:attrName>style.visibility</p:attrName>
                                            </p:attrNameLst>
                                          </p:cBhvr>
                                          <p:to>
                                            <p:strVal val="visible"/>
                                          </p:to>
                                        </p:set>
                                        <p:anim calcmode="lin" valueType="num">
                                          <p:cBhvr additive="base">
                                            <p:cTn id="60" dur="500" fill="hold"/>
                                            <p:tgtEl>
                                              <p:spTgt spid="4"/>
                                            </p:tgtEl>
                                            <p:attrNameLst>
                                              <p:attrName>ppt_x</p:attrName>
                                            </p:attrNameLst>
                                          </p:cBhvr>
                                          <p:tavLst>
                                            <p:tav tm="0">
                                              <p:val>
                                                <p:strVal val="#ppt_x"/>
                                              </p:val>
                                            </p:tav>
                                            <p:tav tm="100000">
                                              <p:val>
                                                <p:strVal val="#ppt_x"/>
                                              </p:val>
                                            </p:tav>
                                          </p:tavLst>
                                        </p:anim>
                                        <p:anim calcmode="lin" valueType="num">
                                          <p:cBhvr additive="base">
                                            <p:cTn id="61" dur="500" fill="hold"/>
                                            <p:tgtEl>
                                              <p:spTgt spid="4"/>
                                            </p:tgtEl>
                                            <p:attrNameLst>
                                              <p:attrName>ppt_y</p:attrName>
                                            </p:attrNameLst>
                                          </p:cBhvr>
                                          <p:tavLst>
                                            <p:tav tm="0">
                                              <p:val>
                                                <p:strVal val="1+#ppt_h/2"/>
                                              </p:val>
                                            </p:tav>
                                            <p:tav tm="100000">
                                              <p:val>
                                                <p:strVal val="#ppt_y"/>
                                              </p:val>
                                            </p:tav>
                                          </p:tavLst>
                                        </p:anim>
                                      </p:childTnLst>
                                    </p:cTn>
                                  </p:par>
                                </p:childTnLst>
                              </p:cTn>
                            </p:par>
                            <p:par>
                              <p:cTn id="62" fill="hold">
                                <p:stCondLst>
                                  <p:cond delay="2100"/>
                                </p:stCondLst>
                                <p:childTnLst>
                                  <p:par>
                                    <p:cTn id="63" presetID="22" presetClass="entr" presetSubtype="4" fill="hold" nodeType="afterEffect">
                                      <p:stCondLst>
                                        <p:cond delay="0"/>
                                      </p:stCondLst>
                                      <p:childTnLst>
                                        <p:set>
                                          <p:cBhvr>
                                            <p:cTn id="64" dur="1" fill="hold">
                                              <p:stCondLst>
                                                <p:cond delay="0"/>
                                              </p:stCondLst>
                                            </p:cTn>
                                            <p:tgtEl>
                                              <p:spTgt spid="8"/>
                                            </p:tgtEl>
                                            <p:attrNameLst>
                                              <p:attrName>style.visibility</p:attrName>
                                            </p:attrNameLst>
                                          </p:cBhvr>
                                          <p:to>
                                            <p:strVal val="visible"/>
                                          </p:to>
                                        </p:set>
                                        <p:animEffect transition="in" filter="wipe(down)">
                                          <p:cBhvr>
                                            <p:cTn id="65" dur="500"/>
                                            <p:tgtEl>
                                              <p:spTgt spid="8"/>
                                            </p:tgtEl>
                                          </p:cBhvr>
                                        </p:animEffect>
                                      </p:childTnLst>
                                    </p:cTn>
                                  </p:par>
                                  <p:par>
                                    <p:cTn id="66" presetID="2" presetClass="entr" presetSubtype="1" fill="hold" grpId="0" nodeType="withEffect">
                                      <p:stCondLst>
                                        <p:cond delay="0"/>
                                      </p:stCondLst>
                                      <p:childTnLst>
                                        <p:set>
                                          <p:cBhvr>
                                            <p:cTn id="67" dur="1" fill="hold">
                                              <p:stCondLst>
                                                <p:cond delay="0"/>
                                              </p:stCondLst>
                                            </p:cTn>
                                            <p:tgtEl>
                                              <p:spTgt spid="20510"/>
                                            </p:tgtEl>
                                            <p:attrNameLst>
                                              <p:attrName>style.visibility</p:attrName>
                                            </p:attrNameLst>
                                          </p:cBhvr>
                                          <p:to>
                                            <p:strVal val="visible"/>
                                          </p:to>
                                        </p:set>
                                        <p:anim calcmode="lin" valueType="num">
                                          <p:cBhvr additive="base">
                                            <p:cTn id="68" dur="500" fill="hold"/>
                                            <p:tgtEl>
                                              <p:spTgt spid="20510"/>
                                            </p:tgtEl>
                                            <p:attrNameLst>
                                              <p:attrName>ppt_x</p:attrName>
                                            </p:attrNameLst>
                                          </p:cBhvr>
                                          <p:tavLst>
                                            <p:tav tm="0">
                                              <p:val>
                                                <p:strVal val="#ppt_x"/>
                                              </p:val>
                                            </p:tav>
                                            <p:tav tm="100000">
                                              <p:val>
                                                <p:strVal val="#ppt_x"/>
                                              </p:val>
                                            </p:tav>
                                          </p:tavLst>
                                        </p:anim>
                                        <p:anim calcmode="lin" valueType="num">
                                          <p:cBhvr additive="base">
                                            <p:cTn id="69" dur="500" fill="hold"/>
                                            <p:tgtEl>
                                              <p:spTgt spid="20510"/>
                                            </p:tgtEl>
                                            <p:attrNameLst>
                                              <p:attrName>ppt_y</p:attrName>
                                            </p:attrNameLst>
                                          </p:cBhvr>
                                          <p:tavLst>
                                            <p:tav tm="0">
                                              <p:val>
                                                <p:strVal val="0-#ppt_h/2"/>
                                              </p:val>
                                            </p:tav>
                                            <p:tav tm="100000">
                                              <p:val>
                                                <p:strVal val="#ppt_y"/>
                                              </p:val>
                                            </p:tav>
                                          </p:tavLst>
                                        </p:anim>
                                      </p:childTnLst>
                                    </p:cTn>
                                  </p:par>
                                </p:childTnLst>
                              </p:cTn>
                            </p:par>
                            <p:par>
                              <p:cTn id="70" fill="hold">
                                <p:stCondLst>
                                  <p:cond delay="2600"/>
                                </p:stCondLst>
                                <p:childTnLst>
                                  <p:par>
                                    <p:cTn id="71" presetID="22" presetClass="entr" presetSubtype="4" fill="hold" nodeType="afterEffect">
                                      <p:stCondLst>
                                        <p:cond delay="0"/>
                                      </p:stCondLst>
                                      <p:childTnLst>
                                        <p:set>
                                          <p:cBhvr>
                                            <p:cTn id="72" dur="1" fill="hold">
                                              <p:stCondLst>
                                                <p:cond delay="0"/>
                                              </p:stCondLst>
                                            </p:cTn>
                                            <p:tgtEl>
                                              <p:spTgt spid="9"/>
                                            </p:tgtEl>
                                            <p:attrNameLst>
                                              <p:attrName>style.visibility</p:attrName>
                                            </p:attrNameLst>
                                          </p:cBhvr>
                                          <p:to>
                                            <p:strVal val="visible"/>
                                          </p:to>
                                        </p:set>
                                        <p:animEffect transition="in" filter="wipe(down)">
                                          <p:cBhvr>
                                            <p:cTn id="73" dur="500"/>
                                            <p:tgtEl>
                                              <p:spTgt spid="9"/>
                                            </p:tgtEl>
                                          </p:cBhvr>
                                        </p:animEffect>
                                      </p:childTnLst>
                                    </p:cTn>
                                  </p:par>
                                  <p:par>
                                    <p:cTn id="74" presetID="2" presetClass="entr" presetSubtype="1" fill="hold" grpId="0" nodeType="withEffect">
                                      <p:stCondLst>
                                        <p:cond delay="0"/>
                                      </p:stCondLst>
                                      <p:childTnLst>
                                        <p:set>
                                          <p:cBhvr>
                                            <p:cTn id="75" dur="1" fill="hold">
                                              <p:stCondLst>
                                                <p:cond delay="0"/>
                                              </p:stCondLst>
                                            </p:cTn>
                                            <p:tgtEl>
                                              <p:spTgt spid="20511"/>
                                            </p:tgtEl>
                                            <p:attrNameLst>
                                              <p:attrName>style.visibility</p:attrName>
                                            </p:attrNameLst>
                                          </p:cBhvr>
                                          <p:to>
                                            <p:strVal val="visible"/>
                                          </p:to>
                                        </p:set>
                                        <p:anim calcmode="lin" valueType="num">
                                          <p:cBhvr additive="base">
                                            <p:cTn id="76" dur="500" fill="hold"/>
                                            <p:tgtEl>
                                              <p:spTgt spid="20511"/>
                                            </p:tgtEl>
                                            <p:attrNameLst>
                                              <p:attrName>ppt_x</p:attrName>
                                            </p:attrNameLst>
                                          </p:cBhvr>
                                          <p:tavLst>
                                            <p:tav tm="0">
                                              <p:val>
                                                <p:strVal val="#ppt_x"/>
                                              </p:val>
                                            </p:tav>
                                            <p:tav tm="100000">
                                              <p:val>
                                                <p:strVal val="#ppt_x"/>
                                              </p:val>
                                            </p:tav>
                                          </p:tavLst>
                                        </p:anim>
                                        <p:anim calcmode="lin" valueType="num">
                                          <p:cBhvr additive="base">
                                            <p:cTn id="77" dur="500" fill="hold"/>
                                            <p:tgtEl>
                                              <p:spTgt spid="20511"/>
                                            </p:tgtEl>
                                            <p:attrNameLst>
                                              <p:attrName>ppt_y</p:attrName>
                                            </p:attrNameLst>
                                          </p:cBhvr>
                                          <p:tavLst>
                                            <p:tav tm="0">
                                              <p:val>
                                                <p:strVal val="0-#ppt_h/2"/>
                                              </p:val>
                                            </p:tav>
                                            <p:tav tm="100000">
                                              <p:val>
                                                <p:strVal val="#ppt_y"/>
                                              </p:val>
                                            </p:tav>
                                          </p:tavLst>
                                        </p:anim>
                                      </p:childTnLst>
                                    </p:cTn>
                                  </p:par>
                                </p:childTnLst>
                              </p:cTn>
                            </p:par>
                            <p:par>
                              <p:cTn id="78" fill="hold">
                                <p:stCondLst>
                                  <p:cond delay="3100"/>
                                </p:stCondLst>
                                <p:childTnLst>
                                  <p:par>
                                    <p:cTn id="79" presetID="22" presetClass="entr" presetSubtype="4" fill="hold" nodeType="afterEffect">
                                      <p:stCondLst>
                                        <p:cond delay="0"/>
                                      </p:stCondLst>
                                      <p:childTnLst>
                                        <p:set>
                                          <p:cBhvr>
                                            <p:cTn id="80" dur="1" fill="hold">
                                              <p:stCondLst>
                                                <p:cond delay="0"/>
                                              </p:stCondLst>
                                            </p:cTn>
                                            <p:tgtEl>
                                              <p:spTgt spid="10"/>
                                            </p:tgtEl>
                                            <p:attrNameLst>
                                              <p:attrName>style.visibility</p:attrName>
                                            </p:attrNameLst>
                                          </p:cBhvr>
                                          <p:to>
                                            <p:strVal val="visible"/>
                                          </p:to>
                                        </p:set>
                                        <p:animEffect transition="in" filter="wipe(down)">
                                          <p:cBhvr>
                                            <p:cTn id="81" dur="500"/>
                                            <p:tgtEl>
                                              <p:spTgt spid="10"/>
                                            </p:tgtEl>
                                          </p:cBhvr>
                                        </p:animEffect>
                                      </p:childTnLst>
                                    </p:cTn>
                                  </p:par>
                                  <p:par>
                                    <p:cTn id="82" presetID="2" presetClass="entr" presetSubtype="1" fill="hold" grpId="0" nodeType="withEffect">
                                      <p:stCondLst>
                                        <p:cond delay="0"/>
                                      </p:stCondLst>
                                      <p:childTnLst>
                                        <p:set>
                                          <p:cBhvr>
                                            <p:cTn id="83" dur="1" fill="hold">
                                              <p:stCondLst>
                                                <p:cond delay="0"/>
                                              </p:stCondLst>
                                            </p:cTn>
                                            <p:tgtEl>
                                              <p:spTgt spid="20512"/>
                                            </p:tgtEl>
                                            <p:attrNameLst>
                                              <p:attrName>style.visibility</p:attrName>
                                            </p:attrNameLst>
                                          </p:cBhvr>
                                          <p:to>
                                            <p:strVal val="visible"/>
                                          </p:to>
                                        </p:set>
                                        <p:anim calcmode="lin" valueType="num">
                                          <p:cBhvr additive="base">
                                            <p:cTn id="84" dur="500" fill="hold"/>
                                            <p:tgtEl>
                                              <p:spTgt spid="20512"/>
                                            </p:tgtEl>
                                            <p:attrNameLst>
                                              <p:attrName>ppt_x</p:attrName>
                                            </p:attrNameLst>
                                          </p:cBhvr>
                                          <p:tavLst>
                                            <p:tav tm="0">
                                              <p:val>
                                                <p:strVal val="#ppt_x"/>
                                              </p:val>
                                            </p:tav>
                                            <p:tav tm="100000">
                                              <p:val>
                                                <p:strVal val="#ppt_x"/>
                                              </p:val>
                                            </p:tav>
                                          </p:tavLst>
                                        </p:anim>
                                        <p:anim calcmode="lin" valueType="num">
                                          <p:cBhvr additive="base">
                                            <p:cTn id="85" dur="500" fill="hold"/>
                                            <p:tgtEl>
                                              <p:spTgt spid="20512"/>
                                            </p:tgtEl>
                                            <p:attrNameLst>
                                              <p:attrName>ppt_y</p:attrName>
                                            </p:attrNameLst>
                                          </p:cBhvr>
                                          <p:tavLst>
                                            <p:tav tm="0">
                                              <p:val>
                                                <p:strVal val="0-#ppt_h/2"/>
                                              </p:val>
                                            </p:tav>
                                            <p:tav tm="100000">
                                              <p:val>
                                                <p:strVal val="#ppt_y"/>
                                              </p:val>
                                            </p:tav>
                                          </p:tavLst>
                                        </p:anim>
                                      </p:childTnLst>
                                    </p:cTn>
                                  </p:par>
                                </p:childTnLst>
                              </p:cTn>
                            </p:par>
                            <p:par>
                              <p:cTn id="86" fill="hold">
                                <p:stCondLst>
                                  <p:cond delay="3600"/>
                                </p:stCondLst>
                                <p:childTnLst>
                                  <p:par>
                                    <p:cTn id="87" presetID="22" presetClass="entr" presetSubtype="4" fill="hold" nodeType="afterEffect">
                                      <p:stCondLst>
                                        <p:cond delay="0"/>
                                      </p:stCondLst>
                                      <p:childTnLst>
                                        <p:set>
                                          <p:cBhvr>
                                            <p:cTn id="88" dur="1" fill="hold">
                                              <p:stCondLst>
                                                <p:cond delay="0"/>
                                              </p:stCondLst>
                                            </p:cTn>
                                            <p:tgtEl>
                                              <p:spTgt spid="11"/>
                                            </p:tgtEl>
                                            <p:attrNameLst>
                                              <p:attrName>style.visibility</p:attrName>
                                            </p:attrNameLst>
                                          </p:cBhvr>
                                          <p:to>
                                            <p:strVal val="visible"/>
                                          </p:to>
                                        </p:set>
                                        <p:animEffect transition="in" filter="wipe(down)">
                                          <p:cBhvr>
                                            <p:cTn id="89" dur="500"/>
                                            <p:tgtEl>
                                              <p:spTgt spid="11"/>
                                            </p:tgtEl>
                                          </p:cBhvr>
                                        </p:animEffect>
                                      </p:childTnLst>
                                    </p:cTn>
                                  </p:par>
                                  <p:par>
                                    <p:cTn id="90" presetID="2" presetClass="entr" presetSubtype="1" fill="hold" grpId="0" nodeType="withEffect">
                                      <p:stCondLst>
                                        <p:cond delay="0"/>
                                      </p:stCondLst>
                                      <p:childTnLst>
                                        <p:set>
                                          <p:cBhvr>
                                            <p:cTn id="91" dur="1" fill="hold">
                                              <p:stCondLst>
                                                <p:cond delay="0"/>
                                              </p:stCondLst>
                                            </p:cTn>
                                            <p:tgtEl>
                                              <p:spTgt spid="20513"/>
                                            </p:tgtEl>
                                            <p:attrNameLst>
                                              <p:attrName>style.visibility</p:attrName>
                                            </p:attrNameLst>
                                          </p:cBhvr>
                                          <p:to>
                                            <p:strVal val="visible"/>
                                          </p:to>
                                        </p:set>
                                        <p:anim calcmode="lin" valueType="num">
                                          <p:cBhvr additive="base">
                                            <p:cTn id="92" dur="500" fill="hold"/>
                                            <p:tgtEl>
                                              <p:spTgt spid="20513"/>
                                            </p:tgtEl>
                                            <p:attrNameLst>
                                              <p:attrName>ppt_x</p:attrName>
                                            </p:attrNameLst>
                                          </p:cBhvr>
                                          <p:tavLst>
                                            <p:tav tm="0">
                                              <p:val>
                                                <p:strVal val="#ppt_x"/>
                                              </p:val>
                                            </p:tav>
                                            <p:tav tm="100000">
                                              <p:val>
                                                <p:strVal val="#ppt_x"/>
                                              </p:val>
                                            </p:tav>
                                          </p:tavLst>
                                        </p:anim>
                                        <p:anim calcmode="lin" valueType="num">
                                          <p:cBhvr additive="base">
                                            <p:cTn id="93" dur="500" fill="hold"/>
                                            <p:tgtEl>
                                              <p:spTgt spid="20513"/>
                                            </p:tgtEl>
                                            <p:attrNameLst>
                                              <p:attrName>ppt_y</p:attrName>
                                            </p:attrNameLst>
                                          </p:cBhvr>
                                          <p:tavLst>
                                            <p:tav tm="0">
                                              <p:val>
                                                <p:strVal val="0-#ppt_h/2"/>
                                              </p:val>
                                            </p:tav>
                                            <p:tav tm="100000">
                                              <p:val>
                                                <p:strVal val="#ppt_y"/>
                                              </p:val>
                                            </p:tav>
                                          </p:tavLst>
                                        </p:anim>
                                      </p:childTnLst>
                                    </p:cTn>
                                  </p:par>
                                </p:childTnLst>
                              </p:cTn>
                            </p:par>
                            <p:par>
                              <p:cTn id="94" fill="hold">
                                <p:stCondLst>
                                  <p:cond delay="4100"/>
                                </p:stCondLst>
                                <p:childTnLst>
                                  <p:par>
                                    <p:cTn id="95" presetID="22" presetClass="entr" presetSubtype="4" fill="hold" nodeType="afterEffect">
                                      <p:stCondLst>
                                        <p:cond delay="0"/>
                                      </p:stCondLst>
                                      <p:childTnLst>
                                        <p:set>
                                          <p:cBhvr>
                                            <p:cTn id="96" dur="1" fill="hold">
                                              <p:stCondLst>
                                                <p:cond delay="0"/>
                                              </p:stCondLst>
                                            </p:cTn>
                                            <p:tgtEl>
                                              <p:spTgt spid="12"/>
                                            </p:tgtEl>
                                            <p:attrNameLst>
                                              <p:attrName>style.visibility</p:attrName>
                                            </p:attrNameLst>
                                          </p:cBhvr>
                                          <p:to>
                                            <p:strVal val="visible"/>
                                          </p:to>
                                        </p:set>
                                        <p:animEffect transition="in" filter="wipe(down)">
                                          <p:cBhvr>
                                            <p:cTn id="97" dur="500"/>
                                            <p:tgtEl>
                                              <p:spTgt spid="12"/>
                                            </p:tgtEl>
                                          </p:cBhvr>
                                        </p:animEffect>
                                      </p:childTnLst>
                                    </p:cTn>
                                  </p:par>
                                  <p:par>
                                    <p:cTn id="98" presetID="2" presetClass="entr" presetSubtype="1" fill="hold" grpId="0" nodeType="withEffect">
                                      <p:stCondLst>
                                        <p:cond delay="0"/>
                                      </p:stCondLst>
                                      <p:childTnLst>
                                        <p:set>
                                          <p:cBhvr>
                                            <p:cTn id="99" dur="1" fill="hold">
                                              <p:stCondLst>
                                                <p:cond delay="0"/>
                                              </p:stCondLst>
                                            </p:cTn>
                                            <p:tgtEl>
                                              <p:spTgt spid="20514"/>
                                            </p:tgtEl>
                                            <p:attrNameLst>
                                              <p:attrName>style.visibility</p:attrName>
                                            </p:attrNameLst>
                                          </p:cBhvr>
                                          <p:to>
                                            <p:strVal val="visible"/>
                                          </p:to>
                                        </p:set>
                                        <p:anim calcmode="lin" valueType="num">
                                          <p:cBhvr additive="base">
                                            <p:cTn id="100" dur="500" fill="hold"/>
                                            <p:tgtEl>
                                              <p:spTgt spid="20514"/>
                                            </p:tgtEl>
                                            <p:attrNameLst>
                                              <p:attrName>ppt_x</p:attrName>
                                            </p:attrNameLst>
                                          </p:cBhvr>
                                          <p:tavLst>
                                            <p:tav tm="0">
                                              <p:val>
                                                <p:strVal val="#ppt_x"/>
                                              </p:val>
                                            </p:tav>
                                            <p:tav tm="100000">
                                              <p:val>
                                                <p:strVal val="#ppt_x"/>
                                              </p:val>
                                            </p:tav>
                                          </p:tavLst>
                                        </p:anim>
                                        <p:anim calcmode="lin" valueType="num">
                                          <p:cBhvr additive="base">
                                            <p:cTn id="101" dur="500" fill="hold"/>
                                            <p:tgtEl>
                                              <p:spTgt spid="20514"/>
                                            </p:tgtEl>
                                            <p:attrNameLst>
                                              <p:attrName>ppt_y</p:attrName>
                                            </p:attrNameLst>
                                          </p:cBhvr>
                                          <p:tavLst>
                                            <p:tav tm="0">
                                              <p:val>
                                                <p:strVal val="0-#ppt_h/2"/>
                                              </p:val>
                                            </p:tav>
                                            <p:tav tm="100000">
                                              <p:val>
                                                <p:strVal val="#ppt_y"/>
                                              </p:val>
                                            </p:tav>
                                          </p:tavLst>
                                        </p:anim>
                                      </p:childTnLst>
                                    </p:cTn>
                                  </p:par>
                                </p:childTnLst>
                              </p:cTn>
                            </p:par>
                            <p:par>
                              <p:cTn id="102" fill="hold">
                                <p:stCondLst>
                                  <p:cond delay="4600"/>
                                </p:stCondLst>
                                <p:childTnLst>
                                  <p:par>
                                    <p:cTn id="103" presetID="22" presetClass="entr" presetSubtype="4" fill="hold" nodeType="afterEffect">
                                      <p:stCondLst>
                                        <p:cond delay="0"/>
                                      </p:stCondLst>
                                      <p:childTnLst>
                                        <p:set>
                                          <p:cBhvr>
                                            <p:cTn id="104" dur="1" fill="hold">
                                              <p:stCondLst>
                                                <p:cond delay="0"/>
                                              </p:stCondLst>
                                            </p:cTn>
                                            <p:tgtEl>
                                              <p:spTgt spid="13"/>
                                            </p:tgtEl>
                                            <p:attrNameLst>
                                              <p:attrName>style.visibility</p:attrName>
                                            </p:attrNameLst>
                                          </p:cBhvr>
                                          <p:to>
                                            <p:strVal val="visible"/>
                                          </p:to>
                                        </p:set>
                                        <p:animEffect transition="in" filter="wipe(down)">
                                          <p:cBhvr>
                                            <p:cTn id="105" dur="500"/>
                                            <p:tgtEl>
                                              <p:spTgt spid="13"/>
                                            </p:tgtEl>
                                          </p:cBhvr>
                                        </p:animEffect>
                                      </p:childTnLst>
                                    </p:cTn>
                                  </p:par>
                                  <p:par>
                                    <p:cTn id="106" presetID="2" presetClass="entr" presetSubtype="1" fill="hold" grpId="0" nodeType="withEffect">
                                      <p:stCondLst>
                                        <p:cond delay="0"/>
                                      </p:stCondLst>
                                      <p:childTnLst>
                                        <p:set>
                                          <p:cBhvr>
                                            <p:cTn id="107" dur="1" fill="hold">
                                              <p:stCondLst>
                                                <p:cond delay="0"/>
                                              </p:stCondLst>
                                            </p:cTn>
                                            <p:tgtEl>
                                              <p:spTgt spid="20515"/>
                                            </p:tgtEl>
                                            <p:attrNameLst>
                                              <p:attrName>style.visibility</p:attrName>
                                            </p:attrNameLst>
                                          </p:cBhvr>
                                          <p:to>
                                            <p:strVal val="visible"/>
                                          </p:to>
                                        </p:set>
                                        <p:anim calcmode="lin" valueType="num">
                                          <p:cBhvr additive="base">
                                            <p:cTn id="108" dur="500" fill="hold"/>
                                            <p:tgtEl>
                                              <p:spTgt spid="20515"/>
                                            </p:tgtEl>
                                            <p:attrNameLst>
                                              <p:attrName>ppt_x</p:attrName>
                                            </p:attrNameLst>
                                          </p:cBhvr>
                                          <p:tavLst>
                                            <p:tav tm="0">
                                              <p:val>
                                                <p:strVal val="#ppt_x"/>
                                              </p:val>
                                            </p:tav>
                                            <p:tav tm="100000">
                                              <p:val>
                                                <p:strVal val="#ppt_x"/>
                                              </p:val>
                                            </p:tav>
                                          </p:tavLst>
                                        </p:anim>
                                        <p:anim calcmode="lin" valueType="num">
                                          <p:cBhvr additive="base">
                                            <p:cTn id="109" dur="500" fill="hold"/>
                                            <p:tgtEl>
                                              <p:spTgt spid="20515"/>
                                            </p:tgtEl>
                                            <p:attrNameLst>
                                              <p:attrName>ppt_y</p:attrName>
                                            </p:attrNameLst>
                                          </p:cBhvr>
                                          <p:tavLst>
                                            <p:tav tm="0">
                                              <p:val>
                                                <p:strVal val="0-#ppt_h/2"/>
                                              </p:val>
                                            </p:tav>
                                            <p:tav tm="100000">
                                              <p:val>
                                                <p:strVal val="#ppt_y"/>
                                              </p:val>
                                            </p:tav>
                                          </p:tavLst>
                                        </p:anim>
                                      </p:childTnLst>
                                    </p:cTn>
                                  </p:par>
                                </p:childTnLst>
                              </p:cTn>
                            </p:par>
                            <p:par>
                              <p:cTn id="110" fill="hold">
                                <p:stCondLst>
                                  <p:cond delay="5100"/>
                                </p:stCondLst>
                                <p:childTnLst>
                                  <p:par>
                                    <p:cTn id="111" presetID="22" presetClass="entr" presetSubtype="4" fill="hold" nodeType="afterEffect">
                                      <p:stCondLst>
                                        <p:cond delay="0"/>
                                      </p:stCondLst>
                                      <p:childTnLst>
                                        <p:set>
                                          <p:cBhvr>
                                            <p:cTn id="112" dur="1" fill="hold">
                                              <p:stCondLst>
                                                <p:cond delay="0"/>
                                              </p:stCondLst>
                                            </p:cTn>
                                            <p:tgtEl>
                                              <p:spTgt spid="14"/>
                                            </p:tgtEl>
                                            <p:attrNameLst>
                                              <p:attrName>style.visibility</p:attrName>
                                            </p:attrNameLst>
                                          </p:cBhvr>
                                          <p:to>
                                            <p:strVal val="visible"/>
                                          </p:to>
                                        </p:set>
                                        <p:animEffect transition="in" filter="wipe(down)">
                                          <p:cBhvr>
                                            <p:cTn id="113" dur="500"/>
                                            <p:tgtEl>
                                              <p:spTgt spid="14"/>
                                            </p:tgtEl>
                                          </p:cBhvr>
                                        </p:animEffect>
                                      </p:childTnLst>
                                    </p:cTn>
                                  </p:par>
                                  <p:par>
                                    <p:cTn id="114" presetID="2" presetClass="entr" presetSubtype="1" fill="hold" grpId="0" nodeType="withEffect">
                                      <p:stCondLst>
                                        <p:cond delay="0"/>
                                      </p:stCondLst>
                                      <p:childTnLst>
                                        <p:set>
                                          <p:cBhvr>
                                            <p:cTn id="115" dur="1" fill="hold">
                                              <p:stCondLst>
                                                <p:cond delay="0"/>
                                              </p:stCondLst>
                                            </p:cTn>
                                            <p:tgtEl>
                                              <p:spTgt spid="20516"/>
                                            </p:tgtEl>
                                            <p:attrNameLst>
                                              <p:attrName>style.visibility</p:attrName>
                                            </p:attrNameLst>
                                          </p:cBhvr>
                                          <p:to>
                                            <p:strVal val="visible"/>
                                          </p:to>
                                        </p:set>
                                        <p:anim calcmode="lin" valueType="num">
                                          <p:cBhvr additive="base">
                                            <p:cTn id="116" dur="500" fill="hold"/>
                                            <p:tgtEl>
                                              <p:spTgt spid="20516"/>
                                            </p:tgtEl>
                                            <p:attrNameLst>
                                              <p:attrName>ppt_x</p:attrName>
                                            </p:attrNameLst>
                                          </p:cBhvr>
                                          <p:tavLst>
                                            <p:tav tm="0">
                                              <p:val>
                                                <p:strVal val="#ppt_x"/>
                                              </p:val>
                                            </p:tav>
                                            <p:tav tm="100000">
                                              <p:val>
                                                <p:strVal val="#ppt_x"/>
                                              </p:val>
                                            </p:tav>
                                          </p:tavLst>
                                        </p:anim>
                                        <p:anim calcmode="lin" valueType="num">
                                          <p:cBhvr additive="base">
                                            <p:cTn id="117" dur="500" fill="hold"/>
                                            <p:tgtEl>
                                              <p:spTgt spid="20516"/>
                                            </p:tgtEl>
                                            <p:attrNameLst>
                                              <p:attrName>ppt_y</p:attrName>
                                            </p:attrNameLst>
                                          </p:cBhvr>
                                          <p:tavLst>
                                            <p:tav tm="0">
                                              <p:val>
                                                <p:strVal val="0-#ppt_h/2"/>
                                              </p:val>
                                            </p:tav>
                                            <p:tav tm="100000">
                                              <p:val>
                                                <p:strVal val="#ppt_y"/>
                                              </p:val>
                                            </p:tav>
                                          </p:tavLst>
                                        </p:anim>
                                      </p:childTnLst>
                                    </p:cTn>
                                  </p:par>
                                </p:childTnLst>
                              </p:cTn>
                            </p:par>
                            <p:par>
                              <p:cTn id="118" fill="hold">
                                <p:stCondLst>
                                  <p:cond delay="5600"/>
                                </p:stCondLst>
                                <p:childTnLst>
                                  <p:par>
                                    <p:cTn id="119" presetID="22" presetClass="entr" presetSubtype="4" fill="hold" nodeType="afterEffect">
                                      <p:stCondLst>
                                        <p:cond delay="0"/>
                                      </p:stCondLst>
                                      <p:childTnLst>
                                        <p:set>
                                          <p:cBhvr>
                                            <p:cTn id="120" dur="1" fill="hold">
                                              <p:stCondLst>
                                                <p:cond delay="0"/>
                                              </p:stCondLst>
                                            </p:cTn>
                                            <p:tgtEl>
                                              <p:spTgt spid="15"/>
                                            </p:tgtEl>
                                            <p:attrNameLst>
                                              <p:attrName>style.visibility</p:attrName>
                                            </p:attrNameLst>
                                          </p:cBhvr>
                                          <p:to>
                                            <p:strVal val="visible"/>
                                          </p:to>
                                        </p:set>
                                        <p:animEffect transition="in" filter="wipe(down)">
                                          <p:cBhvr>
                                            <p:cTn id="121" dur="500"/>
                                            <p:tgtEl>
                                              <p:spTgt spid="15"/>
                                            </p:tgtEl>
                                          </p:cBhvr>
                                        </p:animEffect>
                                      </p:childTnLst>
                                    </p:cTn>
                                  </p:par>
                                  <p:par>
                                    <p:cTn id="122" presetID="2" presetClass="entr" presetSubtype="1" fill="hold" grpId="0" nodeType="withEffect">
                                      <p:stCondLst>
                                        <p:cond delay="0"/>
                                      </p:stCondLst>
                                      <p:childTnLst>
                                        <p:set>
                                          <p:cBhvr>
                                            <p:cTn id="123" dur="1" fill="hold">
                                              <p:stCondLst>
                                                <p:cond delay="0"/>
                                              </p:stCondLst>
                                            </p:cTn>
                                            <p:tgtEl>
                                              <p:spTgt spid="20517"/>
                                            </p:tgtEl>
                                            <p:attrNameLst>
                                              <p:attrName>style.visibility</p:attrName>
                                            </p:attrNameLst>
                                          </p:cBhvr>
                                          <p:to>
                                            <p:strVal val="visible"/>
                                          </p:to>
                                        </p:set>
                                        <p:anim calcmode="lin" valueType="num">
                                          <p:cBhvr additive="base">
                                            <p:cTn id="124" dur="500" fill="hold"/>
                                            <p:tgtEl>
                                              <p:spTgt spid="20517"/>
                                            </p:tgtEl>
                                            <p:attrNameLst>
                                              <p:attrName>ppt_x</p:attrName>
                                            </p:attrNameLst>
                                          </p:cBhvr>
                                          <p:tavLst>
                                            <p:tav tm="0">
                                              <p:val>
                                                <p:strVal val="#ppt_x"/>
                                              </p:val>
                                            </p:tav>
                                            <p:tav tm="100000">
                                              <p:val>
                                                <p:strVal val="#ppt_x"/>
                                              </p:val>
                                            </p:tav>
                                          </p:tavLst>
                                        </p:anim>
                                        <p:anim calcmode="lin" valueType="num">
                                          <p:cBhvr additive="base">
                                            <p:cTn id="125" dur="500" fill="hold"/>
                                            <p:tgtEl>
                                              <p:spTgt spid="2051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6" grpId="0" animBg="1"/>
          <p:bldP spid="20487" grpId="0" animBg="1"/>
          <p:bldP spid="20488" grpId="0" animBg="1"/>
          <p:bldP spid="20489" grpId="0" animBg="1"/>
          <p:bldP spid="20490" grpId="0" animBg="1"/>
          <p:bldP spid="20491" grpId="0" animBg="1"/>
          <p:bldP spid="20492" grpId="0" animBg="1"/>
          <p:bldP spid="20493" grpId="0" animBg="1"/>
          <p:bldP spid="20510" grpId="0"/>
          <p:bldP spid="20511" grpId="0"/>
          <p:bldP spid="20512" grpId="0"/>
          <p:bldP spid="20513" grpId="0"/>
          <p:bldP spid="20514" grpId="0"/>
          <p:bldP spid="20515" grpId="0"/>
          <p:bldP spid="20516" grpId="0"/>
          <p:bldP spid="20517" grpId="0"/>
        </p:bld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Группа 2">
            <a:extLst>
              <a:ext uri="{FF2B5EF4-FFF2-40B4-BE49-F238E27FC236}">
                <a16:creationId xmlns:a16="http://schemas.microsoft.com/office/drawing/2014/main" id="{C93C274B-F980-9C4B-9498-758382E749B0}"/>
              </a:ext>
            </a:extLst>
          </p:cNvPr>
          <p:cNvGrpSpPr/>
          <p:nvPr/>
        </p:nvGrpSpPr>
        <p:grpSpPr>
          <a:xfrm>
            <a:off x="1920875" y="765175"/>
            <a:ext cx="8821738" cy="4722813"/>
            <a:chOff x="1920875" y="765175"/>
            <a:chExt cx="8821738" cy="4722813"/>
          </a:xfrm>
        </p:grpSpPr>
        <p:cxnSp>
          <p:nvCxnSpPr>
            <p:cNvPr id="34818" name="Google Shape;634;p23"/>
            <p:cNvCxnSpPr>
              <a:cxnSpLocks noChangeShapeType="1"/>
            </p:cNvCxnSpPr>
            <p:nvPr/>
          </p:nvCxnSpPr>
          <p:spPr bwMode="auto">
            <a:xfrm>
              <a:off x="2146300" y="4151313"/>
              <a:ext cx="8596313" cy="0"/>
            </a:xfrm>
            <a:prstGeom prst="straightConnector1">
              <a:avLst/>
            </a:prstGeom>
            <a:noFill/>
            <a:ln w="20625">
              <a:solidFill>
                <a:srgbClr val="E8E8E8"/>
              </a:solidFill>
              <a:miter lim="800000"/>
              <a:headEnd/>
              <a:tailEnd/>
            </a:ln>
            <a:extLst>
              <a:ext uri="{909E8E84-426E-40DD-AFC4-6F175D3DCCD1}">
                <a14:hiddenFill xmlns:a14="http://schemas.microsoft.com/office/drawing/2010/main">
                  <a:noFill/>
                </a14:hiddenFill>
              </a:ext>
            </a:extLst>
          </p:spPr>
        </p:cxnSp>
        <p:cxnSp>
          <p:nvCxnSpPr>
            <p:cNvPr id="34819" name="Google Shape;635;p23"/>
            <p:cNvCxnSpPr>
              <a:cxnSpLocks noChangeShapeType="1"/>
            </p:cNvCxnSpPr>
            <p:nvPr/>
          </p:nvCxnSpPr>
          <p:spPr bwMode="auto">
            <a:xfrm>
              <a:off x="2146300" y="3154363"/>
              <a:ext cx="8596313" cy="0"/>
            </a:xfrm>
            <a:prstGeom prst="straightConnector1">
              <a:avLst/>
            </a:prstGeom>
            <a:noFill/>
            <a:ln w="20625">
              <a:solidFill>
                <a:srgbClr val="E8E8E8"/>
              </a:solidFill>
              <a:miter lim="800000"/>
              <a:headEnd/>
              <a:tailEnd/>
            </a:ln>
            <a:extLst>
              <a:ext uri="{909E8E84-426E-40DD-AFC4-6F175D3DCCD1}">
                <a14:hiddenFill xmlns:a14="http://schemas.microsoft.com/office/drawing/2010/main">
                  <a:noFill/>
                </a14:hiddenFill>
              </a:ext>
            </a:extLst>
          </p:spPr>
        </p:cxnSp>
        <p:cxnSp>
          <p:nvCxnSpPr>
            <p:cNvPr id="34820" name="Google Shape;636;p23"/>
            <p:cNvCxnSpPr>
              <a:cxnSpLocks noChangeShapeType="1"/>
            </p:cNvCxnSpPr>
            <p:nvPr/>
          </p:nvCxnSpPr>
          <p:spPr bwMode="auto">
            <a:xfrm>
              <a:off x="2146300" y="2160588"/>
              <a:ext cx="8596313" cy="0"/>
            </a:xfrm>
            <a:prstGeom prst="straightConnector1">
              <a:avLst/>
            </a:prstGeom>
            <a:noFill/>
            <a:ln w="20625">
              <a:solidFill>
                <a:srgbClr val="E8E8E8"/>
              </a:solidFill>
              <a:miter lim="800000"/>
              <a:headEnd/>
              <a:tailEnd/>
            </a:ln>
            <a:extLst>
              <a:ext uri="{909E8E84-426E-40DD-AFC4-6F175D3DCCD1}">
                <a14:hiddenFill xmlns:a14="http://schemas.microsoft.com/office/drawing/2010/main">
                  <a:noFill/>
                </a14:hiddenFill>
              </a:ext>
            </a:extLst>
          </p:spPr>
        </p:cxnSp>
        <p:grpSp>
          <p:nvGrpSpPr>
            <p:cNvPr id="2" name="Группа 1">
              <a:extLst>
                <a:ext uri="{FF2B5EF4-FFF2-40B4-BE49-F238E27FC236}">
                  <a16:creationId xmlns:a16="http://schemas.microsoft.com/office/drawing/2014/main" id="{E1187F21-9C6B-AC45-A2A9-BFFEE249D520}"/>
                </a:ext>
              </a:extLst>
            </p:cNvPr>
            <p:cNvGrpSpPr/>
            <p:nvPr/>
          </p:nvGrpSpPr>
          <p:grpSpPr>
            <a:xfrm>
              <a:off x="1920875" y="765175"/>
              <a:ext cx="8821738" cy="4722813"/>
              <a:chOff x="1920875" y="765175"/>
              <a:chExt cx="8821738" cy="4722813"/>
            </a:xfrm>
          </p:grpSpPr>
          <p:sp>
            <p:nvSpPr>
              <p:cNvPr id="34821" name="Google Shape;637;p23"/>
              <p:cNvSpPr>
                <a:spLocks/>
              </p:cNvSpPr>
              <p:nvPr/>
            </p:nvSpPr>
            <p:spPr bwMode="auto">
              <a:xfrm>
                <a:off x="2146300" y="936625"/>
                <a:ext cx="8596313" cy="4551363"/>
              </a:xfrm>
              <a:custGeom>
                <a:avLst/>
                <a:gdLst>
                  <a:gd name="T0" fmla="*/ 0 w 2053"/>
                  <a:gd name="T1" fmla="*/ 0 h 1086"/>
                  <a:gd name="T2" fmla="*/ 0 w 2053"/>
                  <a:gd name="T3" fmla="*/ 1035 h 1086"/>
                  <a:gd name="T4" fmla="*/ 51 w 2053"/>
                  <a:gd name="T5" fmla="*/ 1086 h 1086"/>
                  <a:gd name="T6" fmla="*/ 2053 w 2053"/>
                  <a:gd name="T7" fmla="*/ 1086 h 1086"/>
                </a:gdLst>
                <a:ahLst/>
                <a:cxnLst>
                  <a:cxn ang="0">
                    <a:pos x="T0" y="T1"/>
                  </a:cxn>
                  <a:cxn ang="0">
                    <a:pos x="T2" y="T3"/>
                  </a:cxn>
                  <a:cxn ang="0">
                    <a:pos x="T4" y="T5"/>
                  </a:cxn>
                  <a:cxn ang="0">
                    <a:pos x="T6" y="T7"/>
                  </a:cxn>
                </a:cxnLst>
                <a:rect l="0" t="0" r="r" b="b"/>
                <a:pathLst>
                  <a:path w="2053" h="1086" extrusionOk="0">
                    <a:moveTo>
                      <a:pt x="0" y="0"/>
                    </a:moveTo>
                    <a:cubicBezTo>
                      <a:pt x="0" y="1035"/>
                      <a:pt x="0" y="1035"/>
                      <a:pt x="0" y="1035"/>
                    </a:cubicBezTo>
                    <a:cubicBezTo>
                      <a:pt x="0" y="1063"/>
                      <a:pt x="23" y="1086"/>
                      <a:pt x="51" y="1086"/>
                    </a:cubicBezTo>
                    <a:cubicBezTo>
                      <a:pt x="2053" y="1086"/>
                      <a:pt x="2053" y="1086"/>
                      <a:pt x="2053" y="1086"/>
                    </a:cubicBezTo>
                  </a:path>
                </a:pathLst>
              </a:custGeom>
              <a:noFill/>
              <a:ln w="38100" cap="flat" cmpd="sng">
                <a:solidFill>
                  <a:srgbClr val="A8A8A8"/>
                </a:solidFill>
                <a:prstDash val="solid"/>
                <a:miter lim="524287"/>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45700" rIns="91425" bIns="4570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34822" name="Google Shape;638;p23"/>
              <p:cNvSpPr>
                <a:spLocks/>
              </p:cNvSpPr>
              <p:nvPr/>
            </p:nvSpPr>
            <p:spPr bwMode="auto">
              <a:xfrm>
                <a:off x="1920875" y="765175"/>
                <a:ext cx="439738" cy="271463"/>
              </a:xfrm>
              <a:custGeom>
                <a:avLst/>
                <a:gdLst>
                  <a:gd name="T0" fmla="*/ 0 w 277"/>
                  <a:gd name="T1" fmla="*/ 171 h 171"/>
                  <a:gd name="T2" fmla="*/ 142 w 277"/>
                  <a:gd name="T3" fmla="*/ 0 h 171"/>
                  <a:gd name="T4" fmla="*/ 277 w 277"/>
                  <a:gd name="T5" fmla="*/ 171 h 171"/>
                </a:gdLst>
                <a:ahLst/>
                <a:cxnLst>
                  <a:cxn ang="0">
                    <a:pos x="T0" y="T1"/>
                  </a:cxn>
                  <a:cxn ang="0">
                    <a:pos x="T2" y="T3"/>
                  </a:cxn>
                  <a:cxn ang="0">
                    <a:pos x="T4" y="T5"/>
                  </a:cxn>
                </a:cxnLst>
                <a:rect l="0" t="0" r="r" b="b"/>
                <a:pathLst>
                  <a:path w="277" h="171" extrusionOk="0">
                    <a:moveTo>
                      <a:pt x="0" y="171"/>
                    </a:moveTo>
                    <a:lnTo>
                      <a:pt x="142" y="0"/>
                    </a:lnTo>
                    <a:lnTo>
                      <a:pt x="277" y="171"/>
                    </a:lnTo>
                  </a:path>
                </a:pathLst>
              </a:custGeom>
              <a:noFill/>
              <a:ln w="38100" cap="flat" cmpd="sng">
                <a:solidFill>
                  <a:srgbClr val="A8A8A8"/>
                </a:solidFill>
                <a:prstDash val="solid"/>
                <a:miter lim="524287"/>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45700" rIns="91425" bIns="4570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grpSp>
      </p:grpSp>
      <p:sp>
        <p:nvSpPr>
          <p:cNvPr id="34823" name="Google Shape;639;p23"/>
          <p:cNvSpPr>
            <a:spLocks/>
          </p:cNvSpPr>
          <p:nvPr/>
        </p:nvSpPr>
        <p:spPr bwMode="auto">
          <a:xfrm>
            <a:off x="10647363" y="5270500"/>
            <a:ext cx="271462" cy="439738"/>
          </a:xfrm>
          <a:custGeom>
            <a:avLst/>
            <a:gdLst>
              <a:gd name="T0" fmla="*/ 0 w 171"/>
              <a:gd name="T1" fmla="*/ 0 h 277"/>
              <a:gd name="T2" fmla="*/ 171 w 171"/>
              <a:gd name="T3" fmla="*/ 143 h 277"/>
              <a:gd name="T4" fmla="*/ 0 w 171"/>
              <a:gd name="T5" fmla="*/ 277 h 277"/>
            </a:gdLst>
            <a:ahLst/>
            <a:cxnLst>
              <a:cxn ang="0">
                <a:pos x="T0" y="T1"/>
              </a:cxn>
              <a:cxn ang="0">
                <a:pos x="T2" y="T3"/>
              </a:cxn>
              <a:cxn ang="0">
                <a:pos x="T4" y="T5"/>
              </a:cxn>
            </a:cxnLst>
            <a:rect l="0" t="0" r="r" b="b"/>
            <a:pathLst>
              <a:path w="171" h="277" extrusionOk="0">
                <a:moveTo>
                  <a:pt x="0" y="0"/>
                </a:moveTo>
                <a:lnTo>
                  <a:pt x="171" y="143"/>
                </a:lnTo>
                <a:lnTo>
                  <a:pt x="0" y="277"/>
                </a:lnTo>
              </a:path>
            </a:pathLst>
          </a:custGeom>
          <a:noFill/>
          <a:ln w="38100" cap="flat" cmpd="sng">
            <a:solidFill>
              <a:srgbClr val="A8A8A8"/>
            </a:solidFill>
            <a:prstDash val="solid"/>
            <a:miter lim="524287"/>
            <a:headEnd type="none" w="med" len="med"/>
            <a:tailEnd type="none" w="med" len="med"/>
          </a:ln>
          <a:extLst>
            <a:ext uri="{909E8E84-426E-40DD-AFC4-6F175D3DCCD1}">
              <a14:hiddenFill xmlns:a14="http://schemas.microsoft.com/office/drawing/2010/main">
                <a:solidFill>
                  <a:srgbClr val="FFFFFF"/>
                </a:solidFill>
              </a14:hiddenFill>
            </a:ext>
          </a:extLst>
        </p:spPr>
        <p:txBody>
          <a:bodyPr lIns="91425" tIns="45700" rIns="91425" bIns="4570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34824" name="Google Shape;640;p23"/>
          <p:cNvSpPr txBox="1">
            <a:spLocks noChangeArrowheads="1"/>
          </p:cNvSpPr>
          <p:nvPr/>
        </p:nvSpPr>
        <p:spPr bwMode="auto">
          <a:xfrm>
            <a:off x="2728913" y="5613400"/>
            <a:ext cx="102235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A9ABAA"/>
              </a:buClr>
              <a:buSzPts val="2800"/>
              <a:buFont typeface="Open Sans" panose="020B0606030504020204" pitchFamily="34" charset="0"/>
              <a:buNone/>
              <a:tabLst/>
              <a:defRPr/>
            </a:pPr>
            <a:r>
              <a:rPr kumimoji="0" lang="en-US" altLang="en-US" sz="2800" b="0" i="0" u="none" strike="noStrike" kern="1200" cap="none" spc="0" normalizeH="0" baseline="0" noProof="0">
                <a:ln>
                  <a:noFill/>
                </a:ln>
                <a:solidFill>
                  <a:srgbClr val="A9ABAA"/>
                </a:solidFill>
                <a:effectLst/>
                <a:uLnTx/>
                <a:uFillTx/>
                <a:latin typeface="Open Sans" panose="020B0606030504020204" pitchFamily="34" charset="0"/>
                <a:ea typeface="+mn-ea"/>
                <a:cs typeface="Open Sans" panose="020B0606030504020204" pitchFamily="34" charset="0"/>
                <a:sym typeface="Open Sans" panose="020B0606030504020204" pitchFamily="34" charset="0"/>
              </a:rPr>
              <a:t>1999</a:t>
            </a: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34825" name="Google Shape;641;p23"/>
          <p:cNvSpPr txBox="1">
            <a:spLocks noChangeArrowheads="1"/>
          </p:cNvSpPr>
          <p:nvPr/>
        </p:nvSpPr>
        <p:spPr bwMode="auto">
          <a:xfrm>
            <a:off x="4378325" y="5613400"/>
            <a:ext cx="102235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A9ABAA"/>
              </a:buClr>
              <a:buSzPts val="2800"/>
              <a:buFont typeface="Open Sans" panose="020B0606030504020204" pitchFamily="34" charset="0"/>
              <a:buNone/>
              <a:tabLst/>
              <a:defRPr/>
            </a:pPr>
            <a:r>
              <a:rPr kumimoji="0" lang="en-US" altLang="en-US" sz="2800" b="0" i="0" u="none" strike="noStrike" kern="1200" cap="none" spc="0" normalizeH="0" baseline="0" noProof="0">
                <a:ln>
                  <a:noFill/>
                </a:ln>
                <a:solidFill>
                  <a:srgbClr val="A9ABAA"/>
                </a:solidFill>
                <a:effectLst/>
                <a:uLnTx/>
                <a:uFillTx/>
                <a:latin typeface="Open Sans" panose="020B0606030504020204" pitchFamily="34" charset="0"/>
                <a:ea typeface="+mn-ea"/>
                <a:cs typeface="Open Sans" panose="020B0606030504020204" pitchFamily="34" charset="0"/>
                <a:sym typeface="Open Sans" panose="020B0606030504020204" pitchFamily="34" charset="0"/>
              </a:rPr>
              <a:t>2005</a:t>
            </a: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34826" name="Google Shape;642;p23"/>
          <p:cNvSpPr txBox="1">
            <a:spLocks noChangeArrowheads="1"/>
          </p:cNvSpPr>
          <p:nvPr/>
        </p:nvSpPr>
        <p:spPr bwMode="auto">
          <a:xfrm>
            <a:off x="6027738" y="5613400"/>
            <a:ext cx="102235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A9ABAA"/>
              </a:buClr>
              <a:buSzPts val="2800"/>
              <a:buFont typeface="Open Sans" panose="020B0606030504020204" pitchFamily="34" charset="0"/>
              <a:buNone/>
              <a:tabLst/>
              <a:defRPr/>
            </a:pPr>
            <a:r>
              <a:rPr kumimoji="0" lang="en-US" altLang="en-US" sz="2800" b="0" i="0" u="none" strike="noStrike" kern="1200" cap="none" spc="0" normalizeH="0" baseline="0" noProof="0">
                <a:ln>
                  <a:noFill/>
                </a:ln>
                <a:solidFill>
                  <a:srgbClr val="A9ABAA"/>
                </a:solidFill>
                <a:effectLst/>
                <a:uLnTx/>
                <a:uFillTx/>
                <a:latin typeface="Open Sans" panose="020B0606030504020204" pitchFamily="34" charset="0"/>
                <a:ea typeface="+mn-ea"/>
                <a:cs typeface="Open Sans" panose="020B0606030504020204" pitchFamily="34" charset="0"/>
                <a:sym typeface="Open Sans" panose="020B0606030504020204" pitchFamily="34" charset="0"/>
              </a:rPr>
              <a:t>2009</a:t>
            </a: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34827" name="Google Shape;643;p23"/>
          <p:cNvSpPr txBox="1">
            <a:spLocks noChangeArrowheads="1"/>
          </p:cNvSpPr>
          <p:nvPr/>
        </p:nvSpPr>
        <p:spPr bwMode="auto">
          <a:xfrm>
            <a:off x="7669213" y="5613400"/>
            <a:ext cx="102235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A9ABAA"/>
              </a:buClr>
              <a:buSzPts val="2800"/>
              <a:buFont typeface="Open Sans" panose="020B0606030504020204" pitchFamily="34" charset="0"/>
              <a:buNone/>
              <a:tabLst/>
              <a:defRPr/>
            </a:pPr>
            <a:r>
              <a:rPr kumimoji="0" lang="en-US" altLang="en-US" sz="2800" b="0" i="0" u="none" strike="noStrike" kern="1200" cap="none" spc="0" normalizeH="0" baseline="0" noProof="0">
                <a:ln>
                  <a:noFill/>
                </a:ln>
                <a:solidFill>
                  <a:srgbClr val="A9ABAA"/>
                </a:solidFill>
                <a:effectLst/>
                <a:uLnTx/>
                <a:uFillTx/>
                <a:latin typeface="Open Sans" panose="020B0606030504020204" pitchFamily="34" charset="0"/>
                <a:ea typeface="+mn-ea"/>
                <a:cs typeface="Open Sans" panose="020B0606030504020204" pitchFamily="34" charset="0"/>
                <a:sym typeface="Open Sans" panose="020B0606030504020204" pitchFamily="34" charset="0"/>
              </a:rPr>
              <a:t>2014</a:t>
            </a: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34828" name="Google Shape;644;p23"/>
          <p:cNvSpPr txBox="1">
            <a:spLocks noChangeArrowheads="1"/>
          </p:cNvSpPr>
          <p:nvPr/>
        </p:nvSpPr>
        <p:spPr bwMode="auto">
          <a:xfrm>
            <a:off x="9318625" y="5613400"/>
            <a:ext cx="102235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A9ABAA"/>
              </a:buClr>
              <a:buSzPts val="2800"/>
              <a:buFont typeface="Open Sans" panose="020B0606030504020204" pitchFamily="34" charset="0"/>
              <a:buNone/>
              <a:tabLst/>
              <a:defRPr/>
            </a:pPr>
            <a:r>
              <a:rPr kumimoji="0" lang="en-US" altLang="en-US" sz="2800" b="0" i="0" u="none" strike="noStrike" kern="1200" cap="none" spc="0" normalizeH="0" baseline="0" noProof="0">
                <a:ln>
                  <a:noFill/>
                </a:ln>
                <a:solidFill>
                  <a:srgbClr val="A9ABAA"/>
                </a:solidFill>
                <a:effectLst/>
                <a:uLnTx/>
                <a:uFillTx/>
                <a:latin typeface="Open Sans" panose="020B0606030504020204" pitchFamily="34" charset="0"/>
                <a:ea typeface="+mn-ea"/>
                <a:cs typeface="Open Sans" panose="020B0606030504020204" pitchFamily="34" charset="0"/>
                <a:sym typeface="Open Sans" panose="020B0606030504020204" pitchFamily="34" charset="0"/>
              </a:rPr>
              <a:t>2017</a:t>
            </a: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34829" name="Google Shape;645;p23"/>
          <p:cNvSpPr txBox="1">
            <a:spLocks noChangeArrowheads="1"/>
          </p:cNvSpPr>
          <p:nvPr/>
        </p:nvSpPr>
        <p:spPr bwMode="auto">
          <a:xfrm>
            <a:off x="1284288" y="3903663"/>
            <a:ext cx="90805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A9ABAA"/>
              </a:buClr>
              <a:buSzPts val="2800"/>
              <a:buFont typeface="Open Sans" panose="020B0606030504020204" pitchFamily="34" charset="0"/>
              <a:buNone/>
              <a:tabLst/>
              <a:defRPr/>
            </a:pPr>
            <a:r>
              <a:rPr kumimoji="0" lang="en-US" altLang="en-US" sz="2800" b="0" i="0" u="none" strike="noStrike" kern="1200" cap="none" spc="0" normalizeH="0" baseline="0" noProof="0">
                <a:ln>
                  <a:noFill/>
                </a:ln>
                <a:solidFill>
                  <a:srgbClr val="A9ABAA"/>
                </a:solidFill>
                <a:effectLst/>
                <a:uLnTx/>
                <a:uFillTx/>
                <a:latin typeface="Open Sans" panose="020B0606030504020204" pitchFamily="34" charset="0"/>
                <a:ea typeface="+mn-ea"/>
                <a:cs typeface="Open Sans" panose="020B0606030504020204" pitchFamily="34" charset="0"/>
                <a:sym typeface="Open Sans" panose="020B0606030504020204" pitchFamily="34" charset="0"/>
              </a:rPr>
              <a:t>25%</a:t>
            </a: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34830" name="Google Shape;646;p23"/>
          <p:cNvSpPr txBox="1">
            <a:spLocks noChangeArrowheads="1"/>
          </p:cNvSpPr>
          <p:nvPr/>
        </p:nvSpPr>
        <p:spPr bwMode="auto">
          <a:xfrm>
            <a:off x="1284288" y="2905125"/>
            <a:ext cx="90805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A9ABAA"/>
              </a:buClr>
              <a:buSzPts val="2800"/>
              <a:buFont typeface="Open Sans" panose="020B0606030504020204" pitchFamily="34" charset="0"/>
              <a:buNone/>
              <a:tabLst/>
              <a:defRPr/>
            </a:pPr>
            <a:r>
              <a:rPr kumimoji="0" lang="en-US" altLang="en-US" sz="2800" b="0" i="0" u="none" strike="noStrike" kern="1200" cap="none" spc="0" normalizeH="0" baseline="0" noProof="0">
                <a:ln>
                  <a:noFill/>
                </a:ln>
                <a:solidFill>
                  <a:srgbClr val="A9ABAA"/>
                </a:solidFill>
                <a:effectLst/>
                <a:uLnTx/>
                <a:uFillTx/>
                <a:latin typeface="Open Sans" panose="020B0606030504020204" pitchFamily="34" charset="0"/>
                <a:ea typeface="+mn-ea"/>
                <a:cs typeface="Open Sans" panose="020B0606030504020204" pitchFamily="34" charset="0"/>
                <a:sym typeface="Open Sans" panose="020B0606030504020204" pitchFamily="34" charset="0"/>
              </a:rPr>
              <a:t>50%</a:t>
            </a: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34831" name="Google Shape;647;p23"/>
          <p:cNvSpPr txBox="1">
            <a:spLocks noChangeArrowheads="1"/>
          </p:cNvSpPr>
          <p:nvPr/>
        </p:nvSpPr>
        <p:spPr bwMode="auto">
          <a:xfrm>
            <a:off x="1284288" y="1890713"/>
            <a:ext cx="90805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A9ABAA"/>
              </a:buClr>
              <a:buSzPts val="2800"/>
              <a:buFont typeface="Open Sans" panose="020B0606030504020204" pitchFamily="34" charset="0"/>
              <a:buNone/>
              <a:tabLst/>
              <a:defRPr/>
            </a:pPr>
            <a:r>
              <a:rPr kumimoji="0" lang="en-US" altLang="en-US" sz="2800" b="0" i="0" u="none" strike="noStrike" kern="1200" cap="none" spc="0" normalizeH="0" baseline="0" noProof="0" dirty="0">
                <a:ln>
                  <a:noFill/>
                </a:ln>
                <a:solidFill>
                  <a:srgbClr val="A9ABAA"/>
                </a:solidFill>
                <a:effectLst/>
                <a:uLnTx/>
                <a:uFillTx/>
                <a:latin typeface="Open Sans" panose="020B0606030504020204" pitchFamily="34" charset="0"/>
                <a:ea typeface="+mn-ea"/>
                <a:cs typeface="Open Sans" panose="020B0606030504020204" pitchFamily="34" charset="0"/>
                <a:sym typeface="Open Sans" panose="020B0606030504020204" pitchFamily="34" charset="0"/>
              </a:rPr>
              <a:t>75%</a:t>
            </a:r>
            <a:endPar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34832" name="Google Shape;648;p23"/>
          <p:cNvSpPr>
            <a:spLocks/>
          </p:cNvSpPr>
          <p:nvPr/>
        </p:nvSpPr>
        <p:spPr bwMode="auto">
          <a:xfrm>
            <a:off x="3201988" y="1887538"/>
            <a:ext cx="6565900" cy="750887"/>
          </a:xfrm>
          <a:custGeom>
            <a:avLst/>
            <a:gdLst>
              <a:gd name="T0" fmla="*/ 0 w 1568"/>
              <a:gd name="T1" fmla="*/ 102 h 179"/>
              <a:gd name="T2" fmla="*/ 344 w 1568"/>
              <a:gd name="T3" fmla="*/ 9 h 179"/>
              <a:gd name="T4" fmla="*/ 437 w 1568"/>
              <a:gd name="T5" fmla="*/ 17 h 179"/>
              <a:gd name="T6" fmla="*/ 733 w 1568"/>
              <a:gd name="T7" fmla="*/ 161 h 179"/>
              <a:gd name="T8" fmla="*/ 837 w 1568"/>
              <a:gd name="T9" fmla="*/ 166 h 179"/>
              <a:gd name="T10" fmla="*/ 1140 w 1568"/>
              <a:gd name="T11" fmla="*/ 55 h 179"/>
              <a:gd name="T12" fmla="*/ 1214 w 1568"/>
              <a:gd name="T13" fmla="*/ 50 h 179"/>
              <a:gd name="T14" fmla="*/ 1568 w 1568"/>
              <a:gd name="T15" fmla="*/ 126 h 1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8" h="179" extrusionOk="0">
                <a:moveTo>
                  <a:pt x="0" y="102"/>
                </a:moveTo>
                <a:cubicBezTo>
                  <a:pt x="344" y="9"/>
                  <a:pt x="344" y="9"/>
                  <a:pt x="344" y="9"/>
                </a:cubicBezTo>
                <a:cubicBezTo>
                  <a:pt x="375" y="0"/>
                  <a:pt x="408" y="3"/>
                  <a:pt x="437" y="17"/>
                </a:cubicBezTo>
                <a:cubicBezTo>
                  <a:pt x="733" y="161"/>
                  <a:pt x="733" y="161"/>
                  <a:pt x="733" y="161"/>
                </a:cubicBezTo>
                <a:cubicBezTo>
                  <a:pt x="766" y="177"/>
                  <a:pt x="803" y="179"/>
                  <a:pt x="837" y="166"/>
                </a:cubicBezTo>
                <a:cubicBezTo>
                  <a:pt x="1140" y="55"/>
                  <a:pt x="1140" y="55"/>
                  <a:pt x="1140" y="55"/>
                </a:cubicBezTo>
                <a:cubicBezTo>
                  <a:pt x="1163" y="46"/>
                  <a:pt x="1189" y="45"/>
                  <a:pt x="1214" y="50"/>
                </a:cubicBezTo>
                <a:cubicBezTo>
                  <a:pt x="1568" y="126"/>
                  <a:pt x="1568" y="126"/>
                  <a:pt x="1568" y="126"/>
                </a:cubicBezTo>
              </a:path>
            </a:pathLst>
          </a:custGeom>
          <a:noFill/>
          <a:ln w="38100" cap="rnd" cmpd="sng">
            <a:solidFill>
              <a:srgbClr val="FAC344"/>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45700" rIns="91425" bIns="4570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34833" name="Google Shape;649;p23"/>
          <p:cNvSpPr>
            <a:spLocks/>
          </p:cNvSpPr>
          <p:nvPr/>
        </p:nvSpPr>
        <p:spPr bwMode="auto">
          <a:xfrm>
            <a:off x="3201988" y="2605088"/>
            <a:ext cx="6565900" cy="938212"/>
          </a:xfrm>
          <a:custGeom>
            <a:avLst/>
            <a:gdLst>
              <a:gd name="T0" fmla="*/ 0 w 1568"/>
              <a:gd name="T1" fmla="*/ 0 h 224"/>
              <a:gd name="T2" fmla="*/ 345 w 1568"/>
              <a:gd name="T3" fmla="*/ 201 h 224"/>
              <a:gd name="T4" fmla="*/ 445 w 1568"/>
              <a:gd name="T5" fmla="*/ 216 h 224"/>
              <a:gd name="T6" fmla="*/ 762 w 1568"/>
              <a:gd name="T7" fmla="*/ 137 h 224"/>
              <a:gd name="T8" fmla="*/ 807 w 1568"/>
              <a:gd name="T9" fmla="*/ 134 h 224"/>
              <a:gd name="T10" fmla="*/ 1149 w 1568"/>
              <a:gd name="T11" fmla="*/ 167 h 224"/>
              <a:gd name="T12" fmla="*/ 1201 w 1568"/>
              <a:gd name="T13" fmla="*/ 162 h 224"/>
              <a:gd name="T14" fmla="*/ 1568 w 1568"/>
              <a:gd name="T15" fmla="*/ 52 h 2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8" h="224" extrusionOk="0">
                <a:moveTo>
                  <a:pt x="0" y="0"/>
                </a:moveTo>
                <a:cubicBezTo>
                  <a:pt x="345" y="201"/>
                  <a:pt x="345" y="201"/>
                  <a:pt x="345" y="201"/>
                </a:cubicBezTo>
                <a:cubicBezTo>
                  <a:pt x="375" y="219"/>
                  <a:pt x="411" y="224"/>
                  <a:pt x="445" y="216"/>
                </a:cubicBezTo>
                <a:cubicBezTo>
                  <a:pt x="762" y="137"/>
                  <a:pt x="762" y="137"/>
                  <a:pt x="762" y="137"/>
                </a:cubicBezTo>
                <a:cubicBezTo>
                  <a:pt x="776" y="133"/>
                  <a:pt x="792" y="132"/>
                  <a:pt x="807" y="134"/>
                </a:cubicBezTo>
                <a:cubicBezTo>
                  <a:pt x="1149" y="167"/>
                  <a:pt x="1149" y="167"/>
                  <a:pt x="1149" y="167"/>
                </a:cubicBezTo>
                <a:cubicBezTo>
                  <a:pt x="1167" y="169"/>
                  <a:pt x="1184" y="167"/>
                  <a:pt x="1201" y="162"/>
                </a:cubicBezTo>
                <a:cubicBezTo>
                  <a:pt x="1568" y="52"/>
                  <a:pt x="1568" y="52"/>
                  <a:pt x="1568" y="52"/>
                </a:cubicBezTo>
              </a:path>
            </a:pathLst>
          </a:custGeom>
          <a:noFill/>
          <a:ln w="38100" cap="rnd" cmpd="sng">
            <a:solidFill>
              <a:srgbClr val="23929E"/>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45700" rIns="91425" bIns="4570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34834" name="Google Shape;650;p23"/>
          <p:cNvSpPr>
            <a:spLocks/>
          </p:cNvSpPr>
          <p:nvPr/>
        </p:nvSpPr>
        <p:spPr bwMode="auto">
          <a:xfrm>
            <a:off x="3201988" y="3798888"/>
            <a:ext cx="6565900" cy="465137"/>
          </a:xfrm>
          <a:custGeom>
            <a:avLst/>
            <a:gdLst>
              <a:gd name="T0" fmla="*/ 0 w 1568"/>
              <a:gd name="T1" fmla="*/ 21 h 111"/>
              <a:gd name="T2" fmla="*/ 369 w 1568"/>
              <a:gd name="T3" fmla="*/ 1 h 111"/>
              <a:gd name="T4" fmla="*/ 414 w 1568"/>
              <a:gd name="T5" fmla="*/ 6 h 111"/>
              <a:gd name="T6" fmla="*/ 746 w 1568"/>
              <a:gd name="T7" fmla="*/ 104 h 111"/>
              <a:gd name="T8" fmla="*/ 822 w 1568"/>
              <a:gd name="T9" fmla="*/ 104 h 111"/>
              <a:gd name="T10" fmla="*/ 1156 w 1568"/>
              <a:gd name="T11" fmla="*/ 6 h 111"/>
              <a:gd name="T12" fmla="*/ 1197 w 1568"/>
              <a:gd name="T13" fmla="*/ 0 h 111"/>
              <a:gd name="T14" fmla="*/ 1568 w 1568"/>
              <a:gd name="T15" fmla="*/ 8 h 1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8" h="111" extrusionOk="0">
                <a:moveTo>
                  <a:pt x="0" y="21"/>
                </a:moveTo>
                <a:cubicBezTo>
                  <a:pt x="369" y="1"/>
                  <a:pt x="369" y="1"/>
                  <a:pt x="369" y="1"/>
                </a:cubicBezTo>
                <a:cubicBezTo>
                  <a:pt x="384" y="0"/>
                  <a:pt x="400" y="2"/>
                  <a:pt x="414" y="6"/>
                </a:cubicBezTo>
                <a:cubicBezTo>
                  <a:pt x="746" y="104"/>
                  <a:pt x="746" y="104"/>
                  <a:pt x="746" y="104"/>
                </a:cubicBezTo>
                <a:cubicBezTo>
                  <a:pt x="771" y="111"/>
                  <a:pt x="797" y="111"/>
                  <a:pt x="822" y="104"/>
                </a:cubicBezTo>
                <a:cubicBezTo>
                  <a:pt x="1156" y="6"/>
                  <a:pt x="1156" y="6"/>
                  <a:pt x="1156" y="6"/>
                </a:cubicBezTo>
                <a:cubicBezTo>
                  <a:pt x="1169" y="2"/>
                  <a:pt x="1183" y="0"/>
                  <a:pt x="1197" y="0"/>
                </a:cubicBezTo>
                <a:cubicBezTo>
                  <a:pt x="1568" y="8"/>
                  <a:pt x="1568" y="8"/>
                  <a:pt x="1568" y="8"/>
                </a:cubicBezTo>
              </a:path>
            </a:pathLst>
          </a:custGeom>
          <a:noFill/>
          <a:ln w="38100" cap="rnd" cmpd="sng">
            <a:solidFill>
              <a:srgbClr val="E2412A"/>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lIns="91425" tIns="45700" rIns="91425" bIns="45700"/>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grpSp>
        <p:nvGrpSpPr>
          <p:cNvPr id="4" name="Группа 3">
            <a:extLst>
              <a:ext uri="{FF2B5EF4-FFF2-40B4-BE49-F238E27FC236}">
                <a16:creationId xmlns:a16="http://schemas.microsoft.com/office/drawing/2014/main" id="{C1CCD4B4-4A05-014C-9C4D-A669438448D7}"/>
              </a:ext>
            </a:extLst>
          </p:cNvPr>
          <p:cNvGrpSpPr/>
          <p:nvPr/>
        </p:nvGrpSpPr>
        <p:grpSpPr>
          <a:xfrm>
            <a:off x="3201988" y="919163"/>
            <a:ext cx="2038350" cy="503237"/>
            <a:chOff x="3201988" y="919163"/>
            <a:chExt cx="2038350" cy="503237"/>
          </a:xfrm>
        </p:grpSpPr>
        <p:sp>
          <p:nvSpPr>
            <p:cNvPr id="34835" name="Google Shape;651;p23"/>
            <p:cNvSpPr>
              <a:spLocks noChangeArrowheads="1"/>
            </p:cNvSpPr>
            <p:nvPr/>
          </p:nvSpPr>
          <p:spPr bwMode="auto">
            <a:xfrm>
              <a:off x="3201988" y="923925"/>
              <a:ext cx="334962" cy="330200"/>
            </a:xfrm>
            <a:prstGeom prst="ellipse">
              <a:avLst/>
            </a:prstGeom>
            <a:solidFill>
              <a:srgbClr val="E2412A"/>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en-US" altLang="en-US" sz="1800" b="0"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34838" name="Google Shape;654;p23"/>
            <p:cNvSpPr txBox="1">
              <a:spLocks noChangeArrowheads="1"/>
            </p:cNvSpPr>
            <p:nvPr/>
          </p:nvSpPr>
          <p:spPr bwMode="auto">
            <a:xfrm>
              <a:off x="3665538" y="919163"/>
              <a:ext cx="1574800"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303030"/>
                </a:buClr>
                <a:buSzPts val="2400"/>
                <a:buFont typeface="Open Sans" panose="020B0606030504020204" pitchFamily="34" charset="0"/>
                <a:buNone/>
                <a:tabLst/>
                <a:defRPr/>
              </a:pPr>
              <a:r>
                <a:rPr kumimoji="0" lang="en-US" altLang="en-US" sz="2400" b="0" i="0" u="none" strike="noStrike" kern="1200" cap="none" spc="0" normalizeH="0" baseline="0" noProof="0" dirty="0">
                  <a:ln>
                    <a:noFill/>
                  </a:ln>
                  <a:solidFill>
                    <a:srgbClr val="303030"/>
                  </a:solidFill>
                  <a:effectLst/>
                  <a:uLnTx/>
                  <a:uFillTx/>
                  <a:latin typeface="Open Sans" panose="020B0606030504020204" pitchFamily="34" charset="0"/>
                  <a:ea typeface="+mn-ea"/>
                  <a:cs typeface="Open Sans" panose="020B0606030504020204" pitchFamily="34" charset="0"/>
                  <a:sym typeface="Open Sans" panose="020B0606030504020204" pitchFamily="34" charset="0"/>
                </a:rPr>
                <a:t>Product A</a:t>
              </a:r>
              <a:endPar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grpSp>
      <p:grpSp>
        <p:nvGrpSpPr>
          <p:cNvPr id="5" name="Группа 4">
            <a:extLst>
              <a:ext uri="{FF2B5EF4-FFF2-40B4-BE49-F238E27FC236}">
                <a16:creationId xmlns:a16="http://schemas.microsoft.com/office/drawing/2014/main" id="{7E1570EB-E313-1841-A9EA-5F9188881936}"/>
              </a:ext>
            </a:extLst>
          </p:cNvPr>
          <p:cNvGrpSpPr/>
          <p:nvPr/>
        </p:nvGrpSpPr>
        <p:grpSpPr>
          <a:xfrm>
            <a:off x="5789613" y="919163"/>
            <a:ext cx="2041525" cy="503237"/>
            <a:chOff x="5789613" y="919163"/>
            <a:chExt cx="2041525" cy="503237"/>
          </a:xfrm>
        </p:grpSpPr>
        <p:sp>
          <p:nvSpPr>
            <p:cNvPr id="34836" name="Google Shape;652;p23"/>
            <p:cNvSpPr>
              <a:spLocks noChangeArrowheads="1"/>
            </p:cNvSpPr>
            <p:nvPr/>
          </p:nvSpPr>
          <p:spPr bwMode="auto">
            <a:xfrm>
              <a:off x="5789613" y="923925"/>
              <a:ext cx="334962" cy="330200"/>
            </a:xfrm>
            <a:prstGeom prst="ellipse">
              <a:avLst/>
            </a:prstGeom>
            <a:solidFill>
              <a:srgbClr val="23929E"/>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en-US" altLang="en-US" sz="1800" b="0"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34839" name="Google Shape;655;p23"/>
            <p:cNvSpPr txBox="1">
              <a:spLocks noChangeArrowheads="1"/>
            </p:cNvSpPr>
            <p:nvPr/>
          </p:nvSpPr>
          <p:spPr bwMode="auto">
            <a:xfrm>
              <a:off x="6253163" y="919163"/>
              <a:ext cx="1577975"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303030"/>
                </a:buClr>
                <a:buSzPts val="2400"/>
                <a:buFont typeface="Open Sans" panose="020B0606030504020204" pitchFamily="34" charset="0"/>
                <a:buNone/>
                <a:tabLst/>
                <a:defRPr/>
              </a:pPr>
              <a:r>
                <a:rPr kumimoji="0" lang="en-US" altLang="en-US" sz="2400" b="0" i="0" u="none" strike="noStrike" kern="1200" cap="none" spc="0" normalizeH="0" baseline="0" noProof="0">
                  <a:ln>
                    <a:noFill/>
                  </a:ln>
                  <a:solidFill>
                    <a:srgbClr val="303030"/>
                  </a:solidFill>
                  <a:effectLst/>
                  <a:uLnTx/>
                  <a:uFillTx/>
                  <a:latin typeface="Open Sans" panose="020B0606030504020204" pitchFamily="34" charset="0"/>
                  <a:ea typeface="+mn-ea"/>
                  <a:cs typeface="Open Sans" panose="020B0606030504020204" pitchFamily="34" charset="0"/>
                  <a:sym typeface="Open Sans" panose="020B0606030504020204" pitchFamily="34" charset="0"/>
                </a:rPr>
                <a:t>Product B</a:t>
              </a: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grpSp>
      <p:grpSp>
        <p:nvGrpSpPr>
          <p:cNvPr id="6" name="Группа 5">
            <a:extLst>
              <a:ext uri="{FF2B5EF4-FFF2-40B4-BE49-F238E27FC236}">
                <a16:creationId xmlns:a16="http://schemas.microsoft.com/office/drawing/2014/main" id="{D118C40E-7959-4E4E-8814-C7DF975F24BA}"/>
              </a:ext>
            </a:extLst>
          </p:cNvPr>
          <p:cNvGrpSpPr/>
          <p:nvPr/>
        </p:nvGrpSpPr>
        <p:grpSpPr>
          <a:xfrm>
            <a:off x="8377238" y="919163"/>
            <a:ext cx="2035175" cy="503237"/>
            <a:chOff x="8377238" y="919163"/>
            <a:chExt cx="2035175" cy="503237"/>
          </a:xfrm>
        </p:grpSpPr>
        <p:sp>
          <p:nvSpPr>
            <p:cNvPr id="34837" name="Google Shape;653;p23"/>
            <p:cNvSpPr>
              <a:spLocks noChangeArrowheads="1"/>
            </p:cNvSpPr>
            <p:nvPr/>
          </p:nvSpPr>
          <p:spPr bwMode="auto">
            <a:xfrm>
              <a:off x="8377238" y="923925"/>
              <a:ext cx="334962" cy="330200"/>
            </a:xfrm>
            <a:prstGeom prst="ellipse">
              <a:avLst/>
            </a:prstGeom>
            <a:solidFill>
              <a:srgbClr val="FAC344"/>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en-US" altLang="en-US" sz="1800" b="0"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34840" name="Google Shape;656;p23"/>
            <p:cNvSpPr txBox="1">
              <a:spLocks noChangeArrowheads="1"/>
            </p:cNvSpPr>
            <p:nvPr/>
          </p:nvSpPr>
          <p:spPr bwMode="auto">
            <a:xfrm>
              <a:off x="8837613" y="919163"/>
              <a:ext cx="1574800"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rgbClr val="303030"/>
                </a:buClr>
                <a:buSzPts val="2400"/>
                <a:buFont typeface="Open Sans" panose="020B0606030504020204" pitchFamily="34" charset="0"/>
                <a:buNone/>
                <a:tabLst/>
                <a:defRPr/>
              </a:pPr>
              <a:r>
                <a:rPr kumimoji="0" lang="en-US" altLang="en-US" sz="2400" b="0" i="0" u="none" strike="noStrike" kern="1200" cap="none" spc="0" normalizeH="0" baseline="0" noProof="0">
                  <a:ln>
                    <a:noFill/>
                  </a:ln>
                  <a:solidFill>
                    <a:srgbClr val="303030"/>
                  </a:solidFill>
                  <a:effectLst/>
                  <a:uLnTx/>
                  <a:uFillTx/>
                  <a:latin typeface="Open Sans" panose="020B0606030504020204" pitchFamily="34" charset="0"/>
                  <a:ea typeface="+mn-ea"/>
                  <a:cs typeface="Open Sans" panose="020B0606030504020204" pitchFamily="34" charset="0"/>
                  <a:sym typeface="Open Sans" panose="020B0606030504020204" pitchFamily="34" charset="0"/>
                </a:rPr>
                <a:t>Product C</a:t>
              </a: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gr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14:presetBounceEnd="50000">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14:bounceEnd="50000">
                                          <p:cBhvr additive="base">
                                            <p:cTn id="7" dur="750" fill="hold"/>
                                            <p:tgtEl>
                                              <p:spTgt spid="3"/>
                                            </p:tgtEl>
                                            <p:attrNameLst>
                                              <p:attrName>ppt_x</p:attrName>
                                            </p:attrNameLst>
                                          </p:cBhvr>
                                          <p:tavLst>
                                            <p:tav tm="0">
                                              <p:val>
                                                <p:strVal val="#ppt_x"/>
                                              </p:val>
                                            </p:tav>
                                            <p:tav tm="100000">
                                              <p:val>
                                                <p:strVal val="#ppt_x"/>
                                              </p:val>
                                            </p:tav>
                                          </p:tavLst>
                                        </p:anim>
                                        <p:anim calcmode="lin" valueType="num" p14:bounceEnd="50000">
                                          <p:cBhvr additive="base">
                                            <p:cTn id="8" dur="75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750"/>
                                </p:stCondLst>
                                <p:childTnLst>
                                  <p:par>
                                    <p:cTn id="10" presetID="2" presetClass="entr" presetSubtype="8" fill="hold" grpId="0" nodeType="afterEffect" p14:presetBounceEnd="50000">
                                      <p:stCondLst>
                                        <p:cond delay="0"/>
                                      </p:stCondLst>
                                      <p:childTnLst>
                                        <p:set>
                                          <p:cBhvr>
                                            <p:cTn id="11" dur="1" fill="hold">
                                              <p:stCondLst>
                                                <p:cond delay="0"/>
                                              </p:stCondLst>
                                            </p:cTn>
                                            <p:tgtEl>
                                              <p:spTgt spid="34831"/>
                                            </p:tgtEl>
                                            <p:attrNameLst>
                                              <p:attrName>style.visibility</p:attrName>
                                            </p:attrNameLst>
                                          </p:cBhvr>
                                          <p:to>
                                            <p:strVal val="visible"/>
                                          </p:to>
                                        </p:set>
                                        <p:anim calcmode="lin" valueType="num" p14:bounceEnd="50000">
                                          <p:cBhvr additive="base">
                                            <p:cTn id="12" dur="500" fill="hold"/>
                                            <p:tgtEl>
                                              <p:spTgt spid="34831"/>
                                            </p:tgtEl>
                                            <p:attrNameLst>
                                              <p:attrName>ppt_x</p:attrName>
                                            </p:attrNameLst>
                                          </p:cBhvr>
                                          <p:tavLst>
                                            <p:tav tm="0">
                                              <p:val>
                                                <p:strVal val="0-#ppt_w/2"/>
                                              </p:val>
                                            </p:tav>
                                            <p:tav tm="100000">
                                              <p:val>
                                                <p:strVal val="#ppt_x"/>
                                              </p:val>
                                            </p:tav>
                                          </p:tavLst>
                                        </p:anim>
                                        <p:anim calcmode="lin" valueType="num" p14:bounceEnd="50000">
                                          <p:cBhvr additive="base">
                                            <p:cTn id="13" dur="500" fill="hold"/>
                                            <p:tgtEl>
                                              <p:spTgt spid="34831"/>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14:presetBounceEnd="50000">
                                      <p:stCondLst>
                                        <p:cond delay="100"/>
                                      </p:stCondLst>
                                      <p:childTnLst>
                                        <p:set>
                                          <p:cBhvr>
                                            <p:cTn id="15" dur="1" fill="hold">
                                              <p:stCondLst>
                                                <p:cond delay="0"/>
                                              </p:stCondLst>
                                            </p:cTn>
                                            <p:tgtEl>
                                              <p:spTgt spid="34830"/>
                                            </p:tgtEl>
                                            <p:attrNameLst>
                                              <p:attrName>style.visibility</p:attrName>
                                            </p:attrNameLst>
                                          </p:cBhvr>
                                          <p:to>
                                            <p:strVal val="visible"/>
                                          </p:to>
                                        </p:set>
                                        <p:anim calcmode="lin" valueType="num" p14:bounceEnd="50000">
                                          <p:cBhvr additive="base">
                                            <p:cTn id="16" dur="500" fill="hold"/>
                                            <p:tgtEl>
                                              <p:spTgt spid="34830"/>
                                            </p:tgtEl>
                                            <p:attrNameLst>
                                              <p:attrName>ppt_x</p:attrName>
                                            </p:attrNameLst>
                                          </p:cBhvr>
                                          <p:tavLst>
                                            <p:tav tm="0">
                                              <p:val>
                                                <p:strVal val="0-#ppt_w/2"/>
                                              </p:val>
                                            </p:tav>
                                            <p:tav tm="100000">
                                              <p:val>
                                                <p:strVal val="#ppt_x"/>
                                              </p:val>
                                            </p:tav>
                                          </p:tavLst>
                                        </p:anim>
                                        <p:anim calcmode="lin" valueType="num" p14:bounceEnd="50000">
                                          <p:cBhvr additive="base">
                                            <p:cTn id="17" dur="500" fill="hold"/>
                                            <p:tgtEl>
                                              <p:spTgt spid="34830"/>
                                            </p:tgtEl>
                                            <p:attrNameLst>
                                              <p:attrName>ppt_y</p:attrName>
                                            </p:attrNameLst>
                                          </p:cBhvr>
                                          <p:tavLst>
                                            <p:tav tm="0">
                                              <p:val>
                                                <p:strVal val="#ppt_y"/>
                                              </p:val>
                                            </p:tav>
                                            <p:tav tm="100000">
                                              <p:val>
                                                <p:strVal val="#ppt_y"/>
                                              </p:val>
                                            </p:tav>
                                          </p:tavLst>
                                        </p:anim>
                                      </p:childTnLst>
                                    </p:cTn>
                                  </p:par>
                                  <p:par>
                                    <p:cTn id="18" presetID="2" presetClass="entr" presetSubtype="8" fill="hold" grpId="0" nodeType="withEffect" p14:presetBounceEnd="50000">
                                      <p:stCondLst>
                                        <p:cond delay="200"/>
                                      </p:stCondLst>
                                      <p:childTnLst>
                                        <p:set>
                                          <p:cBhvr>
                                            <p:cTn id="19" dur="1" fill="hold">
                                              <p:stCondLst>
                                                <p:cond delay="0"/>
                                              </p:stCondLst>
                                            </p:cTn>
                                            <p:tgtEl>
                                              <p:spTgt spid="34829"/>
                                            </p:tgtEl>
                                            <p:attrNameLst>
                                              <p:attrName>style.visibility</p:attrName>
                                            </p:attrNameLst>
                                          </p:cBhvr>
                                          <p:to>
                                            <p:strVal val="visible"/>
                                          </p:to>
                                        </p:set>
                                        <p:anim calcmode="lin" valueType="num" p14:bounceEnd="50000">
                                          <p:cBhvr additive="base">
                                            <p:cTn id="20" dur="500" fill="hold"/>
                                            <p:tgtEl>
                                              <p:spTgt spid="34829"/>
                                            </p:tgtEl>
                                            <p:attrNameLst>
                                              <p:attrName>ppt_x</p:attrName>
                                            </p:attrNameLst>
                                          </p:cBhvr>
                                          <p:tavLst>
                                            <p:tav tm="0">
                                              <p:val>
                                                <p:strVal val="0-#ppt_w/2"/>
                                              </p:val>
                                            </p:tav>
                                            <p:tav tm="100000">
                                              <p:val>
                                                <p:strVal val="#ppt_x"/>
                                              </p:val>
                                            </p:tav>
                                          </p:tavLst>
                                        </p:anim>
                                        <p:anim calcmode="lin" valueType="num" p14:bounceEnd="50000">
                                          <p:cBhvr additive="base">
                                            <p:cTn id="21" dur="500" fill="hold"/>
                                            <p:tgtEl>
                                              <p:spTgt spid="34829"/>
                                            </p:tgtEl>
                                            <p:attrNameLst>
                                              <p:attrName>ppt_y</p:attrName>
                                            </p:attrNameLst>
                                          </p:cBhvr>
                                          <p:tavLst>
                                            <p:tav tm="0">
                                              <p:val>
                                                <p:strVal val="#ppt_y"/>
                                              </p:val>
                                            </p:tav>
                                            <p:tav tm="100000">
                                              <p:val>
                                                <p:strVal val="#ppt_y"/>
                                              </p:val>
                                            </p:tav>
                                          </p:tavLst>
                                        </p:anim>
                                      </p:childTnLst>
                                    </p:cTn>
                                  </p:par>
                                  <p:par>
                                    <p:cTn id="22" presetID="2" presetClass="entr" presetSubtype="4" fill="hold" grpId="0" nodeType="withEffect" p14:presetBounceEnd="50000">
                                      <p:stCondLst>
                                        <p:cond delay="300"/>
                                      </p:stCondLst>
                                      <p:childTnLst>
                                        <p:set>
                                          <p:cBhvr>
                                            <p:cTn id="23" dur="1" fill="hold">
                                              <p:stCondLst>
                                                <p:cond delay="0"/>
                                              </p:stCondLst>
                                            </p:cTn>
                                            <p:tgtEl>
                                              <p:spTgt spid="34824"/>
                                            </p:tgtEl>
                                            <p:attrNameLst>
                                              <p:attrName>style.visibility</p:attrName>
                                            </p:attrNameLst>
                                          </p:cBhvr>
                                          <p:to>
                                            <p:strVal val="visible"/>
                                          </p:to>
                                        </p:set>
                                        <p:anim calcmode="lin" valueType="num" p14:bounceEnd="50000">
                                          <p:cBhvr additive="base">
                                            <p:cTn id="24" dur="500" fill="hold"/>
                                            <p:tgtEl>
                                              <p:spTgt spid="34824"/>
                                            </p:tgtEl>
                                            <p:attrNameLst>
                                              <p:attrName>ppt_x</p:attrName>
                                            </p:attrNameLst>
                                          </p:cBhvr>
                                          <p:tavLst>
                                            <p:tav tm="0">
                                              <p:val>
                                                <p:strVal val="#ppt_x"/>
                                              </p:val>
                                            </p:tav>
                                            <p:tav tm="100000">
                                              <p:val>
                                                <p:strVal val="#ppt_x"/>
                                              </p:val>
                                            </p:tav>
                                          </p:tavLst>
                                        </p:anim>
                                        <p:anim calcmode="lin" valueType="num" p14:bounceEnd="50000">
                                          <p:cBhvr additive="base">
                                            <p:cTn id="25" dur="500" fill="hold"/>
                                            <p:tgtEl>
                                              <p:spTgt spid="34824"/>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14:presetBounceEnd="50000">
                                      <p:stCondLst>
                                        <p:cond delay="400"/>
                                      </p:stCondLst>
                                      <p:childTnLst>
                                        <p:set>
                                          <p:cBhvr>
                                            <p:cTn id="27" dur="1" fill="hold">
                                              <p:stCondLst>
                                                <p:cond delay="0"/>
                                              </p:stCondLst>
                                            </p:cTn>
                                            <p:tgtEl>
                                              <p:spTgt spid="34825"/>
                                            </p:tgtEl>
                                            <p:attrNameLst>
                                              <p:attrName>style.visibility</p:attrName>
                                            </p:attrNameLst>
                                          </p:cBhvr>
                                          <p:to>
                                            <p:strVal val="visible"/>
                                          </p:to>
                                        </p:set>
                                        <p:anim calcmode="lin" valueType="num" p14:bounceEnd="50000">
                                          <p:cBhvr additive="base">
                                            <p:cTn id="28" dur="500" fill="hold"/>
                                            <p:tgtEl>
                                              <p:spTgt spid="34825"/>
                                            </p:tgtEl>
                                            <p:attrNameLst>
                                              <p:attrName>ppt_x</p:attrName>
                                            </p:attrNameLst>
                                          </p:cBhvr>
                                          <p:tavLst>
                                            <p:tav tm="0">
                                              <p:val>
                                                <p:strVal val="#ppt_x"/>
                                              </p:val>
                                            </p:tav>
                                            <p:tav tm="100000">
                                              <p:val>
                                                <p:strVal val="#ppt_x"/>
                                              </p:val>
                                            </p:tav>
                                          </p:tavLst>
                                        </p:anim>
                                        <p:anim calcmode="lin" valueType="num" p14:bounceEnd="50000">
                                          <p:cBhvr additive="base">
                                            <p:cTn id="29" dur="500" fill="hold"/>
                                            <p:tgtEl>
                                              <p:spTgt spid="34825"/>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14:presetBounceEnd="50000">
                                      <p:stCondLst>
                                        <p:cond delay="500"/>
                                      </p:stCondLst>
                                      <p:childTnLst>
                                        <p:set>
                                          <p:cBhvr>
                                            <p:cTn id="31" dur="1" fill="hold">
                                              <p:stCondLst>
                                                <p:cond delay="0"/>
                                              </p:stCondLst>
                                            </p:cTn>
                                            <p:tgtEl>
                                              <p:spTgt spid="34826"/>
                                            </p:tgtEl>
                                            <p:attrNameLst>
                                              <p:attrName>style.visibility</p:attrName>
                                            </p:attrNameLst>
                                          </p:cBhvr>
                                          <p:to>
                                            <p:strVal val="visible"/>
                                          </p:to>
                                        </p:set>
                                        <p:anim calcmode="lin" valueType="num" p14:bounceEnd="50000">
                                          <p:cBhvr additive="base">
                                            <p:cTn id="32" dur="500" fill="hold"/>
                                            <p:tgtEl>
                                              <p:spTgt spid="34826"/>
                                            </p:tgtEl>
                                            <p:attrNameLst>
                                              <p:attrName>ppt_x</p:attrName>
                                            </p:attrNameLst>
                                          </p:cBhvr>
                                          <p:tavLst>
                                            <p:tav tm="0">
                                              <p:val>
                                                <p:strVal val="#ppt_x"/>
                                              </p:val>
                                            </p:tav>
                                            <p:tav tm="100000">
                                              <p:val>
                                                <p:strVal val="#ppt_x"/>
                                              </p:val>
                                            </p:tav>
                                          </p:tavLst>
                                        </p:anim>
                                        <p:anim calcmode="lin" valueType="num" p14:bounceEnd="50000">
                                          <p:cBhvr additive="base">
                                            <p:cTn id="33" dur="500" fill="hold"/>
                                            <p:tgtEl>
                                              <p:spTgt spid="34826"/>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14:presetBounceEnd="50000">
                                      <p:stCondLst>
                                        <p:cond delay="600"/>
                                      </p:stCondLst>
                                      <p:childTnLst>
                                        <p:set>
                                          <p:cBhvr>
                                            <p:cTn id="35" dur="1" fill="hold">
                                              <p:stCondLst>
                                                <p:cond delay="0"/>
                                              </p:stCondLst>
                                            </p:cTn>
                                            <p:tgtEl>
                                              <p:spTgt spid="34827"/>
                                            </p:tgtEl>
                                            <p:attrNameLst>
                                              <p:attrName>style.visibility</p:attrName>
                                            </p:attrNameLst>
                                          </p:cBhvr>
                                          <p:to>
                                            <p:strVal val="visible"/>
                                          </p:to>
                                        </p:set>
                                        <p:anim calcmode="lin" valueType="num" p14:bounceEnd="50000">
                                          <p:cBhvr additive="base">
                                            <p:cTn id="36" dur="500" fill="hold"/>
                                            <p:tgtEl>
                                              <p:spTgt spid="34827"/>
                                            </p:tgtEl>
                                            <p:attrNameLst>
                                              <p:attrName>ppt_x</p:attrName>
                                            </p:attrNameLst>
                                          </p:cBhvr>
                                          <p:tavLst>
                                            <p:tav tm="0">
                                              <p:val>
                                                <p:strVal val="#ppt_x"/>
                                              </p:val>
                                            </p:tav>
                                            <p:tav tm="100000">
                                              <p:val>
                                                <p:strVal val="#ppt_x"/>
                                              </p:val>
                                            </p:tav>
                                          </p:tavLst>
                                        </p:anim>
                                        <p:anim calcmode="lin" valueType="num" p14:bounceEnd="50000">
                                          <p:cBhvr additive="base">
                                            <p:cTn id="37" dur="500" fill="hold"/>
                                            <p:tgtEl>
                                              <p:spTgt spid="34827"/>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14:presetBounceEnd="50000">
                                      <p:stCondLst>
                                        <p:cond delay="700"/>
                                      </p:stCondLst>
                                      <p:childTnLst>
                                        <p:set>
                                          <p:cBhvr>
                                            <p:cTn id="39" dur="1" fill="hold">
                                              <p:stCondLst>
                                                <p:cond delay="0"/>
                                              </p:stCondLst>
                                            </p:cTn>
                                            <p:tgtEl>
                                              <p:spTgt spid="34828"/>
                                            </p:tgtEl>
                                            <p:attrNameLst>
                                              <p:attrName>style.visibility</p:attrName>
                                            </p:attrNameLst>
                                          </p:cBhvr>
                                          <p:to>
                                            <p:strVal val="visible"/>
                                          </p:to>
                                        </p:set>
                                        <p:anim calcmode="lin" valueType="num" p14:bounceEnd="50000">
                                          <p:cBhvr additive="base">
                                            <p:cTn id="40" dur="500" fill="hold"/>
                                            <p:tgtEl>
                                              <p:spTgt spid="34828"/>
                                            </p:tgtEl>
                                            <p:attrNameLst>
                                              <p:attrName>ppt_x</p:attrName>
                                            </p:attrNameLst>
                                          </p:cBhvr>
                                          <p:tavLst>
                                            <p:tav tm="0">
                                              <p:val>
                                                <p:strVal val="#ppt_x"/>
                                              </p:val>
                                            </p:tav>
                                            <p:tav tm="100000">
                                              <p:val>
                                                <p:strVal val="#ppt_x"/>
                                              </p:val>
                                            </p:tav>
                                          </p:tavLst>
                                        </p:anim>
                                        <p:anim calcmode="lin" valueType="num" p14:bounceEnd="50000">
                                          <p:cBhvr additive="base">
                                            <p:cTn id="41" dur="500" fill="hold"/>
                                            <p:tgtEl>
                                              <p:spTgt spid="34828"/>
                                            </p:tgtEl>
                                            <p:attrNameLst>
                                              <p:attrName>ppt_y</p:attrName>
                                            </p:attrNameLst>
                                          </p:cBhvr>
                                          <p:tavLst>
                                            <p:tav tm="0">
                                              <p:val>
                                                <p:strVal val="1+#ppt_h/2"/>
                                              </p:val>
                                            </p:tav>
                                            <p:tav tm="100000">
                                              <p:val>
                                                <p:strVal val="#ppt_y"/>
                                              </p:val>
                                            </p:tav>
                                          </p:tavLst>
                                        </p:anim>
                                      </p:childTnLst>
                                    </p:cTn>
                                  </p:par>
                                </p:childTnLst>
                              </p:cTn>
                            </p:par>
                            <p:par>
                              <p:cTn id="42" fill="hold">
                                <p:stCondLst>
                                  <p:cond delay="1950"/>
                                </p:stCondLst>
                                <p:childTnLst>
                                  <p:par>
                                    <p:cTn id="43" presetID="2" presetClass="entr" presetSubtype="1" fill="hold" nodeType="afterEffect" p14:presetBounceEnd="50000">
                                      <p:stCondLst>
                                        <p:cond delay="0"/>
                                      </p:stCondLst>
                                      <p:childTnLst>
                                        <p:set>
                                          <p:cBhvr>
                                            <p:cTn id="44" dur="1" fill="hold">
                                              <p:stCondLst>
                                                <p:cond delay="0"/>
                                              </p:stCondLst>
                                            </p:cTn>
                                            <p:tgtEl>
                                              <p:spTgt spid="4"/>
                                            </p:tgtEl>
                                            <p:attrNameLst>
                                              <p:attrName>style.visibility</p:attrName>
                                            </p:attrNameLst>
                                          </p:cBhvr>
                                          <p:to>
                                            <p:strVal val="visible"/>
                                          </p:to>
                                        </p:set>
                                        <p:anim calcmode="lin" valueType="num" p14:bounceEnd="50000">
                                          <p:cBhvr additive="base">
                                            <p:cTn id="45" dur="750" fill="hold"/>
                                            <p:tgtEl>
                                              <p:spTgt spid="4"/>
                                            </p:tgtEl>
                                            <p:attrNameLst>
                                              <p:attrName>ppt_x</p:attrName>
                                            </p:attrNameLst>
                                          </p:cBhvr>
                                          <p:tavLst>
                                            <p:tav tm="0">
                                              <p:val>
                                                <p:strVal val="#ppt_x"/>
                                              </p:val>
                                            </p:tav>
                                            <p:tav tm="100000">
                                              <p:val>
                                                <p:strVal val="#ppt_x"/>
                                              </p:val>
                                            </p:tav>
                                          </p:tavLst>
                                        </p:anim>
                                        <p:anim calcmode="lin" valueType="num" p14:bounceEnd="50000">
                                          <p:cBhvr additive="base">
                                            <p:cTn id="46" dur="750" fill="hold"/>
                                            <p:tgtEl>
                                              <p:spTgt spid="4"/>
                                            </p:tgtEl>
                                            <p:attrNameLst>
                                              <p:attrName>ppt_y</p:attrName>
                                            </p:attrNameLst>
                                          </p:cBhvr>
                                          <p:tavLst>
                                            <p:tav tm="0">
                                              <p:val>
                                                <p:strVal val="0-#ppt_h/2"/>
                                              </p:val>
                                            </p:tav>
                                            <p:tav tm="100000">
                                              <p:val>
                                                <p:strVal val="#ppt_y"/>
                                              </p:val>
                                            </p:tav>
                                          </p:tavLst>
                                        </p:anim>
                                      </p:childTnLst>
                                    </p:cTn>
                                  </p:par>
                                  <p:par>
                                    <p:cTn id="47" presetID="22" presetClass="entr" presetSubtype="8" fill="hold" grpId="0" nodeType="withEffect">
                                      <p:stCondLst>
                                        <p:cond delay="0"/>
                                      </p:stCondLst>
                                      <p:childTnLst>
                                        <p:set>
                                          <p:cBhvr>
                                            <p:cTn id="48" dur="1" fill="hold">
                                              <p:stCondLst>
                                                <p:cond delay="0"/>
                                              </p:stCondLst>
                                            </p:cTn>
                                            <p:tgtEl>
                                              <p:spTgt spid="34834"/>
                                            </p:tgtEl>
                                            <p:attrNameLst>
                                              <p:attrName>style.visibility</p:attrName>
                                            </p:attrNameLst>
                                          </p:cBhvr>
                                          <p:to>
                                            <p:strVal val="visible"/>
                                          </p:to>
                                        </p:set>
                                        <p:animEffect transition="in" filter="wipe(left)">
                                          <p:cBhvr>
                                            <p:cTn id="49" dur="750"/>
                                            <p:tgtEl>
                                              <p:spTgt spid="34834"/>
                                            </p:tgtEl>
                                          </p:cBhvr>
                                        </p:animEffect>
                                      </p:childTnLst>
                                    </p:cTn>
                                  </p:par>
                                </p:childTnLst>
                              </p:cTn>
                            </p:par>
                            <p:par>
                              <p:cTn id="50" fill="hold">
                                <p:stCondLst>
                                  <p:cond delay="2700"/>
                                </p:stCondLst>
                                <p:childTnLst>
                                  <p:par>
                                    <p:cTn id="51" presetID="2" presetClass="entr" presetSubtype="1" fill="hold" nodeType="afterEffect" p14:presetBounceEnd="50000">
                                      <p:stCondLst>
                                        <p:cond delay="0"/>
                                      </p:stCondLst>
                                      <p:childTnLst>
                                        <p:set>
                                          <p:cBhvr>
                                            <p:cTn id="52" dur="1" fill="hold">
                                              <p:stCondLst>
                                                <p:cond delay="0"/>
                                              </p:stCondLst>
                                            </p:cTn>
                                            <p:tgtEl>
                                              <p:spTgt spid="5"/>
                                            </p:tgtEl>
                                            <p:attrNameLst>
                                              <p:attrName>style.visibility</p:attrName>
                                            </p:attrNameLst>
                                          </p:cBhvr>
                                          <p:to>
                                            <p:strVal val="visible"/>
                                          </p:to>
                                        </p:set>
                                        <p:anim calcmode="lin" valueType="num" p14:bounceEnd="50000">
                                          <p:cBhvr additive="base">
                                            <p:cTn id="53" dur="750" fill="hold"/>
                                            <p:tgtEl>
                                              <p:spTgt spid="5"/>
                                            </p:tgtEl>
                                            <p:attrNameLst>
                                              <p:attrName>ppt_x</p:attrName>
                                            </p:attrNameLst>
                                          </p:cBhvr>
                                          <p:tavLst>
                                            <p:tav tm="0">
                                              <p:val>
                                                <p:strVal val="#ppt_x"/>
                                              </p:val>
                                            </p:tav>
                                            <p:tav tm="100000">
                                              <p:val>
                                                <p:strVal val="#ppt_x"/>
                                              </p:val>
                                            </p:tav>
                                          </p:tavLst>
                                        </p:anim>
                                        <p:anim calcmode="lin" valueType="num" p14:bounceEnd="50000">
                                          <p:cBhvr additive="base">
                                            <p:cTn id="54" dur="750" fill="hold"/>
                                            <p:tgtEl>
                                              <p:spTgt spid="5"/>
                                            </p:tgtEl>
                                            <p:attrNameLst>
                                              <p:attrName>ppt_y</p:attrName>
                                            </p:attrNameLst>
                                          </p:cBhvr>
                                          <p:tavLst>
                                            <p:tav tm="0">
                                              <p:val>
                                                <p:strVal val="0-#ppt_h/2"/>
                                              </p:val>
                                            </p:tav>
                                            <p:tav tm="100000">
                                              <p:val>
                                                <p:strVal val="#ppt_y"/>
                                              </p:val>
                                            </p:tav>
                                          </p:tavLst>
                                        </p:anim>
                                      </p:childTnLst>
                                    </p:cTn>
                                  </p:par>
                                  <p:par>
                                    <p:cTn id="55" presetID="22" presetClass="entr" presetSubtype="8" fill="hold" grpId="0" nodeType="withEffect">
                                      <p:stCondLst>
                                        <p:cond delay="0"/>
                                      </p:stCondLst>
                                      <p:childTnLst>
                                        <p:set>
                                          <p:cBhvr>
                                            <p:cTn id="56" dur="1" fill="hold">
                                              <p:stCondLst>
                                                <p:cond delay="0"/>
                                              </p:stCondLst>
                                            </p:cTn>
                                            <p:tgtEl>
                                              <p:spTgt spid="34833"/>
                                            </p:tgtEl>
                                            <p:attrNameLst>
                                              <p:attrName>style.visibility</p:attrName>
                                            </p:attrNameLst>
                                          </p:cBhvr>
                                          <p:to>
                                            <p:strVal val="visible"/>
                                          </p:to>
                                        </p:set>
                                        <p:animEffect transition="in" filter="wipe(left)">
                                          <p:cBhvr>
                                            <p:cTn id="57" dur="750"/>
                                            <p:tgtEl>
                                              <p:spTgt spid="34833"/>
                                            </p:tgtEl>
                                          </p:cBhvr>
                                        </p:animEffect>
                                      </p:childTnLst>
                                    </p:cTn>
                                  </p:par>
                                </p:childTnLst>
                              </p:cTn>
                            </p:par>
                            <p:par>
                              <p:cTn id="58" fill="hold">
                                <p:stCondLst>
                                  <p:cond delay="3450"/>
                                </p:stCondLst>
                                <p:childTnLst>
                                  <p:par>
                                    <p:cTn id="59" presetID="2" presetClass="entr" presetSubtype="1" fill="hold" nodeType="afterEffect" p14:presetBounceEnd="50000">
                                      <p:stCondLst>
                                        <p:cond delay="0"/>
                                      </p:stCondLst>
                                      <p:childTnLst>
                                        <p:set>
                                          <p:cBhvr>
                                            <p:cTn id="60" dur="1" fill="hold">
                                              <p:stCondLst>
                                                <p:cond delay="0"/>
                                              </p:stCondLst>
                                            </p:cTn>
                                            <p:tgtEl>
                                              <p:spTgt spid="6"/>
                                            </p:tgtEl>
                                            <p:attrNameLst>
                                              <p:attrName>style.visibility</p:attrName>
                                            </p:attrNameLst>
                                          </p:cBhvr>
                                          <p:to>
                                            <p:strVal val="visible"/>
                                          </p:to>
                                        </p:set>
                                        <p:anim calcmode="lin" valueType="num" p14:bounceEnd="50000">
                                          <p:cBhvr additive="base">
                                            <p:cTn id="61" dur="750" fill="hold"/>
                                            <p:tgtEl>
                                              <p:spTgt spid="6"/>
                                            </p:tgtEl>
                                            <p:attrNameLst>
                                              <p:attrName>ppt_x</p:attrName>
                                            </p:attrNameLst>
                                          </p:cBhvr>
                                          <p:tavLst>
                                            <p:tav tm="0">
                                              <p:val>
                                                <p:strVal val="#ppt_x"/>
                                              </p:val>
                                            </p:tav>
                                            <p:tav tm="100000">
                                              <p:val>
                                                <p:strVal val="#ppt_x"/>
                                              </p:val>
                                            </p:tav>
                                          </p:tavLst>
                                        </p:anim>
                                        <p:anim calcmode="lin" valueType="num" p14:bounceEnd="50000">
                                          <p:cBhvr additive="base">
                                            <p:cTn id="62" dur="750" fill="hold"/>
                                            <p:tgtEl>
                                              <p:spTgt spid="6"/>
                                            </p:tgtEl>
                                            <p:attrNameLst>
                                              <p:attrName>ppt_y</p:attrName>
                                            </p:attrNameLst>
                                          </p:cBhvr>
                                          <p:tavLst>
                                            <p:tav tm="0">
                                              <p:val>
                                                <p:strVal val="0-#ppt_h/2"/>
                                              </p:val>
                                            </p:tav>
                                            <p:tav tm="100000">
                                              <p:val>
                                                <p:strVal val="#ppt_y"/>
                                              </p:val>
                                            </p:tav>
                                          </p:tavLst>
                                        </p:anim>
                                      </p:childTnLst>
                                    </p:cTn>
                                  </p:par>
                                  <p:par>
                                    <p:cTn id="63" presetID="22" presetClass="entr" presetSubtype="8" fill="hold" grpId="0" nodeType="withEffect">
                                      <p:stCondLst>
                                        <p:cond delay="0"/>
                                      </p:stCondLst>
                                      <p:childTnLst>
                                        <p:set>
                                          <p:cBhvr>
                                            <p:cTn id="64" dur="1" fill="hold">
                                              <p:stCondLst>
                                                <p:cond delay="0"/>
                                              </p:stCondLst>
                                            </p:cTn>
                                            <p:tgtEl>
                                              <p:spTgt spid="34832"/>
                                            </p:tgtEl>
                                            <p:attrNameLst>
                                              <p:attrName>style.visibility</p:attrName>
                                            </p:attrNameLst>
                                          </p:cBhvr>
                                          <p:to>
                                            <p:strVal val="visible"/>
                                          </p:to>
                                        </p:set>
                                        <p:animEffect transition="in" filter="wipe(left)">
                                          <p:cBhvr>
                                            <p:cTn id="65" dur="750"/>
                                            <p:tgtEl>
                                              <p:spTgt spid="348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4" grpId="0"/>
          <p:bldP spid="34825" grpId="0"/>
          <p:bldP spid="34826" grpId="0"/>
          <p:bldP spid="34827" grpId="0"/>
          <p:bldP spid="34828" grpId="0"/>
          <p:bldP spid="34829" grpId="0"/>
          <p:bldP spid="34830" grpId="0"/>
          <p:bldP spid="34831" grpId="0"/>
          <p:bldP spid="34832" grpId="0" animBg="1"/>
          <p:bldP spid="34833" grpId="0" animBg="1"/>
          <p:bldP spid="34834" grpId="0" animBg="1"/>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ppt_x"/>
                                              </p:val>
                                            </p:tav>
                                            <p:tav tm="100000">
                                              <p:val>
                                                <p:strVal val="#ppt_x"/>
                                              </p:val>
                                            </p:tav>
                                          </p:tavLst>
                                        </p:anim>
                                        <p:anim calcmode="lin" valueType="num">
                                          <p:cBhvr additive="base">
                                            <p:cTn id="8" dur="75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750"/>
                                </p:stCondLst>
                                <p:childTnLst>
                                  <p:par>
                                    <p:cTn id="10" presetID="2" presetClass="entr" presetSubtype="8" fill="hold" grpId="0" nodeType="afterEffect">
                                      <p:stCondLst>
                                        <p:cond delay="0"/>
                                      </p:stCondLst>
                                      <p:childTnLst>
                                        <p:set>
                                          <p:cBhvr>
                                            <p:cTn id="11" dur="1" fill="hold">
                                              <p:stCondLst>
                                                <p:cond delay="0"/>
                                              </p:stCondLst>
                                            </p:cTn>
                                            <p:tgtEl>
                                              <p:spTgt spid="34831"/>
                                            </p:tgtEl>
                                            <p:attrNameLst>
                                              <p:attrName>style.visibility</p:attrName>
                                            </p:attrNameLst>
                                          </p:cBhvr>
                                          <p:to>
                                            <p:strVal val="visible"/>
                                          </p:to>
                                        </p:set>
                                        <p:anim calcmode="lin" valueType="num">
                                          <p:cBhvr additive="base">
                                            <p:cTn id="12" dur="500" fill="hold"/>
                                            <p:tgtEl>
                                              <p:spTgt spid="34831"/>
                                            </p:tgtEl>
                                            <p:attrNameLst>
                                              <p:attrName>ppt_x</p:attrName>
                                            </p:attrNameLst>
                                          </p:cBhvr>
                                          <p:tavLst>
                                            <p:tav tm="0">
                                              <p:val>
                                                <p:strVal val="0-#ppt_w/2"/>
                                              </p:val>
                                            </p:tav>
                                            <p:tav tm="100000">
                                              <p:val>
                                                <p:strVal val="#ppt_x"/>
                                              </p:val>
                                            </p:tav>
                                          </p:tavLst>
                                        </p:anim>
                                        <p:anim calcmode="lin" valueType="num">
                                          <p:cBhvr additive="base">
                                            <p:cTn id="13" dur="500" fill="hold"/>
                                            <p:tgtEl>
                                              <p:spTgt spid="34831"/>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100"/>
                                      </p:stCondLst>
                                      <p:childTnLst>
                                        <p:set>
                                          <p:cBhvr>
                                            <p:cTn id="15" dur="1" fill="hold">
                                              <p:stCondLst>
                                                <p:cond delay="0"/>
                                              </p:stCondLst>
                                            </p:cTn>
                                            <p:tgtEl>
                                              <p:spTgt spid="34830"/>
                                            </p:tgtEl>
                                            <p:attrNameLst>
                                              <p:attrName>style.visibility</p:attrName>
                                            </p:attrNameLst>
                                          </p:cBhvr>
                                          <p:to>
                                            <p:strVal val="visible"/>
                                          </p:to>
                                        </p:set>
                                        <p:anim calcmode="lin" valueType="num">
                                          <p:cBhvr additive="base">
                                            <p:cTn id="16" dur="500" fill="hold"/>
                                            <p:tgtEl>
                                              <p:spTgt spid="34830"/>
                                            </p:tgtEl>
                                            <p:attrNameLst>
                                              <p:attrName>ppt_x</p:attrName>
                                            </p:attrNameLst>
                                          </p:cBhvr>
                                          <p:tavLst>
                                            <p:tav tm="0">
                                              <p:val>
                                                <p:strVal val="0-#ppt_w/2"/>
                                              </p:val>
                                            </p:tav>
                                            <p:tav tm="100000">
                                              <p:val>
                                                <p:strVal val="#ppt_x"/>
                                              </p:val>
                                            </p:tav>
                                          </p:tavLst>
                                        </p:anim>
                                        <p:anim calcmode="lin" valueType="num">
                                          <p:cBhvr additive="base">
                                            <p:cTn id="17" dur="500" fill="hold"/>
                                            <p:tgtEl>
                                              <p:spTgt spid="34830"/>
                                            </p:tgtEl>
                                            <p:attrNameLst>
                                              <p:attrName>ppt_y</p:attrName>
                                            </p:attrNameLst>
                                          </p:cBhvr>
                                          <p:tavLst>
                                            <p:tav tm="0">
                                              <p:val>
                                                <p:strVal val="#ppt_y"/>
                                              </p:val>
                                            </p:tav>
                                            <p:tav tm="100000">
                                              <p:val>
                                                <p:strVal val="#ppt_y"/>
                                              </p:val>
                                            </p:tav>
                                          </p:tavLst>
                                        </p:anim>
                                      </p:childTnLst>
                                    </p:cTn>
                                  </p:par>
                                  <p:par>
                                    <p:cTn id="18" presetID="2" presetClass="entr" presetSubtype="8" fill="hold" grpId="0" nodeType="withEffect">
                                      <p:stCondLst>
                                        <p:cond delay="200"/>
                                      </p:stCondLst>
                                      <p:childTnLst>
                                        <p:set>
                                          <p:cBhvr>
                                            <p:cTn id="19" dur="1" fill="hold">
                                              <p:stCondLst>
                                                <p:cond delay="0"/>
                                              </p:stCondLst>
                                            </p:cTn>
                                            <p:tgtEl>
                                              <p:spTgt spid="34829"/>
                                            </p:tgtEl>
                                            <p:attrNameLst>
                                              <p:attrName>style.visibility</p:attrName>
                                            </p:attrNameLst>
                                          </p:cBhvr>
                                          <p:to>
                                            <p:strVal val="visible"/>
                                          </p:to>
                                        </p:set>
                                        <p:anim calcmode="lin" valueType="num">
                                          <p:cBhvr additive="base">
                                            <p:cTn id="20" dur="500" fill="hold"/>
                                            <p:tgtEl>
                                              <p:spTgt spid="34829"/>
                                            </p:tgtEl>
                                            <p:attrNameLst>
                                              <p:attrName>ppt_x</p:attrName>
                                            </p:attrNameLst>
                                          </p:cBhvr>
                                          <p:tavLst>
                                            <p:tav tm="0">
                                              <p:val>
                                                <p:strVal val="0-#ppt_w/2"/>
                                              </p:val>
                                            </p:tav>
                                            <p:tav tm="100000">
                                              <p:val>
                                                <p:strVal val="#ppt_x"/>
                                              </p:val>
                                            </p:tav>
                                          </p:tavLst>
                                        </p:anim>
                                        <p:anim calcmode="lin" valueType="num">
                                          <p:cBhvr additive="base">
                                            <p:cTn id="21" dur="500" fill="hold"/>
                                            <p:tgtEl>
                                              <p:spTgt spid="34829"/>
                                            </p:tgtEl>
                                            <p:attrNameLst>
                                              <p:attrName>ppt_y</p:attrName>
                                            </p:attrNameLst>
                                          </p:cBhvr>
                                          <p:tavLst>
                                            <p:tav tm="0">
                                              <p:val>
                                                <p:strVal val="#ppt_y"/>
                                              </p:val>
                                            </p:tav>
                                            <p:tav tm="100000">
                                              <p:val>
                                                <p:strVal val="#ppt_y"/>
                                              </p:val>
                                            </p:tav>
                                          </p:tavLst>
                                        </p:anim>
                                      </p:childTnLst>
                                    </p:cTn>
                                  </p:par>
                                  <p:par>
                                    <p:cTn id="22" presetID="2" presetClass="entr" presetSubtype="4" fill="hold" grpId="0" nodeType="withEffect">
                                      <p:stCondLst>
                                        <p:cond delay="300"/>
                                      </p:stCondLst>
                                      <p:childTnLst>
                                        <p:set>
                                          <p:cBhvr>
                                            <p:cTn id="23" dur="1" fill="hold">
                                              <p:stCondLst>
                                                <p:cond delay="0"/>
                                              </p:stCondLst>
                                            </p:cTn>
                                            <p:tgtEl>
                                              <p:spTgt spid="34824"/>
                                            </p:tgtEl>
                                            <p:attrNameLst>
                                              <p:attrName>style.visibility</p:attrName>
                                            </p:attrNameLst>
                                          </p:cBhvr>
                                          <p:to>
                                            <p:strVal val="visible"/>
                                          </p:to>
                                        </p:set>
                                        <p:anim calcmode="lin" valueType="num">
                                          <p:cBhvr additive="base">
                                            <p:cTn id="24" dur="500" fill="hold"/>
                                            <p:tgtEl>
                                              <p:spTgt spid="34824"/>
                                            </p:tgtEl>
                                            <p:attrNameLst>
                                              <p:attrName>ppt_x</p:attrName>
                                            </p:attrNameLst>
                                          </p:cBhvr>
                                          <p:tavLst>
                                            <p:tav tm="0">
                                              <p:val>
                                                <p:strVal val="#ppt_x"/>
                                              </p:val>
                                            </p:tav>
                                            <p:tav tm="100000">
                                              <p:val>
                                                <p:strVal val="#ppt_x"/>
                                              </p:val>
                                            </p:tav>
                                          </p:tavLst>
                                        </p:anim>
                                        <p:anim calcmode="lin" valueType="num">
                                          <p:cBhvr additive="base">
                                            <p:cTn id="25" dur="500" fill="hold"/>
                                            <p:tgtEl>
                                              <p:spTgt spid="34824"/>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400"/>
                                      </p:stCondLst>
                                      <p:childTnLst>
                                        <p:set>
                                          <p:cBhvr>
                                            <p:cTn id="27" dur="1" fill="hold">
                                              <p:stCondLst>
                                                <p:cond delay="0"/>
                                              </p:stCondLst>
                                            </p:cTn>
                                            <p:tgtEl>
                                              <p:spTgt spid="34825"/>
                                            </p:tgtEl>
                                            <p:attrNameLst>
                                              <p:attrName>style.visibility</p:attrName>
                                            </p:attrNameLst>
                                          </p:cBhvr>
                                          <p:to>
                                            <p:strVal val="visible"/>
                                          </p:to>
                                        </p:set>
                                        <p:anim calcmode="lin" valueType="num">
                                          <p:cBhvr additive="base">
                                            <p:cTn id="28" dur="500" fill="hold"/>
                                            <p:tgtEl>
                                              <p:spTgt spid="34825"/>
                                            </p:tgtEl>
                                            <p:attrNameLst>
                                              <p:attrName>ppt_x</p:attrName>
                                            </p:attrNameLst>
                                          </p:cBhvr>
                                          <p:tavLst>
                                            <p:tav tm="0">
                                              <p:val>
                                                <p:strVal val="#ppt_x"/>
                                              </p:val>
                                            </p:tav>
                                            <p:tav tm="100000">
                                              <p:val>
                                                <p:strVal val="#ppt_x"/>
                                              </p:val>
                                            </p:tav>
                                          </p:tavLst>
                                        </p:anim>
                                        <p:anim calcmode="lin" valueType="num">
                                          <p:cBhvr additive="base">
                                            <p:cTn id="29" dur="500" fill="hold"/>
                                            <p:tgtEl>
                                              <p:spTgt spid="34825"/>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500"/>
                                      </p:stCondLst>
                                      <p:childTnLst>
                                        <p:set>
                                          <p:cBhvr>
                                            <p:cTn id="31" dur="1" fill="hold">
                                              <p:stCondLst>
                                                <p:cond delay="0"/>
                                              </p:stCondLst>
                                            </p:cTn>
                                            <p:tgtEl>
                                              <p:spTgt spid="34826"/>
                                            </p:tgtEl>
                                            <p:attrNameLst>
                                              <p:attrName>style.visibility</p:attrName>
                                            </p:attrNameLst>
                                          </p:cBhvr>
                                          <p:to>
                                            <p:strVal val="visible"/>
                                          </p:to>
                                        </p:set>
                                        <p:anim calcmode="lin" valueType="num">
                                          <p:cBhvr additive="base">
                                            <p:cTn id="32" dur="500" fill="hold"/>
                                            <p:tgtEl>
                                              <p:spTgt spid="34826"/>
                                            </p:tgtEl>
                                            <p:attrNameLst>
                                              <p:attrName>ppt_x</p:attrName>
                                            </p:attrNameLst>
                                          </p:cBhvr>
                                          <p:tavLst>
                                            <p:tav tm="0">
                                              <p:val>
                                                <p:strVal val="#ppt_x"/>
                                              </p:val>
                                            </p:tav>
                                            <p:tav tm="100000">
                                              <p:val>
                                                <p:strVal val="#ppt_x"/>
                                              </p:val>
                                            </p:tav>
                                          </p:tavLst>
                                        </p:anim>
                                        <p:anim calcmode="lin" valueType="num">
                                          <p:cBhvr additive="base">
                                            <p:cTn id="33" dur="500" fill="hold"/>
                                            <p:tgtEl>
                                              <p:spTgt spid="34826"/>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600"/>
                                      </p:stCondLst>
                                      <p:childTnLst>
                                        <p:set>
                                          <p:cBhvr>
                                            <p:cTn id="35" dur="1" fill="hold">
                                              <p:stCondLst>
                                                <p:cond delay="0"/>
                                              </p:stCondLst>
                                            </p:cTn>
                                            <p:tgtEl>
                                              <p:spTgt spid="34827"/>
                                            </p:tgtEl>
                                            <p:attrNameLst>
                                              <p:attrName>style.visibility</p:attrName>
                                            </p:attrNameLst>
                                          </p:cBhvr>
                                          <p:to>
                                            <p:strVal val="visible"/>
                                          </p:to>
                                        </p:set>
                                        <p:anim calcmode="lin" valueType="num">
                                          <p:cBhvr additive="base">
                                            <p:cTn id="36" dur="500" fill="hold"/>
                                            <p:tgtEl>
                                              <p:spTgt spid="34827"/>
                                            </p:tgtEl>
                                            <p:attrNameLst>
                                              <p:attrName>ppt_x</p:attrName>
                                            </p:attrNameLst>
                                          </p:cBhvr>
                                          <p:tavLst>
                                            <p:tav tm="0">
                                              <p:val>
                                                <p:strVal val="#ppt_x"/>
                                              </p:val>
                                            </p:tav>
                                            <p:tav tm="100000">
                                              <p:val>
                                                <p:strVal val="#ppt_x"/>
                                              </p:val>
                                            </p:tav>
                                          </p:tavLst>
                                        </p:anim>
                                        <p:anim calcmode="lin" valueType="num">
                                          <p:cBhvr additive="base">
                                            <p:cTn id="37" dur="500" fill="hold"/>
                                            <p:tgtEl>
                                              <p:spTgt spid="34827"/>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700"/>
                                      </p:stCondLst>
                                      <p:childTnLst>
                                        <p:set>
                                          <p:cBhvr>
                                            <p:cTn id="39" dur="1" fill="hold">
                                              <p:stCondLst>
                                                <p:cond delay="0"/>
                                              </p:stCondLst>
                                            </p:cTn>
                                            <p:tgtEl>
                                              <p:spTgt spid="34828"/>
                                            </p:tgtEl>
                                            <p:attrNameLst>
                                              <p:attrName>style.visibility</p:attrName>
                                            </p:attrNameLst>
                                          </p:cBhvr>
                                          <p:to>
                                            <p:strVal val="visible"/>
                                          </p:to>
                                        </p:set>
                                        <p:anim calcmode="lin" valueType="num">
                                          <p:cBhvr additive="base">
                                            <p:cTn id="40" dur="500" fill="hold"/>
                                            <p:tgtEl>
                                              <p:spTgt spid="34828"/>
                                            </p:tgtEl>
                                            <p:attrNameLst>
                                              <p:attrName>ppt_x</p:attrName>
                                            </p:attrNameLst>
                                          </p:cBhvr>
                                          <p:tavLst>
                                            <p:tav tm="0">
                                              <p:val>
                                                <p:strVal val="#ppt_x"/>
                                              </p:val>
                                            </p:tav>
                                            <p:tav tm="100000">
                                              <p:val>
                                                <p:strVal val="#ppt_x"/>
                                              </p:val>
                                            </p:tav>
                                          </p:tavLst>
                                        </p:anim>
                                        <p:anim calcmode="lin" valueType="num">
                                          <p:cBhvr additive="base">
                                            <p:cTn id="41" dur="500" fill="hold"/>
                                            <p:tgtEl>
                                              <p:spTgt spid="34828"/>
                                            </p:tgtEl>
                                            <p:attrNameLst>
                                              <p:attrName>ppt_y</p:attrName>
                                            </p:attrNameLst>
                                          </p:cBhvr>
                                          <p:tavLst>
                                            <p:tav tm="0">
                                              <p:val>
                                                <p:strVal val="1+#ppt_h/2"/>
                                              </p:val>
                                            </p:tav>
                                            <p:tav tm="100000">
                                              <p:val>
                                                <p:strVal val="#ppt_y"/>
                                              </p:val>
                                            </p:tav>
                                          </p:tavLst>
                                        </p:anim>
                                      </p:childTnLst>
                                    </p:cTn>
                                  </p:par>
                                </p:childTnLst>
                              </p:cTn>
                            </p:par>
                            <p:par>
                              <p:cTn id="42" fill="hold">
                                <p:stCondLst>
                                  <p:cond delay="1950"/>
                                </p:stCondLst>
                                <p:childTnLst>
                                  <p:par>
                                    <p:cTn id="43" presetID="2" presetClass="entr" presetSubtype="1" fill="hold" nodeType="afterEffect">
                                      <p:stCondLst>
                                        <p:cond delay="0"/>
                                      </p:stCondLst>
                                      <p:childTnLst>
                                        <p:set>
                                          <p:cBhvr>
                                            <p:cTn id="44" dur="1" fill="hold">
                                              <p:stCondLst>
                                                <p:cond delay="0"/>
                                              </p:stCondLst>
                                            </p:cTn>
                                            <p:tgtEl>
                                              <p:spTgt spid="4"/>
                                            </p:tgtEl>
                                            <p:attrNameLst>
                                              <p:attrName>style.visibility</p:attrName>
                                            </p:attrNameLst>
                                          </p:cBhvr>
                                          <p:to>
                                            <p:strVal val="visible"/>
                                          </p:to>
                                        </p:set>
                                        <p:anim calcmode="lin" valueType="num">
                                          <p:cBhvr additive="base">
                                            <p:cTn id="45" dur="750" fill="hold"/>
                                            <p:tgtEl>
                                              <p:spTgt spid="4"/>
                                            </p:tgtEl>
                                            <p:attrNameLst>
                                              <p:attrName>ppt_x</p:attrName>
                                            </p:attrNameLst>
                                          </p:cBhvr>
                                          <p:tavLst>
                                            <p:tav tm="0">
                                              <p:val>
                                                <p:strVal val="#ppt_x"/>
                                              </p:val>
                                            </p:tav>
                                            <p:tav tm="100000">
                                              <p:val>
                                                <p:strVal val="#ppt_x"/>
                                              </p:val>
                                            </p:tav>
                                          </p:tavLst>
                                        </p:anim>
                                        <p:anim calcmode="lin" valueType="num">
                                          <p:cBhvr additive="base">
                                            <p:cTn id="46" dur="750" fill="hold"/>
                                            <p:tgtEl>
                                              <p:spTgt spid="4"/>
                                            </p:tgtEl>
                                            <p:attrNameLst>
                                              <p:attrName>ppt_y</p:attrName>
                                            </p:attrNameLst>
                                          </p:cBhvr>
                                          <p:tavLst>
                                            <p:tav tm="0">
                                              <p:val>
                                                <p:strVal val="0-#ppt_h/2"/>
                                              </p:val>
                                            </p:tav>
                                            <p:tav tm="100000">
                                              <p:val>
                                                <p:strVal val="#ppt_y"/>
                                              </p:val>
                                            </p:tav>
                                          </p:tavLst>
                                        </p:anim>
                                      </p:childTnLst>
                                    </p:cTn>
                                  </p:par>
                                  <p:par>
                                    <p:cTn id="47" presetID="22" presetClass="entr" presetSubtype="8" fill="hold" grpId="0" nodeType="withEffect">
                                      <p:stCondLst>
                                        <p:cond delay="0"/>
                                      </p:stCondLst>
                                      <p:childTnLst>
                                        <p:set>
                                          <p:cBhvr>
                                            <p:cTn id="48" dur="1" fill="hold">
                                              <p:stCondLst>
                                                <p:cond delay="0"/>
                                              </p:stCondLst>
                                            </p:cTn>
                                            <p:tgtEl>
                                              <p:spTgt spid="34834"/>
                                            </p:tgtEl>
                                            <p:attrNameLst>
                                              <p:attrName>style.visibility</p:attrName>
                                            </p:attrNameLst>
                                          </p:cBhvr>
                                          <p:to>
                                            <p:strVal val="visible"/>
                                          </p:to>
                                        </p:set>
                                        <p:animEffect transition="in" filter="wipe(left)">
                                          <p:cBhvr>
                                            <p:cTn id="49" dur="750"/>
                                            <p:tgtEl>
                                              <p:spTgt spid="34834"/>
                                            </p:tgtEl>
                                          </p:cBhvr>
                                        </p:animEffect>
                                      </p:childTnLst>
                                    </p:cTn>
                                  </p:par>
                                </p:childTnLst>
                              </p:cTn>
                            </p:par>
                            <p:par>
                              <p:cTn id="50" fill="hold">
                                <p:stCondLst>
                                  <p:cond delay="2700"/>
                                </p:stCondLst>
                                <p:childTnLst>
                                  <p:par>
                                    <p:cTn id="51" presetID="2" presetClass="entr" presetSubtype="1" fill="hold" nodeType="afterEffect">
                                      <p:stCondLst>
                                        <p:cond delay="0"/>
                                      </p:stCondLst>
                                      <p:childTnLst>
                                        <p:set>
                                          <p:cBhvr>
                                            <p:cTn id="52" dur="1" fill="hold">
                                              <p:stCondLst>
                                                <p:cond delay="0"/>
                                              </p:stCondLst>
                                            </p:cTn>
                                            <p:tgtEl>
                                              <p:spTgt spid="5"/>
                                            </p:tgtEl>
                                            <p:attrNameLst>
                                              <p:attrName>style.visibility</p:attrName>
                                            </p:attrNameLst>
                                          </p:cBhvr>
                                          <p:to>
                                            <p:strVal val="visible"/>
                                          </p:to>
                                        </p:set>
                                        <p:anim calcmode="lin" valueType="num">
                                          <p:cBhvr additive="base">
                                            <p:cTn id="53" dur="750" fill="hold"/>
                                            <p:tgtEl>
                                              <p:spTgt spid="5"/>
                                            </p:tgtEl>
                                            <p:attrNameLst>
                                              <p:attrName>ppt_x</p:attrName>
                                            </p:attrNameLst>
                                          </p:cBhvr>
                                          <p:tavLst>
                                            <p:tav tm="0">
                                              <p:val>
                                                <p:strVal val="#ppt_x"/>
                                              </p:val>
                                            </p:tav>
                                            <p:tav tm="100000">
                                              <p:val>
                                                <p:strVal val="#ppt_x"/>
                                              </p:val>
                                            </p:tav>
                                          </p:tavLst>
                                        </p:anim>
                                        <p:anim calcmode="lin" valueType="num">
                                          <p:cBhvr additive="base">
                                            <p:cTn id="54" dur="750" fill="hold"/>
                                            <p:tgtEl>
                                              <p:spTgt spid="5"/>
                                            </p:tgtEl>
                                            <p:attrNameLst>
                                              <p:attrName>ppt_y</p:attrName>
                                            </p:attrNameLst>
                                          </p:cBhvr>
                                          <p:tavLst>
                                            <p:tav tm="0">
                                              <p:val>
                                                <p:strVal val="0-#ppt_h/2"/>
                                              </p:val>
                                            </p:tav>
                                            <p:tav tm="100000">
                                              <p:val>
                                                <p:strVal val="#ppt_y"/>
                                              </p:val>
                                            </p:tav>
                                          </p:tavLst>
                                        </p:anim>
                                      </p:childTnLst>
                                    </p:cTn>
                                  </p:par>
                                  <p:par>
                                    <p:cTn id="55" presetID="22" presetClass="entr" presetSubtype="8" fill="hold" grpId="0" nodeType="withEffect">
                                      <p:stCondLst>
                                        <p:cond delay="0"/>
                                      </p:stCondLst>
                                      <p:childTnLst>
                                        <p:set>
                                          <p:cBhvr>
                                            <p:cTn id="56" dur="1" fill="hold">
                                              <p:stCondLst>
                                                <p:cond delay="0"/>
                                              </p:stCondLst>
                                            </p:cTn>
                                            <p:tgtEl>
                                              <p:spTgt spid="34833"/>
                                            </p:tgtEl>
                                            <p:attrNameLst>
                                              <p:attrName>style.visibility</p:attrName>
                                            </p:attrNameLst>
                                          </p:cBhvr>
                                          <p:to>
                                            <p:strVal val="visible"/>
                                          </p:to>
                                        </p:set>
                                        <p:animEffect transition="in" filter="wipe(left)">
                                          <p:cBhvr>
                                            <p:cTn id="57" dur="750"/>
                                            <p:tgtEl>
                                              <p:spTgt spid="34833"/>
                                            </p:tgtEl>
                                          </p:cBhvr>
                                        </p:animEffect>
                                      </p:childTnLst>
                                    </p:cTn>
                                  </p:par>
                                </p:childTnLst>
                              </p:cTn>
                            </p:par>
                            <p:par>
                              <p:cTn id="58" fill="hold">
                                <p:stCondLst>
                                  <p:cond delay="3450"/>
                                </p:stCondLst>
                                <p:childTnLst>
                                  <p:par>
                                    <p:cTn id="59" presetID="2" presetClass="entr" presetSubtype="1" fill="hold" nodeType="afterEffect">
                                      <p:stCondLst>
                                        <p:cond delay="0"/>
                                      </p:stCondLst>
                                      <p:childTnLst>
                                        <p:set>
                                          <p:cBhvr>
                                            <p:cTn id="60" dur="1" fill="hold">
                                              <p:stCondLst>
                                                <p:cond delay="0"/>
                                              </p:stCondLst>
                                            </p:cTn>
                                            <p:tgtEl>
                                              <p:spTgt spid="6"/>
                                            </p:tgtEl>
                                            <p:attrNameLst>
                                              <p:attrName>style.visibility</p:attrName>
                                            </p:attrNameLst>
                                          </p:cBhvr>
                                          <p:to>
                                            <p:strVal val="visible"/>
                                          </p:to>
                                        </p:set>
                                        <p:anim calcmode="lin" valueType="num">
                                          <p:cBhvr additive="base">
                                            <p:cTn id="61" dur="750" fill="hold"/>
                                            <p:tgtEl>
                                              <p:spTgt spid="6"/>
                                            </p:tgtEl>
                                            <p:attrNameLst>
                                              <p:attrName>ppt_x</p:attrName>
                                            </p:attrNameLst>
                                          </p:cBhvr>
                                          <p:tavLst>
                                            <p:tav tm="0">
                                              <p:val>
                                                <p:strVal val="#ppt_x"/>
                                              </p:val>
                                            </p:tav>
                                            <p:tav tm="100000">
                                              <p:val>
                                                <p:strVal val="#ppt_x"/>
                                              </p:val>
                                            </p:tav>
                                          </p:tavLst>
                                        </p:anim>
                                        <p:anim calcmode="lin" valueType="num">
                                          <p:cBhvr additive="base">
                                            <p:cTn id="62" dur="750" fill="hold"/>
                                            <p:tgtEl>
                                              <p:spTgt spid="6"/>
                                            </p:tgtEl>
                                            <p:attrNameLst>
                                              <p:attrName>ppt_y</p:attrName>
                                            </p:attrNameLst>
                                          </p:cBhvr>
                                          <p:tavLst>
                                            <p:tav tm="0">
                                              <p:val>
                                                <p:strVal val="0-#ppt_h/2"/>
                                              </p:val>
                                            </p:tav>
                                            <p:tav tm="100000">
                                              <p:val>
                                                <p:strVal val="#ppt_y"/>
                                              </p:val>
                                            </p:tav>
                                          </p:tavLst>
                                        </p:anim>
                                      </p:childTnLst>
                                    </p:cTn>
                                  </p:par>
                                  <p:par>
                                    <p:cTn id="63" presetID="22" presetClass="entr" presetSubtype="8" fill="hold" grpId="0" nodeType="withEffect">
                                      <p:stCondLst>
                                        <p:cond delay="0"/>
                                      </p:stCondLst>
                                      <p:childTnLst>
                                        <p:set>
                                          <p:cBhvr>
                                            <p:cTn id="64" dur="1" fill="hold">
                                              <p:stCondLst>
                                                <p:cond delay="0"/>
                                              </p:stCondLst>
                                            </p:cTn>
                                            <p:tgtEl>
                                              <p:spTgt spid="34832"/>
                                            </p:tgtEl>
                                            <p:attrNameLst>
                                              <p:attrName>style.visibility</p:attrName>
                                            </p:attrNameLst>
                                          </p:cBhvr>
                                          <p:to>
                                            <p:strVal val="visible"/>
                                          </p:to>
                                        </p:set>
                                        <p:animEffect transition="in" filter="wipe(left)">
                                          <p:cBhvr>
                                            <p:cTn id="65" dur="750"/>
                                            <p:tgtEl>
                                              <p:spTgt spid="348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4" grpId="0"/>
          <p:bldP spid="34825" grpId="0"/>
          <p:bldP spid="34826" grpId="0"/>
          <p:bldP spid="34827" grpId="0"/>
          <p:bldP spid="34828" grpId="0"/>
          <p:bldP spid="34829" grpId="0"/>
          <p:bldP spid="34830" grpId="0"/>
          <p:bldP spid="34831" grpId="0"/>
          <p:bldP spid="34832" grpId="0" animBg="1"/>
          <p:bldP spid="34833" grpId="0" animBg="1"/>
          <p:bldP spid="34834" grpId="0" animBg="1"/>
        </p:bldLst>
      </p:timing>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20406438-4E09-3B4B-8A8E-AB118787DFA7}"/>
              </a:ext>
            </a:extLst>
          </p:cNvPr>
          <p:cNvSpPr/>
          <p:nvPr/>
        </p:nvSpPr>
        <p:spPr>
          <a:xfrm>
            <a:off x="0" y="1393902"/>
            <a:ext cx="12192000" cy="4662000"/>
          </a:xfrm>
          <a:prstGeom prst="rect">
            <a:avLst/>
          </a:prstGeom>
          <a:pattFill prst="lgGrid">
            <a:fgClr>
              <a:srgbClr val="ECECE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CuadroTexto 238">
            <a:extLst>
              <a:ext uri="{FF2B5EF4-FFF2-40B4-BE49-F238E27FC236}">
                <a16:creationId xmlns:a16="http://schemas.microsoft.com/office/drawing/2014/main" id="{7203A63C-BBE9-0247-9868-E1F6C9626BFB}"/>
              </a:ext>
            </a:extLst>
          </p:cNvPr>
          <p:cNvSpPr txBox="1"/>
          <p:nvPr/>
        </p:nvSpPr>
        <p:spPr>
          <a:xfrm>
            <a:off x="622719" y="343215"/>
            <a:ext cx="2686954"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Light Bulb</a:t>
            </a:r>
          </a:p>
        </p:txBody>
      </p:sp>
      <p:sp>
        <p:nvSpPr>
          <p:cNvPr id="15" name="Freeform 14">
            <a:extLst>
              <a:ext uri="{FF2B5EF4-FFF2-40B4-BE49-F238E27FC236}">
                <a16:creationId xmlns:a16="http://schemas.microsoft.com/office/drawing/2014/main" id="{8000B637-6CE7-6442-8130-30D16DE7C7C9}"/>
              </a:ext>
            </a:extLst>
          </p:cNvPr>
          <p:cNvSpPr/>
          <p:nvPr/>
        </p:nvSpPr>
        <p:spPr>
          <a:xfrm>
            <a:off x="4248055" y="3356250"/>
            <a:ext cx="430753" cy="431863"/>
          </a:xfrm>
          <a:custGeom>
            <a:avLst/>
            <a:gdLst>
              <a:gd name="connsiteX0" fmla="*/ 430753 w 430753"/>
              <a:gd name="connsiteY0" fmla="*/ 215932 h 431863"/>
              <a:gd name="connsiteX1" fmla="*/ 215377 w 430753"/>
              <a:gd name="connsiteY1" fmla="*/ 431863 h 431863"/>
              <a:gd name="connsiteX2" fmla="*/ 0 w 430753"/>
              <a:gd name="connsiteY2" fmla="*/ 215932 h 431863"/>
              <a:gd name="connsiteX3" fmla="*/ 215377 w 430753"/>
              <a:gd name="connsiteY3" fmla="*/ 0 h 431863"/>
              <a:gd name="connsiteX4" fmla="*/ 215472 w 430753"/>
              <a:gd name="connsiteY4" fmla="*/ 0 h 431863"/>
              <a:gd name="connsiteX5" fmla="*/ 430753 w 430753"/>
              <a:gd name="connsiteY5" fmla="*/ 215932 h 431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753" h="431863">
                <a:moveTo>
                  <a:pt x="430753" y="215932"/>
                </a:moveTo>
                <a:cubicBezTo>
                  <a:pt x="430753" y="335185"/>
                  <a:pt x="334326" y="431863"/>
                  <a:pt x="215377" y="431863"/>
                </a:cubicBezTo>
                <a:cubicBezTo>
                  <a:pt x="96427" y="431863"/>
                  <a:pt x="0" y="335185"/>
                  <a:pt x="0" y="215932"/>
                </a:cubicBezTo>
                <a:cubicBezTo>
                  <a:pt x="0" y="96679"/>
                  <a:pt x="96427" y="0"/>
                  <a:pt x="215377" y="0"/>
                </a:cubicBezTo>
                <a:cubicBezTo>
                  <a:pt x="215408" y="0"/>
                  <a:pt x="215440" y="0"/>
                  <a:pt x="215472" y="0"/>
                </a:cubicBezTo>
                <a:cubicBezTo>
                  <a:pt x="334384" y="57"/>
                  <a:pt x="430753" y="96717"/>
                  <a:pt x="430753" y="215932"/>
                </a:cubicBezTo>
                <a:close/>
              </a:path>
            </a:pathLst>
          </a:custGeom>
          <a:solidFill>
            <a:schemeClr val="bg2"/>
          </a:solidFill>
          <a:ln w="950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15">
            <a:extLst>
              <a:ext uri="{FF2B5EF4-FFF2-40B4-BE49-F238E27FC236}">
                <a16:creationId xmlns:a16="http://schemas.microsoft.com/office/drawing/2014/main" id="{13962C92-09D9-C24A-870B-AA966AFA8EE3}"/>
              </a:ext>
            </a:extLst>
          </p:cNvPr>
          <p:cNvSpPr/>
          <p:nvPr/>
        </p:nvSpPr>
        <p:spPr>
          <a:xfrm>
            <a:off x="7516516" y="3356250"/>
            <a:ext cx="430753" cy="431863"/>
          </a:xfrm>
          <a:custGeom>
            <a:avLst/>
            <a:gdLst>
              <a:gd name="connsiteX0" fmla="*/ 430753 w 430753"/>
              <a:gd name="connsiteY0" fmla="*/ 215932 h 431863"/>
              <a:gd name="connsiteX1" fmla="*/ 215377 w 430753"/>
              <a:gd name="connsiteY1" fmla="*/ 431863 h 431863"/>
              <a:gd name="connsiteX2" fmla="*/ 0 w 430753"/>
              <a:gd name="connsiteY2" fmla="*/ 215932 h 431863"/>
              <a:gd name="connsiteX3" fmla="*/ 215377 w 430753"/>
              <a:gd name="connsiteY3" fmla="*/ 0 h 431863"/>
              <a:gd name="connsiteX4" fmla="*/ 430753 w 430753"/>
              <a:gd name="connsiteY4" fmla="*/ 215932 h 4318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753" h="431863">
                <a:moveTo>
                  <a:pt x="430753" y="215932"/>
                </a:moveTo>
                <a:cubicBezTo>
                  <a:pt x="430753" y="335185"/>
                  <a:pt x="334323" y="431863"/>
                  <a:pt x="215377" y="431863"/>
                </a:cubicBezTo>
                <a:cubicBezTo>
                  <a:pt x="96430" y="431863"/>
                  <a:pt x="0" y="335185"/>
                  <a:pt x="0" y="215932"/>
                </a:cubicBezTo>
                <a:cubicBezTo>
                  <a:pt x="0" y="96679"/>
                  <a:pt x="96430" y="0"/>
                  <a:pt x="215377" y="0"/>
                </a:cubicBezTo>
                <a:cubicBezTo>
                  <a:pt x="334323" y="0"/>
                  <a:pt x="430753" y="96679"/>
                  <a:pt x="430753" y="215932"/>
                </a:cubicBezTo>
                <a:close/>
              </a:path>
            </a:pathLst>
          </a:custGeom>
          <a:solidFill>
            <a:schemeClr val="bg2"/>
          </a:solidFill>
          <a:ln w="950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Freeform 16">
            <a:extLst>
              <a:ext uri="{FF2B5EF4-FFF2-40B4-BE49-F238E27FC236}">
                <a16:creationId xmlns:a16="http://schemas.microsoft.com/office/drawing/2014/main" id="{4B2A0599-7BC7-C641-9133-A62EA7C086B5}"/>
              </a:ext>
            </a:extLst>
          </p:cNvPr>
          <p:cNvSpPr/>
          <p:nvPr/>
        </p:nvSpPr>
        <p:spPr>
          <a:xfrm>
            <a:off x="7054126" y="2226013"/>
            <a:ext cx="430753" cy="431863"/>
          </a:xfrm>
          <a:custGeom>
            <a:avLst/>
            <a:gdLst>
              <a:gd name="connsiteX0" fmla="*/ 430753 w 430753"/>
              <a:gd name="connsiteY0" fmla="*/ 215837 h 431863"/>
              <a:gd name="connsiteX1" fmla="*/ 215472 w 430753"/>
              <a:gd name="connsiteY1" fmla="*/ 431864 h 431863"/>
              <a:gd name="connsiteX2" fmla="*/ 0 w 430753"/>
              <a:gd name="connsiteY2" fmla="*/ 216027 h 431863"/>
              <a:gd name="connsiteX3" fmla="*/ 215187 w 430753"/>
              <a:gd name="connsiteY3" fmla="*/ 0 h 431863"/>
              <a:gd name="connsiteX4" fmla="*/ 430753 w 430753"/>
              <a:gd name="connsiteY4" fmla="*/ 215741 h 431863"/>
              <a:gd name="connsiteX5" fmla="*/ 430753 w 430753"/>
              <a:gd name="connsiteY5" fmla="*/ 215837 h 431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753" h="431863">
                <a:moveTo>
                  <a:pt x="430753" y="215837"/>
                </a:moveTo>
                <a:cubicBezTo>
                  <a:pt x="430810" y="335093"/>
                  <a:pt x="334418" y="431811"/>
                  <a:pt x="215472" y="431864"/>
                </a:cubicBezTo>
                <a:cubicBezTo>
                  <a:pt x="96525" y="431916"/>
                  <a:pt x="57" y="335283"/>
                  <a:pt x="0" y="216027"/>
                </a:cubicBezTo>
                <a:cubicBezTo>
                  <a:pt x="-57" y="96808"/>
                  <a:pt x="96278" y="106"/>
                  <a:pt x="215187" y="0"/>
                </a:cubicBezTo>
                <a:cubicBezTo>
                  <a:pt x="334133" y="-105"/>
                  <a:pt x="430649" y="96486"/>
                  <a:pt x="430753" y="215741"/>
                </a:cubicBezTo>
                <a:cubicBezTo>
                  <a:pt x="430753" y="215773"/>
                  <a:pt x="430753" y="215805"/>
                  <a:pt x="430753" y="215837"/>
                </a:cubicBezTo>
                <a:close/>
              </a:path>
            </a:pathLst>
          </a:custGeom>
          <a:solidFill>
            <a:schemeClr val="bg2"/>
          </a:solidFill>
          <a:ln w="950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Freeform 17">
            <a:extLst>
              <a:ext uri="{FF2B5EF4-FFF2-40B4-BE49-F238E27FC236}">
                <a16:creationId xmlns:a16="http://schemas.microsoft.com/office/drawing/2014/main" id="{A7D26D83-2704-6A4D-BF20-4462CD9FA5EF}"/>
              </a:ext>
            </a:extLst>
          </p:cNvPr>
          <p:cNvSpPr/>
          <p:nvPr/>
        </p:nvSpPr>
        <p:spPr>
          <a:xfrm>
            <a:off x="7054126" y="4521538"/>
            <a:ext cx="430753" cy="431863"/>
          </a:xfrm>
          <a:custGeom>
            <a:avLst/>
            <a:gdLst>
              <a:gd name="connsiteX0" fmla="*/ 430753 w 430753"/>
              <a:gd name="connsiteY0" fmla="*/ 215836 h 431863"/>
              <a:gd name="connsiteX1" fmla="*/ 215472 w 430753"/>
              <a:gd name="connsiteY1" fmla="*/ 431864 h 431863"/>
              <a:gd name="connsiteX2" fmla="*/ 0 w 430753"/>
              <a:gd name="connsiteY2" fmla="*/ 216027 h 431863"/>
              <a:gd name="connsiteX3" fmla="*/ 215187 w 430753"/>
              <a:gd name="connsiteY3" fmla="*/ 0 h 431863"/>
              <a:gd name="connsiteX4" fmla="*/ 430753 w 430753"/>
              <a:gd name="connsiteY4" fmla="*/ 215741 h 431863"/>
              <a:gd name="connsiteX5" fmla="*/ 430753 w 430753"/>
              <a:gd name="connsiteY5" fmla="*/ 215836 h 431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753" h="431863">
                <a:moveTo>
                  <a:pt x="430753" y="215836"/>
                </a:moveTo>
                <a:cubicBezTo>
                  <a:pt x="430810" y="335090"/>
                  <a:pt x="334418" y="431806"/>
                  <a:pt x="215472" y="431864"/>
                </a:cubicBezTo>
                <a:cubicBezTo>
                  <a:pt x="96525" y="431921"/>
                  <a:pt x="57" y="335280"/>
                  <a:pt x="0" y="216027"/>
                </a:cubicBezTo>
                <a:cubicBezTo>
                  <a:pt x="-57" y="96812"/>
                  <a:pt x="96278" y="105"/>
                  <a:pt x="215187" y="0"/>
                </a:cubicBezTo>
                <a:cubicBezTo>
                  <a:pt x="334133" y="-105"/>
                  <a:pt x="430649" y="96488"/>
                  <a:pt x="430753" y="215741"/>
                </a:cubicBezTo>
                <a:cubicBezTo>
                  <a:pt x="430753" y="215770"/>
                  <a:pt x="430753" y="215808"/>
                  <a:pt x="430753" y="215836"/>
                </a:cubicBezTo>
                <a:close/>
              </a:path>
            </a:pathLst>
          </a:custGeom>
          <a:solidFill>
            <a:schemeClr val="bg2"/>
          </a:solidFill>
          <a:ln w="950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Freeform 18">
            <a:extLst>
              <a:ext uri="{FF2B5EF4-FFF2-40B4-BE49-F238E27FC236}">
                <a16:creationId xmlns:a16="http://schemas.microsoft.com/office/drawing/2014/main" id="{109AABE1-5790-DA4E-B202-4B5968F202BE}"/>
              </a:ext>
            </a:extLst>
          </p:cNvPr>
          <p:cNvSpPr/>
          <p:nvPr/>
        </p:nvSpPr>
        <p:spPr>
          <a:xfrm>
            <a:off x="4669497" y="2269257"/>
            <a:ext cx="430753" cy="431863"/>
          </a:xfrm>
          <a:custGeom>
            <a:avLst/>
            <a:gdLst>
              <a:gd name="connsiteX0" fmla="*/ 430753 w 430753"/>
              <a:gd name="connsiteY0" fmla="*/ 215932 h 431863"/>
              <a:gd name="connsiteX1" fmla="*/ 215377 w 430753"/>
              <a:gd name="connsiteY1" fmla="*/ 431864 h 431863"/>
              <a:gd name="connsiteX2" fmla="*/ 0 w 430753"/>
              <a:gd name="connsiteY2" fmla="*/ 215932 h 431863"/>
              <a:gd name="connsiteX3" fmla="*/ 215187 w 430753"/>
              <a:gd name="connsiteY3" fmla="*/ 0 h 431863"/>
              <a:gd name="connsiteX4" fmla="*/ 430753 w 430753"/>
              <a:gd name="connsiteY4" fmla="*/ 215741 h 431863"/>
              <a:gd name="connsiteX5" fmla="*/ 430753 w 430753"/>
              <a:gd name="connsiteY5" fmla="*/ 215932 h 431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753" h="431863">
                <a:moveTo>
                  <a:pt x="430753" y="215932"/>
                </a:moveTo>
                <a:cubicBezTo>
                  <a:pt x="430753" y="335188"/>
                  <a:pt x="334326" y="431864"/>
                  <a:pt x="215377" y="431864"/>
                </a:cubicBezTo>
                <a:cubicBezTo>
                  <a:pt x="96427" y="431864"/>
                  <a:pt x="0" y="335188"/>
                  <a:pt x="0" y="215932"/>
                </a:cubicBezTo>
                <a:cubicBezTo>
                  <a:pt x="0" y="96750"/>
                  <a:pt x="96311" y="105"/>
                  <a:pt x="215187" y="0"/>
                </a:cubicBezTo>
                <a:cubicBezTo>
                  <a:pt x="334136" y="-105"/>
                  <a:pt x="430649" y="96485"/>
                  <a:pt x="430753" y="215741"/>
                </a:cubicBezTo>
                <a:cubicBezTo>
                  <a:pt x="430753" y="215805"/>
                  <a:pt x="430753" y="215868"/>
                  <a:pt x="430753" y="215932"/>
                </a:cubicBezTo>
                <a:close/>
              </a:path>
            </a:pathLst>
          </a:custGeom>
          <a:solidFill>
            <a:schemeClr val="bg2"/>
          </a:solidFill>
          <a:ln w="950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reeform 19">
            <a:extLst>
              <a:ext uri="{FF2B5EF4-FFF2-40B4-BE49-F238E27FC236}">
                <a16:creationId xmlns:a16="http://schemas.microsoft.com/office/drawing/2014/main" id="{7D1AC422-6231-A542-B6D2-F81A285E79E5}"/>
              </a:ext>
            </a:extLst>
          </p:cNvPr>
          <p:cNvSpPr/>
          <p:nvPr/>
        </p:nvSpPr>
        <p:spPr>
          <a:xfrm>
            <a:off x="4673678" y="4472389"/>
            <a:ext cx="430753" cy="431863"/>
          </a:xfrm>
          <a:custGeom>
            <a:avLst/>
            <a:gdLst>
              <a:gd name="connsiteX0" fmla="*/ 430753 w 430753"/>
              <a:gd name="connsiteY0" fmla="*/ 215932 h 431863"/>
              <a:gd name="connsiteX1" fmla="*/ 215377 w 430753"/>
              <a:gd name="connsiteY1" fmla="*/ 431864 h 431863"/>
              <a:gd name="connsiteX2" fmla="*/ 0 w 430753"/>
              <a:gd name="connsiteY2" fmla="*/ 215932 h 431863"/>
              <a:gd name="connsiteX3" fmla="*/ 215377 w 430753"/>
              <a:gd name="connsiteY3" fmla="*/ 0 h 431863"/>
              <a:gd name="connsiteX4" fmla="*/ 430753 w 430753"/>
              <a:gd name="connsiteY4" fmla="*/ 215741 h 431863"/>
              <a:gd name="connsiteX5" fmla="*/ 430753 w 430753"/>
              <a:gd name="connsiteY5" fmla="*/ 215932 h 431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753" h="431863">
                <a:moveTo>
                  <a:pt x="430753" y="215932"/>
                </a:moveTo>
                <a:cubicBezTo>
                  <a:pt x="430753" y="335185"/>
                  <a:pt x="334326" y="431864"/>
                  <a:pt x="215377" y="431864"/>
                </a:cubicBezTo>
                <a:cubicBezTo>
                  <a:pt x="96427" y="431864"/>
                  <a:pt x="0" y="335185"/>
                  <a:pt x="0" y="215932"/>
                </a:cubicBezTo>
                <a:cubicBezTo>
                  <a:pt x="0" y="96679"/>
                  <a:pt x="96427" y="0"/>
                  <a:pt x="215377" y="0"/>
                </a:cubicBezTo>
                <a:cubicBezTo>
                  <a:pt x="334274" y="-57"/>
                  <a:pt x="430701" y="96536"/>
                  <a:pt x="430753" y="215741"/>
                </a:cubicBezTo>
                <a:cubicBezTo>
                  <a:pt x="430753" y="215808"/>
                  <a:pt x="430753" y="215865"/>
                  <a:pt x="430753" y="215932"/>
                </a:cubicBezTo>
                <a:close/>
              </a:path>
            </a:pathLst>
          </a:custGeom>
          <a:solidFill>
            <a:schemeClr val="bg2"/>
          </a:solidFill>
          <a:ln w="950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 name="Freeform 55">
            <a:extLst>
              <a:ext uri="{FF2B5EF4-FFF2-40B4-BE49-F238E27FC236}">
                <a16:creationId xmlns:a16="http://schemas.microsoft.com/office/drawing/2014/main" id="{092FCC9A-5DC0-2B4A-BA2A-BEF4D923AA25}"/>
              </a:ext>
            </a:extLst>
          </p:cNvPr>
          <p:cNvSpPr/>
          <p:nvPr/>
        </p:nvSpPr>
        <p:spPr>
          <a:xfrm>
            <a:off x="4449132" y="1902650"/>
            <a:ext cx="3263556" cy="4174764"/>
          </a:xfrm>
          <a:custGeom>
            <a:avLst/>
            <a:gdLst>
              <a:gd name="connsiteX0" fmla="*/ 1631778 w 3263556"/>
              <a:gd name="connsiteY0" fmla="*/ 0 h 4174764"/>
              <a:gd name="connsiteX1" fmla="*/ 3263556 w 3263556"/>
              <a:gd name="connsiteY1" fmla="*/ 1683834 h 4174764"/>
              <a:gd name="connsiteX2" fmla="*/ 2544121 w 3263556"/>
              <a:gd name="connsiteY2" fmla="*/ 3080096 h 4174764"/>
              <a:gd name="connsiteX3" fmla="*/ 2528373 w 3263556"/>
              <a:gd name="connsiteY3" fmla="*/ 3089968 h 4174764"/>
              <a:gd name="connsiteX4" fmla="*/ 2208145 w 3263556"/>
              <a:gd name="connsiteY4" fmla="*/ 3550295 h 4174764"/>
              <a:gd name="connsiteX5" fmla="*/ 2219296 w 3263556"/>
              <a:gd name="connsiteY5" fmla="*/ 4163612 h 4174764"/>
              <a:gd name="connsiteX6" fmla="*/ 1059569 w 3263556"/>
              <a:gd name="connsiteY6" fmla="*/ 4174764 h 4174764"/>
              <a:gd name="connsiteX7" fmla="*/ 1059569 w 3263556"/>
              <a:gd name="connsiteY7" fmla="*/ 3461086 h 4174764"/>
              <a:gd name="connsiteX8" fmla="*/ 785943 w 3263556"/>
              <a:gd name="connsiteY8" fmla="*/ 3121789 h 4174764"/>
              <a:gd name="connsiteX9" fmla="*/ 719435 w 3263556"/>
              <a:gd name="connsiteY9" fmla="*/ 3080096 h 4174764"/>
              <a:gd name="connsiteX10" fmla="*/ 0 w 3263556"/>
              <a:gd name="connsiteY10" fmla="*/ 1683834 h 4174764"/>
              <a:gd name="connsiteX11" fmla="*/ 1631778 w 3263556"/>
              <a:gd name="connsiteY11" fmla="*/ 0 h 417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63556" h="4174764">
                <a:moveTo>
                  <a:pt x="1631778" y="0"/>
                </a:moveTo>
                <a:cubicBezTo>
                  <a:pt x="2532984" y="0"/>
                  <a:pt x="3263556" y="753878"/>
                  <a:pt x="3263556" y="1683834"/>
                </a:cubicBezTo>
                <a:cubicBezTo>
                  <a:pt x="3263556" y="2265056"/>
                  <a:pt x="2978177" y="2777498"/>
                  <a:pt x="2544121" y="3080096"/>
                </a:cubicBezTo>
                <a:lnTo>
                  <a:pt x="2528373" y="3089968"/>
                </a:lnTo>
                <a:lnTo>
                  <a:pt x="2208145" y="3550295"/>
                </a:lnTo>
                <a:lnTo>
                  <a:pt x="2219296" y="4163612"/>
                </a:lnTo>
                <a:lnTo>
                  <a:pt x="1059569" y="4174764"/>
                </a:lnTo>
                <a:lnTo>
                  <a:pt x="1059569" y="3461086"/>
                </a:lnTo>
                <a:lnTo>
                  <a:pt x="785943" y="3121789"/>
                </a:lnTo>
                <a:lnTo>
                  <a:pt x="719435" y="3080096"/>
                </a:lnTo>
                <a:cubicBezTo>
                  <a:pt x="285379" y="2777498"/>
                  <a:pt x="0" y="2265056"/>
                  <a:pt x="0" y="1683834"/>
                </a:cubicBezTo>
                <a:cubicBezTo>
                  <a:pt x="0" y="753878"/>
                  <a:pt x="730572" y="0"/>
                  <a:pt x="163177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Freeform 29">
            <a:extLst>
              <a:ext uri="{FF2B5EF4-FFF2-40B4-BE49-F238E27FC236}">
                <a16:creationId xmlns:a16="http://schemas.microsoft.com/office/drawing/2014/main" id="{760FC5B0-D392-4243-AE36-5B3962FD56C1}"/>
              </a:ext>
            </a:extLst>
          </p:cNvPr>
          <p:cNvSpPr/>
          <p:nvPr/>
        </p:nvSpPr>
        <p:spPr>
          <a:xfrm>
            <a:off x="4406511" y="1883210"/>
            <a:ext cx="3382206" cy="5186663"/>
          </a:xfrm>
          <a:custGeom>
            <a:avLst/>
            <a:gdLst>
              <a:gd name="connsiteX0" fmla="*/ 1691103 w 3382206"/>
              <a:gd name="connsiteY0" fmla="*/ 0 h 5186663"/>
              <a:gd name="connsiteX1" fmla="*/ 3382195 w 3382206"/>
              <a:gd name="connsiteY1" fmla="*/ 1695450 h 5186663"/>
              <a:gd name="connsiteX2" fmla="*/ 2858907 w 3382206"/>
              <a:gd name="connsiteY2" fmla="*/ 2921699 h 5186663"/>
              <a:gd name="connsiteX3" fmla="*/ 2316807 w 3382206"/>
              <a:gd name="connsiteY3" fmla="*/ 3644646 h 5186663"/>
              <a:gd name="connsiteX4" fmla="*/ 2316807 w 3382206"/>
              <a:gd name="connsiteY4" fmla="*/ 4057555 h 5186663"/>
              <a:gd name="connsiteX5" fmla="*/ 2301606 w 3382206"/>
              <a:gd name="connsiteY5" fmla="*/ 4127945 h 5186663"/>
              <a:gd name="connsiteX6" fmla="*/ 2334773 w 3382206"/>
              <a:gd name="connsiteY6" fmla="*/ 4148157 h 5186663"/>
              <a:gd name="connsiteX7" fmla="*/ 2358609 w 3382206"/>
              <a:gd name="connsiteY7" fmla="*/ 4362355 h 5186663"/>
              <a:gd name="connsiteX8" fmla="*/ 2358609 w 3382206"/>
              <a:gd name="connsiteY8" fmla="*/ 4552855 h 5186663"/>
              <a:gd name="connsiteX9" fmla="*/ 2358609 w 3382206"/>
              <a:gd name="connsiteY9" fmla="*/ 4743355 h 5186663"/>
              <a:gd name="connsiteX10" fmla="*/ 2391956 w 3382206"/>
              <a:gd name="connsiteY10" fmla="*/ 4838509 h 5186663"/>
              <a:gd name="connsiteX11" fmla="*/ 2240043 w 3382206"/>
              <a:gd name="connsiteY11" fmla="*/ 4991005 h 5186663"/>
              <a:gd name="connsiteX12" fmla="*/ 1997495 w 3382206"/>
              <a:gd name="connsiteY12" fmla="*/ 4991005 h 5186663"/>
              <a:gd name="connsiteX13" fmla="*/ 1997495 w 3382206"/>
              <a:gd name="connsiteY13" fmla="*/ 5186663 h 5186663"/>
              <a:gd name="connsiteX14" fmla="*/ 1883489 w 3382206"/>
              <a:gd name="connsiteY14" fmla="*/ 5186663 h 5186663"/>
              <a:gd name="connsiteX15" fmla="*/ 1883489 w 3382206"/>
              <a:gd name="connsiteY15" fmla="*/ 4933855 h 5186663"/>
              <a:gd name="connsiteX16" fmla="*/ 1940492 w 3382206"/>
              <a:gd name="connsiteY16" fmla="*/ 4876705 h 5186663"/>
              <a:gd name="connsiteX17" fmla="*/ 2240043 w 3382206"/>
              <a:gd name="connsiteY17" fmla="*/ 4876705 h 5186663"/>
              <a:gd name="connsiteX18" fmla="*/ 2278045 w 3382206"/>
              <a:gd name="connsiteY18" fmla="*/ 4838605 h 5186663"/>
              <a:gd name="connsiteX19" fmla="*/ 2240043 w 3382206"/>
              <a:gd name="connsiteY19" fmla="*/ 4800505 h 5186663"/>
              <a:gd name="connsiteX20" fmla="*/ 1940492 w 3382206"/>
              <a:gd name="connsiteY20" fmla="*/ 4800505 h 5186663"/>
              <a:gd name="connsiteX21" fmla="*/ 1883489 w 3382206"/>
              <a:gd name="connsiteY21" fmla="*/ 4743355 h 5186663"/>
              <a:gd name="connsiteX22" fmla="*/ 1940492 w 3382206"/>
              <a:gd name="connsiteY22" fmla="*/ 4686205 h 5186663"/>
              <a:gd name="connsiteX23" fmla="*/ 2240043 w 3382206"/>
              <a:gd name="connsiteY23" fmla="*/ 4686205 h 5186663"/>
              <a:gd name="connsiteX24" fmla="*/ 2278045 w 3382206"/>
              <a:gd name="connsiteY24" fmla="*/ 4648105 h 5186663"/>
              <a:gd name="connsiteX25" fmla="*/ 2240043 w 3382206"/>
              <a:gd name="connsiteY25" fmla="*/ 4610005 h 5186663"/>
              <a:gd name="connsiteX26" fmla="*/ 1940492 w 3382206"/>
              <a:gd name="connsiteY26" fmla="*/ 4610005 h 5186663"/>
              <a:gd name="connsiteX27" fmla="*/ 1883489 w 3382206"/>
              <a:gd name="connsiteY27" fmla="*/ 4552855 h 5186663"/>
              <a:gd name="connsiteX28" fmla="*/ 1940492 w 3382206"/>
              <a:gd name="connsiteY28" fmla="*/ 4495705 h 5186663"/>
              <a:gd name="connsiteX29" fmla="*/ 2240043 w 3382206"/>
              <a:gd name="connsiteY29" fmla="*/ 4495705 h 5186663"/>
              <a:gd name="connsiteX30" fmla="*/ 2278045 w 3382206"/>
              <a:gd name="connsiteY30" fmla="*/ 4457605 h 5186663"/>
              <a:gd name="connsiteX31" fmla="*/ 2240043 w 3382206"/>
              <a:gd name="connsiteY31" fmla="*/ 4419505 h 5186663"/>
              <a:gd name="connsiteX32" fmla="*/ 1940492 w 3382206"/>
              <a:gd name="connsiteY32" fmla="*/ 4419505 h 5186663"/>
              <a:gd name="connsiteX33" fmla="*/ 1883489 w 3382206"/>
              <a:gd name="connsiteY33" fmla="*/ 4362355 h 5186663"/>
              <a:gd name="connsiteX34" fmla="*/ 1940492 w 3382206"/>
              <a:gd name="connsiteY34" fmla="*/ 4305205 h 5186663"/>
              <a:gd name="connsiteX35" fmla="*/ 2240043 w 3382206"/>
              <a:gd name="connsiteY35" fmla="*/ 4305205 h 5186663"/>
              <a:gd name="connsiteX36" fmla="*/ 2278045 w 3382206"/>
              <a:gd name="connsiteY36" fmla="*/ 4267105 h 5186663"/>
              <a:gd name="connsiteX37" fmla="*/ 2240043 w 3382206"/>
              <a:gd name="connsiteY37" fmla="*/ 4229005 h 5186663"/>
              <a:gd name="connsiteX38" fmla="*/ 1940492 w 3382206"/>
              <a:gd name="connsiteY38" fmla="*/ 4229005 h 5186663"/>
              <a:gd name="connsiteX39" fmla="*/ 1883489 w 3382206"/>
              <a:gd name="connsiteY39" fmla="*/ 4171855 h 5186663"/>
              <a:gd name="connsiteX40" fmla="*/ 1940492 w 3382206"/>
              <a:gd name="connsiteY40" fmla="*/ 4114705 h 5186663"/>
              <a:gd name="connsiteX41" fmla="*/ 2145798 w 3382206"/>
              <a:gd name="connsiteY41" fmla="*/ 4114705 h 5186663"/>
              <a:gd name="connsiteX42" fmla="*/ 2202801 w 3382206"/>
              <a:gd name="connsiteY42" fmla="*/ 4057555 h 5186663"/>
              <a:gd name="connsiteX43" fmla="*/ 2202801 w 3382206"/>
              <a:gd name="connsiteY43" fmla="*/ 3644646 h 5186663"/>
              <a:gd name="connsiteX44" fmla="*/ 2780147 w 3382206"/>
              <a:gd name="connsiteY44" fmla="*/ 2839117 h 5186663"/>
              <a:gd name="connsiteX45" fmla="*/ 3268189 w 3382206"/>
              <a:gd name="connsiteY45" fmla="*/ 1695450 h 5186663"/>
              <a:gd name="connsiteX46" fmla="*/ 1691103 w 3382206"/>
              <a:gd name="connsiteY46" fmla="*/ 114300 h 5186663"/>
              <a:gd name="connsiteX47" fmla="*/ 114018 w 3382206"/>
              <a:gd name="connsiteY47" fmla="*/ 1695450 h 5186663"/>
              <a:gd name="connsiteX48" fmla="*/ 602059 w 3382206"/>
              <a:gd name="connsiteY48" fmla="*/ 2839022 h 5186663"/>
              <a:gd name="connsiteX49" fmla="*/ 1179406 w 3382206"/>
              <a:gd name="connsiteY49" fmla="*/ 3644646 h 5186663"/>
              <a:gd name="connsiteX50" fmla="*/ 1179406 w 3382206"/>
              <a:gd name="connsiteY50" fmla="*/ 4057555 h 5186663"/>
              <a:gd name="connsiteX51" fmla="*/ 1236409 w 3382206"/>
              <a:gd name="connsiteY51" fmla="*/ 4114705 h 5186663"/>
              <a:gd name="connsiteX52" fmla="*/ 1460146 w 3382206"/>
              <a:gd name="connsiteY52" fmla="*/ 4114705 h 5186663"/>
              <a:gd name="connsiteX53" fmla="*/ 1517149 w 3382206"/>
              <a:gd name="connsiteY53" fmla="*/ 4171855 h 5186663"/>
              <a:gd name="connsiteX54" fmla="*/ 1460146 w 3382206"/>
              <a:gd name="connsiteY54" fmla="*/ 4229005 h 5186663"/>
              <a:gd name="connsiteX55" fmla="*/ 1142354 w 3382206"/>
              <a:gd name="connsiteY55" fmla="*/ 4229005 h 5186663"/>
              <a:gd name="connsiteX56" fmla="*/ 1104352 w 3382206"/>
              <a:gd name="connsiteY56" fmla="*/ 4267105 h 5186663"/>
              <a:gd name="connsiteX57" fmla="*/ 1142354 w 3382206"/>
              <a:gd name="connsiteY57" fmla="*/ 4305205 h 5186663"/>
              <a:gd name="connsiteX58" fmla="*/ 1460146 w 3382206"/>
              <a:gd name="connsiteY58" fmla="*/ 4305205 h 5186663"/>
              <a:gd name="connsiteX59" fmla="*/ 1517149 w 3382206"/>
              <a:gd name="connsiteY59" fmla="*/ 4362355 h 5186663"/>
              <a:gd name="connsiteX60" fmla="*/ 1460146 w 3382206"/>
              <a:gd name="connsiteY60" fmla="*/ 4419505 h 5186663"/>
              <a:gd name="connsiteX61" fmla="*/ 1142354 w 3382206"/>
              <a:gd name="connsiteY61" fmla="*/ 4419505 h 5186663"/>
              <a:gd name="connsiteX62" fmla="*/ 1104352 w 3382206"/>
              <a:gd name="connsiteY62" fmla="*/ 4457605 h 5186663"/>
              <a:gd name="connsiteX63" fmla="*/ 1142354 w 3382206"/>
              <a:gd name="connsiteY63" fmla="*/ 4495705 h 5186663"/>
              <a:gd name="connsiteX64" fmla="*/ 1460146 w 3382206"/>
              <a:gd name="connsiteY64" fmla="*/ 4495705 h 5186663"/>
              <a:gd name="connsiteX65" fmla="*/ 1517149 w 3382206"/>
              <a:gd name="connsiteY65" fmla="*/ 4552855 h 5186663"/>
              <a:gd name="connsiteX66" fmla="*/ 1460146 w 3382206"/>
              <a:gd name="connsiteY66" fmla="*/ 4610005 h 5186663"/>
              <a:gd name="connsiteX67" fmla="*/ 1142354 w 3382206"/>
              <a:gd name="connsiteY67" fmla="*/ 4610005 h 5186663"/>
              <a:gd name="connsiteX68" fmla="*/ 1104352 w 3382206"/>
              <a:gd name="connsiteY68" fmla="*/ 4648105 h 5186663"/>
              <a:gd name="connsiteX69" fmla="*/ 1142354 w 3382206"/>
              <a:gd name="connsiteY69" fmla="*/ 4686205 h 5186663"/>
              <a:gd name="connsiteX70" fmla="*/ 1460146 w 3382206"/>
              <a:gd name="connsiteY70" fmla="*/ 4686205 h 5186663"/>
              <a:gd name="connsiteX71" fmla="*/ 1517149 w 3382206"/>
              <a:gd name="connsiteY71" fmla="*/ 4743355 h 5186663"/>
              <a:gd name="connsiteX72" fmla="*/ 1460146 w 3382206"/>
              <a:gd name="connsiteY72" fmla="*/ 4800505 h 5186663"/>
              <a:gd name="connsiteX73" fmla="*/ 1142354 w 3382206"/>
              <a:gd name="connsiteY73" fmla="*/ 4800505 h 5186663"/>
              <a:gd name="connsiteX74" fmla="*/ 1104352 w 3382206"/>
              <a:gd name="connsiteY74" fmla="*/ 4838605 h 5186663"/>
              <a:gd name="connsiteX75" fmla="*/ 1142354 w 3382206"/>
              <a:gd name="connsiteY75" fmla="*/ 4876705 h 5186663"/>
              <a:gd name="connsiteX76" fmla="*/ 1459956 w 3382206"/>
              <a:gd name="connsiteY76" fmla="*/ 4876705 h 5186663"/>
              <a:gd name="connsiteX77" fmla="*/ 1516959 w 3382206"/>
              <a:gd name="connsiteY77" fmla="*/ 4933855 h 5186663"/>
              <a:gd name="connsiteX78" fmla="*/ 1516959 w 3382206"/>
              <a:gd name="connsiteY78" fmla="*/ 5186663 h 5186663"/>
              <a:gd name="connsiteX79" fmla="*/ 1402953 w 3382206"/>
              <a:gd name="connsiteY79" fmla="*/ 5186663 h 5186663"/>
              <a:gd name="connsiteX80" fmla="*/ 1402953 w 3382206"/>
              <a:gd name="connsiteY80" fmla="*/ 4991005 h 5186663"/>
              <a:gd name="connsiteX81" fmla="*/ 1142164 w 3382206"/>
              <a:gd name="connsiteY81" fmla="*/ 4991005 h 5186663"/>
              <a:gd name="connsiteX82" fmla="*/ 1047253 w 3382206"/>
              <a:gd name="connsiteY82" fmla="*/ 4957572 h 5186663"/>
              <a:gd name="connsiteX83" fmla="*/ 1023597 w 3382206"/>
              <a:gd name="connsiteY83" fmla="*/ 4743355 h 5186663"/>
              <a:gd name="connsiteX84" fmla="*/ 1023597 w 3382206"/>
              <a:gd name="connsiteY84" fmla="*/ 4552855 h 5186663"/>
              <a:gd name="connsiteX85" fmla="*/ 1023597 w 3382206"/>
              <a:gd name="connsiteY85" fmla="*/ 4362355 h 5186663"/>
              <a:gd name="connsiteX86" fmla="*/ 1003437 w 3382206"/>
              <a:gd name="connsiteY86" fmla="*/ 4329103 h 5186663"/>
              <a:gd name="connsiteX87" fmla="*/ 1080600 w 3382206"/>
              <a:gd name="connsiteY87" fmla="*/ 4127945 h 5186663"/>
              <a:gd name="connsiteX88" fmla="*/ 1065399 w 3382206"/>
              <a:gd name="connsiteY88" fmla="*/ 4057555 h 5186663"/>
              <a:gd name="connsiteX89" fmla="*/ 1065399 w 3382206"/>
              <a:gd name="connsiteY89" fmla="*/ 3644646 h 5186663"/>
              <a:gd name="connsiteX90" fmla="*/ 523300 w 3382206"/>
              <a:gd name="connsiteY90" fmla="*/ 2921699 h 5186663"/>
              <a:gd name="connsiteX91" fmla="*/ 12 w 3382206"/>
              <a:gd name="connsiteY91" fmla="*/ 1695450 h 5186663"/>
              <a:gd name="connsiteX92" fmla="*/ 1691103 w 3382206"/>
              <a:gd name="connsiteY92" fmla="*/ 0 h 5186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3382206" h="5186663">
                <a:moveTo>
                  <a:pt x="1691103" y="0"/>
                </a:moveTo>
                <a:cubicBezTo>
                  <a:pt x="2623579" y="0"/>
                  <a:pt x="3382195" y="760476"/>
                  <a:pt x="3382195" y="1695450"/>
                </a:cubicBezTo>
                <a:cubicBezTo>
                  <a:pt x="3383924" y="2159060"/>
                  <a:pt x="3194569" y="2602802"/>
                  <a:pt x="2858907" y="2921699"/>
                </a:cubicBezTo>
                <a:cubicBezTo>
                  <a:pt x="2604768" y="3165062"/>
                  <a:pt x="2316807" y="3440811"/>
                  <a:pt x="2316807" y="3644646"/>
                </a:cubicBezTo>
                <a:lnTo>
                  <a:pt x="2316807" y="4057555"/>
                </a:lnTo>
                <a:cubicBezTo>
                  <a:pt x="2316845" y="4081844"/>
                  <a:pt x="2311658" y="4105847"/>
                  <a:pt x="2301606" y="4127945"/>
                </a:cubicBezTo>
                <a:cubicBezTo>
                  <a:pt x="2313472" y="4133231"/>
                  <a:pt x="2324626" y="4140032"/>
                  <a:pt x="2334773" y="4148157"/>
                </a:cubicBezTo>
                <a:cubicBezTo>
                  <a:pt x="2400345" y="4200706"/>
                  <a:pt x="2411024" y="4296604"/>
                  <a:pt x="2358609" y="4362355"/>
                </a:cubicBezTo>
                <a:cubicBezTo>
                  <a:pt x="2403072" y="4418029"/>
                  <a:pt x="2403072" y="4497181"/>
                  <a:pt x="2358609" y="4552855"/>
                </a:cubicBezTo>
                <a:cubicBezTo>
                  <a:pt x="2403072" y="4608529"/>
                  <a:pt x="2403072" y="4687681"/>
                  <a:pt x="2358609" y="4743355"/>
                </a:cubicBezTo>
                <a:cubicBezTo>
                  <a:pt x="2380176" y="4770358"/>
                  <a:pt x="2391937" y="4803915"/>
                  <a:pt x="2391956" y="4838509"/>
                </a:cubicBezTo>
                <a:cubicBezTo>
                  <a:pt x="2392013" y="4922682"/>
                  <a:pt x="2323999" y="4990948"/>
                  <a:pt x="2240043" y="4991005"/>
                </a:cubicBezTo>
                <a:lnTo>
                  <a:pt x="1997495" y="4991005"/>
                </a:lnTo>
                <a:lnTo>
                  <a:pt x="1997495" y="5186663"/>
                </a:lnTo>
                <a:lnTo>
                  <a:pt x="1883489" y="5186663"/>
                </a:lnTo>
                <a:lnTo>
                  <a:pt x="1883489" y="4933855"/>
                </a:lnTo>
                <a:cubicBezTo>
                  <a:pt x="1883489" y="4902289"/>
                  <a:pt x="1909007" y="4876705"/>
                  <a:pt x="1940492" y="4876705"/>
                </a:cubicBezTo>
                <a:lnTo>
                  <a:pt x="2240043" y="4876705"/>
                </a:lnTo>
                <a:cubicBezTo>
                  <a:pt x="2261030" y="4876705"/>
                  <a:pt x="2278045" y="4859646"/>
                  <a:pt x="2278045" y="4838605"/>
                </a:cubicBezTo>
                <a:cubicBezTo>
                  <a:pt x="2278045" y="4817564"/>
                  <a:pt x="2261030" y="4800505"/>
                  <a:pt x="2240043" y="4800505"/>
                </a:cubicBezTo>
                <a:lnTo>
                  <a:pt x="1940492" y="4800505"/>
                </a:lnTo>
                <a:cubicBezTo>
                  <a:pt x="1909007" y="4800505"/>
                  <a:pt x="1883489" y="4774921"/>
                  <a:pt x="1883489" y="4743355"/>
                </a:cubicBezTo>
                <a:cubicBezTo>
                  <a:pt x="1883489" y="4711789"/>
                  <a:pt x="1909007" y="4686205"/>
                  <a:pt x="1940492" y="4686205"/>
                </a:cubicBezTo>
                <a:lnTo>
                  <a:pt x="2240043" y="4686205"/>
                </a:lnTo>
                <a:cubicBezTo>
                  <a:pt x="2261030" y="4686205"/>
                  <a:pt x="2278045" y="4669146"/>
                  <a:pt x="2278045" y="4648105"/>
                </a:cubicBezTo>
                <a:cubicBezTo>
                  <a:pt x="2278045" y="4627064"/>
                  <a:pt x="2261030" y="4610005"/>
                  <a:pt x="2240043" y="4610005"/>
                </a:cubicBezTo>
                <a:lnTo>
                  <a:pt x="1940492" y="4610005"/>
                </a:lnTo>
                <a:cubicBezTo>
                  <a:pt x="1909007" y="4610005"/>
                  <a:pt x="1883489" y="4584421"/>
                  <a:pt x="1883489" y="4552855"/>
                </a:cubicBezTo>
                <a:cubicBezTo>
                  <a:pt x="1883489" y="4521289"/>
                  <a:pt x="1909007" y="4495705"/>
                  <a:pt x="1940492" y="4495705"/>
                </a:cubicBezTo>
                <a:lnTo>
                  <a:pt x="2240043" y="4495705"/>
                </a:lnTo>
                <a:cubicBezTo>
                  <a:pt x="2261030" y="4495705"/>
                  <a:pt x="2278045" y="4478646"/>
                  <a:pt x="2278045" y="4457605"/>
                </a:cubicBezTo>
                <a:cubicBezTo>
                  <a:pt x="2278045" y="4436564"/>
                  <a:pt x="2261030" y="4419505"/>
                  <a:pt x="2240043" y="4419505"/>
                </a:cubicBezTo>
                <a:lnTo>
                  <a:pt x="1940492" y="4419505"/>
                </a:lnTo>
                <a:cubicBezTo>
                  <a:pt x="1909007" y="4419505"/>
                  <a:pt x="1883489" y="4393921"/>
                  <a:pt x="1883489" y="4362355"/>
                </a:cubicBezTo>
                <a:cubicBezTo>
                  <a:pt x="1883489" y="4330789"/>
                  <a:pt x="1909007" y="4305205"/>
                  <a:pt x="1940492" y="4305205"/>
                </a:cubicBezTo>
                <a:lnTo>
                  <a:pt x="2240043" y="4305205"/>
                </a:lnTo>
                <a:cubicBezTo>
                  <a:pt x="2261030" y="4305205"/>
                  <a:pt x="2278045" y="4288146"/>
                  <a:pt x="2278045" y="4267105"/>
                </a:cubicBezTo>
                <a:cubicBezTo>
                  <a:pt x="2278045" y="4246064"/>
                  <a:pt x="2261030" y="4229005"/>
                  <a:pt x="2240043" y="4229005"/>
                </a:cubicBezTo>
                <a:lnTo>
                  <a:pt x="1940492" y="4229005"/>
                </a:lnTo>
                <a:cubicBezTo>
                  <a:pt x="1909007" y="4229005"/>
                  <a:pt x="1883489" y="4203421"/>
                  <a:pt x="1883489" y="4171855"/>
                </a:cubicBezTo>
                <a:cubicBezTo>
                  <a:pt x="1883489" y="4140289"/>
                  <a:pt x="1909007" y="4114705"/>
                  <a:pt x="1940492" y="4114705"/>
                </a:cubicBezTo>
                <a:lnTo>
                  <a:pt x="2145798" y="4114705"/>
                </a:lnTo>
                <a:cubicBezTo>
                  <a:pt x="2177283" y="4114705"/>
                  <a:pt x="2202801" y="4089121"/>
                  <a:pt x="2202801" y="4057555"/>
                </a:cubicBezTo>
                <a:lnTo>
                  <a:pt x="2202801" y="3644646"/>
                </a:lnTo>
                <a:cubicBezTo>
                  <a:pt x="2202801" y="3391567"/>
                  <a:pt x="2496272" y="3110865"/>
                  <a:pt x="2780147" y="2839117"/>
                </a:cubicBezTo>
                <a:cubicBezTo>
                  <a:pt x="3093199" y="2541699"/>
                  <a:pt x="3269804" y="2127837"/>
                  <a:pt x="3268189" y="1695450"/>
                </a:cubicBezTo>
                <a:cubicBezTo>
                  <a:pt x="3268189" y="823627"/>
                  <a:pt x="2560686" y="114300"/>
                  <a:pt x="1691103" y="114300"/>
                </a:cubicBezTo>
                <a:cubicBezTo>
                  <a:pt x="821521" y="114300"/>
                  <a:pt x="114018" y="823532"/>
                  <a:pt x="114018" y="1695450"/>
                </a:cubicBezTo>
                <a:cubicBezTo>
                  <a:pt x="112385" y="2127818"/>
                  <a:pt x="288997" y="2541651"/>
                  <a:pt x="602059" y="2839022"/>
                </a:cubicBezTo>
                <a:cubicBezTo>
                  <a:pt x="885935" y="3111246"/>
                  <a:pt x="1179406" y="3391948"/>
                  <a:pt x="1179406" y="3644646"/>
                </a:cubicBezTo>
                <a:lnTo>
                  <a:pt x="1179406" y="4057555"/>
                </a:lnTo>
                <a:cubicBezTo>
                  <a:pt x="1179406" y="4089121"/>
                  <a:pt x="1204924" y="4114705"/>
                  <a:pt x="1236409" y="4114705"/>
                </a:cubicBezTo>
                <a:lnTo>
                  <a:pt x="1460146" y="4114705"/>
                </a:lnTo>
                <a:cubicBezTo>
                  <a:pt x="1491631" y="4114705"/>
                  <a:pt x="1517149" y="4140289"/>
                  <a:pt x="1517149" y="4171855"/>
                </a:cubicBezTo>
                <a:cubicBezTo>
                  <a:pt x="1517149" y="4203421"/>
                  <a:pt x="1491631" y="4229005"/>
                  <a:pt x="1460146" y="4229005"/>
                </a:cubicBezTo>
                <a:lnTo>
                  <a:pt x="1142354" y="4229005"/>
                </a:lnTo>
                <a:cubicBezTo>
                  <a:pt x="1121367" y="4229005"/>
                  <a:pt x="1104352" y="4246064"/>
                  <a:pt x="1104352" y="4267105"/>
                </a:cubicBezTo>
                <a:cubicBezTo>
                  <a:pt x="1104352" y="4288146"/>
                  <a:pt x="1121367" y="4305205"/>
                  <a:pt x="1142354" y="4305205"/>
                </a:cubicBezTo>
                <a:lnTo>
                  <a:pt x="1460146" y="4305205"/>
                </a:lnTo>
                <a:cubicBezTo>
                  <a:pt x="1491631" y="4305205"/>
                  <a:pt x="1517149" y="4330789"/>
                  <a:pt x="1517149" y="4362355"/>
                </a:cubicBezTo>
                <a:cubicBezTo>
                  <a:pt x="1517149" y="4393921"/>
                  <a:pt x="1491631" y="4419505"/>
                  <a:pt x="1460146" y="4419505"/>
                </a:cubicBezTo>
                <a:lnTo>
                  <a:pt x="1142354" y="4419505"/>
                </a:lnTo>
                <a:cubicBezTo>
                  <a:pt x="1121367" y="4419505"/>
                  <a:pt x="1104352" y="4436564"/>
                  <a:pt x="1104352" y="4457605"/>
                </a:cubicBezTo>
                <a:cubicBezTo>
                  <a:pt x="1104352" y="4478646"/>
                  <a:pt x="1121367" y="4495705"/>
                  <a:pt x="1142354" y="4495705"/>
                </a:cubicBezTo>
                <a:lnTo>
                  <a:pt x="1460146" y="4495705"/>
                </a:lnTo>
                <a:cubicBezTo>
                  <a:pt x="1491631" y="4495705"/>
                  <a:pt x="1517149" y="4521289"/>
                  <a:pt x="1517149" y="4552855"/>
                </a:cubicBezTo>
                <a:cubicBezTo>
                  <a:pt x="1517149" y="4584421"/>
                  <a:pt x="1491631" y="4610005"/>
                  <a:pt x="1460146" y="4610005"/>
                </a:cubicBezTo>
                <a:lnTo>
                  <a:pt x="1142354" y="4610005"/>
                </a:lnTo>
                <a:cubicBezTo>
                  <a:pt x="1121367" y="4610005"/>
                  <a:pt x="1104352" y="4627064"/>
                  <a:pt x="1104352" y="4648105"/>
                </a:cubicBezTo>
                <a:cubicBezTo>
                  <a:pt x="1104352" y="4669146"/>
                  <a:pt x="1121367" y="4686205"/>
                  <a:pt x="1142354" y="4686205"/>
                </a:cubicBezTo>
                <a:lnTo>
                  <a:pt x="1460146" y="4686205"/>
                </a:lnTo>
                <a:cubicBezTo>
                  <a:pt x="1491631" y="4686205"/>
                  <a:pt x="1517149" y="4711789"/>
                  <a:pt x="1517149" y="4743355"/>
                </a:cubicBezTo>
                <a:cubicBezTo>
                  <a:pt x="1517149" y="4774921"/>
                  <a:pt x="1491631" y="4800505"/>
                  <a:pt x="1460146" y="4800505"/>
                </a:cubicBezTo>
                <a:lnTo>
                  <a:pt x="1142354" y="4800505"/>
                </a:lnTo>
                <a:cubicBezTo>
                  <a:pt x="1121367" y="4800505"/>
                  <a:pt x="1104352" y="4817564"/>
                  <a:pt x="1104352" y="4838605"/>
                </a:cubicBezTo>
                <a:cubicBezTo>
                  <a:pt x="1104352" y="4859646"/>
                  <a:pt x="1121367" y="4876705"/>
                  <a:pt x="1142354" y="4876705"/>
                </a:cubicBezTo>
                <a:lnTo>
                  <a:pt x="1459956" y="4876705"/>
                </a:lnTo>
                <a:cubicBezTo>
                  <a:pt x="1491441" y="4876705"/>
                  <a:pt x="1516959" y="4902289"/>
                  <a:pt x="1516959" y="4933855"/>
                </a:cubicBezTo>
                <a:lnTo>
                  <a:pt x="1516959" y="5186663"/>
                </a:lnTo>
                <a:lnTo>
                  <a:pt x="1402953" y="5186663"/>
                </a:lnTo>
                <a:lnTo>
                  <a:pt x="1402953" y="4991005"/>
                </a:lnTo>
                <a:lnTo>
                  <a:pt x="1142164" y="4991005"/>
                </a:lnTo>
                <a:cubicBezTo>
                  <a:pt x="1107658" y="4990986"/>
                  <a:pt x="1074187" y="4979194"/>
                  <a:pt x="1047253" y="4957572"/>
                </a:cubicBezTo>
                <a:cubicBezTo>
                  <a:pt x="981719" y="4904966"/>
                  <a:pt x="971126" y="4809058"/>
                  <a:pt x="1023597" y="4743355"/>
                </a:cubicBezTo>
                <a:cubicBezTo>
                  <a:pt x="979135" y="4687681"/>
                  <a:pt x="979135" y="4608529"/>
                  <a:pt x="1023597" y="4552855"/>
                </a:cubicBezTo>
                <a:cubicBezTo>
                  <a:pt x="979135" y="4497181"/>
                  <a:pt x="979135" y="4418029"/>
                  <a:pt x="1023597" y="4362355"/>
                </a:cubicBezTo>
                <a:cubicBezTo>
                  <a:pt x="1015484" y="4352182"/>
                  <a:pt x="1008710" y="4341009"/>
                  <a:pt x="1003437" y="4329103"/>
                </a:cubicBezTo>
                <a:cubicBezTo>
                  <a:pt x="969340" y="4252198"/>
                  <a:pt x="1003884" y="4162130"/>
                  <a:pt x="1080600" y="4127945"/>
                </a:cubicBezTo>
                <a:cubicBezTo>
                  <a:pt x="1070549" y="4105847"/>
                  <a:pt x="1065361" y="4081844"/>
                  <a:pt x="1065399" y="4057555"/>
                </a:cubicBezTo>
                <a:lnTo>
                  <a:pt x="1065399" y="3644646"/>
                </a:lnTo>
                <a:cubicBezTo>
                  <a:pt x="1065399" y="3440811"/>
                  <a:pt x="777439" y="3165062"/>
                  <a:pt x="523300" y="2921699"/>
                </a:cubicBezTo>
                <a:cubicBezTo>
                  <a:pt x="187641" y="2602802"/>
                  <a:pt x="-1720" y="2159060"/>
                  <a:pt x="12" y="1695450"/>
                </a:cubicBezTo>
                <a:cubicBezTo>
                  <a:pt x="12" y="760571"/>
                  <a:pt x="758628" y="0"/>
                  <a:pt x="1691103" y="0"/>
                </a:cubicBezTo>
                <a:close/>
              </a:path>
            </a:pathLst>
          </a:custGeom>
          <a:solidFill>
            <a:schemeClr val="accent2"/>
          </a:solidFill>
          <a:ln w="950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 name="Freeform 22">
            <a:extLst>
              <a:ext uri="{FF2B5EF4-FFF2-40B4-BE49-F238E27FC236}">
                <a16:creationId xmlns:a16="http://schemas.microsoft.com/office/drawing/2014/main" id="{B1968726-C7F0-6A4F-81C8-2F51ACF5E2AD}"/>
              </a:ext>
            </a:extLst>
          </p:cNvPr>
          <p:cNvSpPr/>
          <p:nvPr/>
        </p:nvSpPr>
        <p:spPr>
          <a:xfrm>
            <a:off x="7162052" y="2324406"/>
            <a:ext cx="214901" cy="215455"/>
          </a:xfrm>
          <a:custGeom>
            <a:avLst/>
            <a:gdLst>
              <a:gd name="connsiteX0" fmla="*/ 0 w 214901"/>
              <a:gd name="connsiteY0" fmla="*/ 107918 h 215455"/>
              <a:gd name="connsiteX1" fmla="*/ 107641 w 214901"/>
              <a:gd name="connsiteY1" fmla="*/ 215456 h 215455"/>
              <a:gd name="connsiteX2" fmla="*/ 214902 w 214901"/>
              <a:gd name="connsiteY2" fmla="*/ 107537 h 215455"/>
              <a:gd name="connsiteX3" fmla="*/ 107261 w 214901"/>
              <a:gd name="connsiteY3" fmla="*/ 0 h 215455"/>
              <a:gd name="connsiteX4" fmla="*/ 0 w 214901"/>
              <a:gd name="connsiteY4" fmla="*/ 107918 h 2154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901" h="215455">
                <a:moveTo>
                  <a:pt x="0" y="107918"/>
                </a:moveTo>
                <a:cubicBezTo>
                  <a:pt x="105" y="167414"/>
                  <a:pt x="48301" y="215560"/>
                  <a:pt x="107641" y="215456"/>
                </a:cubicBezTo>
                <a:cubicBezTo>
                  <a:pt x="166981" y="215350"/>
                  <a:pt x="215006" y="167033"/>
                  <a:pt x="214902" y="107537"/>
                </a:cubicBezTo>
                <a:cubicBezTo>
                  <a:pt x="214797" y="48040"/>
                  <a:pt x="166601" y="-105"/>
                  <a:pt x="107261" y="0"/>
                </a:cubicBezTo>
                <a:cubicBezTo>
                  <a:pt x="47921" y="105"/>
                  <a:pt x="-104" y="48421"/>
                  <a:pt x="0" y="107918"/>
                </a:cubicBezTo>
                <a:close/>
              </a:path>
            </a:pathLst>
          </a:custGeom>
          <a:solidFill>
            <a:schemeClr val="accent2"/>
          </a:solidFill>
          <a:ln w="9501" cap="flat">
            <a:noFill/>
            <a:prstDash val="solid"/>
            <a:miter/>
          </a:ln>
          <a:effectLst>
            <a:outerShdw blurRad="139700" dist="38100" dir="8100000" algn="tr" rotWithShape="0">
              <a:prstClr val="black">
                <a:alpha val="40000"/>
              </a:prstClr>
            </a:outerShdw>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Freeform 23">
            <a:extLst>
              <a:ext uri="{FF2B5EF4-FFF2-40B4-BE49-F238E27FC236}">
                <a16:creationId xmlns:a16="http://schemas.microsoft.com/office/drawing/2014/main" id="{009D68AB-66E3-A34D-83B7-549234904492}"/>
              </a:ext>
            </a:extLst>
          </p:cNvPr>
          <p:cNvSpPr/>
          <p:nvPr/>
        </p:nvSpPr>
        <p:spPr>
          <a:xfrm>
            <a:off x="7624442" y="3464454"/>
            <a:ext cx="214901" cy="215455"/>
          </a:xfrm>
          <a:custGeom>
            <a:avLst/>
            <a:gdLst>
              <a:gd name="connsiteX0" fmla="*/ 0 w 214901"/>
              <a:gd name="connsiteY0" fmla="*/ 107728 h 215455"/>
              <a:gd name="connsiteX1" fmla="*/ 107451 w 214901"/>
              <a:gd name="connsiteY1" fmla="*/ 215455 h 215455"/>
              <a:gd name="connsiteX2" fmla="*/ 214902 w 214901"/>
              <a:gd name="connsiteY2" fmla="*/ 107728 h 215455"/>
              <a:gd name="connsiteX3" fmla="*/ 107451 w 214901"/>
              <a:gd name="connsiteY3" fmla="*/ 0 h 215455"/>
              <a:gd name="connsiteX4" fmla="*/ 0 w 214901"/>
              <a:gd name="connsiteY4" fmla="*/ 107728 h 2154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901" h="215455">
                <a:moveTo>
                  <a:pt x="0" y="107728"/>
                </a:moveTo>
                <a:cubicBezTo>
                  <a:pt x="0" y="167221"/>
                  <a:pt x="48111" y="215455"/>
                  <a:pt x="107451" y="215455"/>
                </a:cubicBezTo>
                <a:cubicBezTo>
                  <a:pt x="166791" y="215455"/>
                  <a:pt x="214902" y="167221"/>
                  <a:pt x="214902" y="107728"/>
                </a:cubicBezTo>
                <a:cubicBezTo>
                  <a:pt x="214902" y="48235"/>
                  <a:pt x="166791" y="0"/>
                  <a:pt x="107451" y="0"/>
                </a:cubicBezTo>
                <a:cubicBezTo>
                  <a:pt x="48111" y="0"/>
                  <a:pt x="0" y="48235"/>
                  <a:pt x="0" y="107728"/>
                </a:cubicBezTo>
                <a:close/>
              </a:path>
            </a:pathLst>
          </a:custGeom>
          <a:solidFill>
            <a:schemeClr val="accent2"/>
          </a:solidFill>
          <a:ln w="9501" cap="flat">
            <a:noFill/>
            <a:prstDash val="solid"/>
            <a:miter/>
          </a:ln>
          <a:effectLst>
            <a:outerShdw blurRad="139700" dist="38100" dir="8100000" algn="tr" rotWithShape="0">
              <a:prstClr val="black">
                <a:alpha val="40000"/>
              </a:prstClr>
            </a:outerShdw>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 name="Freeform 24">
            <a:extLst>
              <a:ext uri="{FF2B5EF4-FFF2-40B4-BE49-F238E27FC236}">
                <a16:creationId xmlns:a16="http://schemas.microsoft.com/office/drawing/2014/main" id="{BC66920D-FDCD-9840-8590-5609FFEC3220}"/>
              </a:ext>
            </a:extLst>
          </p:cNvPr>
          <p:cNvSpPr/>
          <p:nvPr/>
        </p:nvSpPr>
        <p:spPr>
          <a:xfrm rot="21556200">
            <a:off x="7161810" y="4629862"/>
            <a:ext cx="214901" cy="215455"/>
          </a:xfrm>
          <a:custGeom>
            <a:avLst/>
            <a:gdLst>
              <a:gd name="connsiteX0" fmla="*/ 214902 w 214901"/>
              <a:gd name="connsiteY0" fmla="*/ 107728 h 215455"/>
              <a:gd name="connsiteX1" fmla="*/ 107451 w 214901"/>
              <a:gd name="connsiteY1" fmla="*/ 215455 h 215455"/>
              <a:gd name="connsiteX2" fmla="*/ 0 w 214901"/>
              <a:gd name="connsiteY2" fmla="*/ 107728 h 215455"/>
              <a:gd name="connsiteX3" fmla="*/ 107451 w 214901"/>
              <a:gd name="connsiteY3" fmla="*/ 0 h 215455"/>
              <a:gd name="connsiteX4" fmla="*/ 214902 w 214901"/>
              <a:gd name="connsiteY4" fmla="*/ 107728 h 2154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901" h="215455">
                <a:moveTo>
                  <a:pt x="214902" y="107728"/>
                </a:moveTo>
                <a:cubicBezTo>
                  <a:pt x="214902" y="167224"/>
                  <a:pt x="166794" y="215455"/>
                  <a:pt x="107451" y="215455"/>
                </a:cubicBezTo>
                <a:cubicBezTo>
                  <a:pt x="48107" y="215455"/>
                  <a:pt x="0" y="167224"/>
                  <a:pt x="0" y="107728"/>
                </a:cubicBezTo>
                <a:cubicBezTo>
                  <a:pt x="0" y="48231"/>
                  <a:pt x="48107" y="0"/>
                  <a:pt x="107451" y="0"/>
                </a:cubicBezTo>
                <a:cubicBezTo>
                  <a:pt x="166794" y="0"/>
                  <a:pt x="214902" y="48231"/>
                  <a:pt x="214902" y="107728"/>
                </a:cubicBezTo>
                <a:close/>
              </a:path>
            </a:pathLst>
          </a:custGeom>
          <a:solidFill>
            <a:schemeClr val="accent2"/>
          </a:solidFill>
          <a:ln w="9501" cap="flat">
            <a:noFill/>
            <a:prstDash val="solid"/>
            <a:miter/>
          </a:ln>
          <a:effectLst>
            <a:outerShdw blurRad="139700" dist="38100" dir="8100000" algn="tr" rotWithShape="0">
              <a:prstClr val="black">
                <a:alpha val="40000"/>
              </a:prstClr>
            </a:outerShdw>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Freeform 25">
            <a:extLst>
              <a:ext uri="{FF2B5EF4-FFF2-40B4-BE49-F238E27FC236}">
                <a16:creationId xmlns:a16="http://schemas.microsoft.com/office/drawing/2014/main" id="{92A1F8C9-D4B9-EF4E-8F20-9D5A705AE1C9}"/>
              </a:ext>
            </a:extLst>
          </p:cNvPr>
          <p:cNvSpPr/>
          <p:nvPr/>
        </p:nvSpPr>
        <p:spPr>
          <a:xfrm rot="16246200">
            <a:off x="4781590" y="4580383"/>
            <a:ext cx="214901" cy="215455"/>
          </a:xfrm>
          <a:custGeom>
            <a:avLst/>
            <a:gdLst>
              <a:gd name="connsiteX0" fmla="*/ 214902 w 214901"/>
              <a:gd name="connsiteY0" fmla="*/ 107728 h 215455"/>
              <a:gd name="connsiteX1" fmla="*/ 107451 w 214901"/>
              <a:gd name="connsiteY1" fmla="*/ 215455 h 215455"/>
              <a:gd name="connsiteX2" fmla="*/ 0 w 214901"/>
              <a:gd name="connsiteY2" fmla="*/ 107728 h 215455"/>
              <a:gd name="connsiteX3" fmla="*/ 107451 w 214901"/>
              <a:gd name="connsiteY3" fmla="*/ 0 h 215455"/>
              <a:gd name="connsiteX4" fmla="*/ 214902 w 214901"/>
              <a:gd name="connsiteY4" fmla="*/ 107728 h 2154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901" h="215455">
                <a:moveTo>
                  <a:pt x="214902" y="107728"/>
                </a:moveTo>
                <a:cubicBezTo>
                  <a:pt x="214902" y="167224"/>
                  <a:pt x="166794" y="215455"/>
                  <a:pt x="107451" y="215455"/>
                </a:cubicBezTo>
                <a:cubicBezTo>
                  <a:pt x="48107" y="215455"/>
                  <a:pt x="0" y="167224"/>
                  <a:pt x="0" y="107728"/>
                </a:cubicBezTo>
                <a:cubicBezTo>
                  <a:pt x="0" y="48231"/>
                  <a:pt x="48107" y="0"/>
                  <a:pt x="107451" y="0"/>
                </a:cubicBezTo>
                <a:cubicBezTo>
                  <a:pt x="166794" y="0"/>
                  <a:pt x="214902" y="48231"/>
                  <a:pt x="214902" y="107728"/>
                </a:cubicBezTo>
                <a:close/>
              </a:path>
            </a:pathLst>
          </a:custGeom>
          <a:solidFill>
            <a:schemeClr val="accent2"/>
          </a:solidFill>
          <a:ln w="9501" cap="flat">
            <a:noFill/>
            <a:prstDash val="solid"/>
            <a:miter/>
          </a:ln>
          <a:effectLst>
            <a:outerShdw blurRad="139700" dist="38100" dir="8100000" algn="tr" rotWithShape="0">
              <a:prstClr val="black">
                <a:alpha val="40000"/>
              </a:prstClr>
            </a:outerShdw>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Freeform 26">
            <a:extLst>
              <a:ext uri="{FF2B5EF4-FFF2-40B4-BE49-F238E27FC236}">
                <a16:creationId xmlns:a16="http://schemas.microsoft.com/office/drawing/2014/main" id="{F8CE7507-D9CF-7C47-B184-6A91198A7A02}"/>
              </a:ext>
            </a:extLst>
          </p:cNvPr>
          <p:cNvSpPr/>
          <p:nvPr/>
        </p:nvSpPr>
        <p:spPr>
          <a:xfrm rot="21556800">
            <a:off x="4356227" y="3464452"/>
            <a:ext cx="214901" cy="215455"/>
          </a:xfrm>
          <a:custGeom>
            <a:avLst/>
            <a:gdLst>
              <a:gd name="connsiteX0" fmla="*/ 214902 w 214901"/>
              <a:gd name="connsiteY0" fmla="*/ 107728 h 215455"/>
              <a:gd name="connsiteX1" fmla="*/ 107451 w 214901"/>
              <a:gd name="connsiteY1" fmla="*/ 215455 h 215455"/>
              <a:gd name="connsiteX2" fmla="*/ 0 w 214901"/>
              <a:gd name="connsiteY2" fmla="*/ 107728 h 215455"/>
              <a:gd name="connsiteX3" fmla="*/ 107451 w 214901"/>
              <a:gd name="connsiteY3" fmla="*/ 0 h 215455"/>
              <a:gd name="connsiteX4" fmla="*/ 214902 w 214901"/>
              <a:gd name="connsiteY4" fmla="*/ 107728 h 2154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901" h="215455">
                <a:moveTo>
                  <a:pt x="214902" y="107728"/>
                </a:moveTo>
                <a:cubicBezTo>
                  <a:pt x="214902" y="167224"/>
                  <a:pt x="166794" y="215455"/>
                  <a:pt x="107451" y="215455"/>
                </a:cubicBezTo>
                <a:cubicBezTo>
                  <a:pt x="48107" y="215455"/>
                  <a:pt x="0" y="167224"/>
                  <a:pt x="0" y="107728"/>
                </a:cubicBezTo>
                <a:cubicBezTo>
                  <a:pt x="0" y="48231"/>
                  <a:pt x="48107" y="0"/>
                  <a:pt x="107451" y="0"/>
                </a:cubicBezTo>
                <a:cubicBezTo>
                  <a:pt x="166794" y="0"/>
                  <a:pt x="214902" y="48231"/>
                  <a:pt x="214902" y="107728"/>
                </a:cubicBezTo>
                <a:close/>
              </a:path>
            </a:pathLst>
          </a:custGeom>
          <a:solidFill>
            <a:schemeClr val="accent2"/>
          </a:solidFill>
          <a:ln w="9501" cap="flat">
            <a:noFill/>
            <a:prstDash val="solid"/>
            <a:miter/>
          </a:ln>
          <a:effectLst>
            <a:outerShdw blurRad="139700" dist="38100" dir="8100000" algn="tr" rotWithShape="0">
              <a:prstClr val="black">
                <a:alpha val="40000"/>
              </a:prstClr>
            </a:outerShdw>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Freeform 27">
            <a:extLst>
              <a:ext uri="{FF2B5EF4-FFF2-40B4-BE49-F238E27FC236}">
                <a16:creationId xmlns:a16="http://schemas.microsoft.com/office/drawing/2014/main" id="{755F75C6-0367-8147-A4D5-1CD56811CE4E}"/>
              </a:ext>
            </a:extLst>
          </p:cNvPr>
          <p:cNvSpPr/>
          <p:nvPr/>
        </p:nvSpPr>
        <p:spPr>
          <a:xfrm rot="21556200">
            <a:off x="4767824" y="2367959"/>
            <a:ext cx="214901" cy="215455"/>
          </a:xfrm>
          <a:custGeom>
            <a:avLst/>
            <a:gdLst>
              <a:gd name="connsiteX0" fmla="*/ 214902 w 214901"/>
              <a:gd name="connsiteY0" fmla="*/ 107728 h 215455"/>
              <a:gd name="connsiteX1" fmla="*/ 107451 w 214901"/>
              <a:gd name="connsiteY1" fmla="*/ 215455 h 215455"/>
              <a:gd name="connsiteX2" fmla="*/ 0 w 214901"/>
              <a:gd name="connsiteY2" fmla="*/ 107728 h 215455"/>
              <a:gd name="connsiteX3" fmla="*/ 107451 w 214901"/>
              <a:gd name="connsiteY3" fmla="*/ 0 h 215455"/>
              <a:gd name="connsiteX4" fmla="*/ 214902 w 214901"/>
              <a:gd name="connsiteY4" fmla="*/ 107728 h 2154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901" h="215455">
                <a:moveTo>
                  <a:pt x="214902" y="107728"/>
                </a:moveTo>
                <a:cubicBezTo>
                  <a:pt x="214902" y="167224"/>
                  <a:pt x="166794" y="215455"/>
                  <a:pt x="107451" y="215455"/>
                </a:cubicBezTo>
                <a:cubicBezTo>
                  <a:pt x="48107" y="215455"/>
                  <a:pt x="0" y="167224"/>
                  <a:pt x="0" y="107728"/>
                </a:cubicBezTo>
                <a:cubicBezTo>
                  <a:pt x="0" y="48231"/>
                  <a:pt x="48107" y="0"/>
                  <a:pt x="107451" y="0"/>
                </a:cubicBezTo>
                <a:cubicBezTo>
                  <a:pt x="166794" y="0"/>
                  <a:pt x="214902" y="48231"/>
                  <a:pt x="214902" y="107728"/>
                </a:cubicBezTo>
                <a:close/>
              </a:path>
            </a:pathLst>
          </a:custGeom>
          <a:solidFill>
            <a:schemeClr val="accent2"/>
          </a:solidFill>
          <a:ln w="9501" cap="flat">
            <a:noFill/>
            <a:prstDash val="solid"/>
            <a:miter/>
          </a:ln>
          <a:effectLst>
            <a:outerShdw blurRad="139700" dist="38100" dir="8100000" algn="tr" rotWithShape="0">
              <a:prstClr val="black">
                <a:alpha val="40000"/>
              </a:prstClr>
            </a:outerShdw>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Rounded Rectangle 57">
            <a:extLst>
              <a:ext uri="{FF2B5EF4-FFF2-40B4-BE49-F238E27FC236}">
                <a16:creationId xmlns:a16="http://schemas.microsoft.com/office/drawing/2014/main" id="{497A70CE-8177-9C4B-87B2-AB4EF30994F4}"/>
              </a:ext>
            </a:extLst>
          </p:cNvPr>
          <p:cNvSpPr/>
          <p:nvPr/>
        </p:nvSpPr>
        <p:spPr>
          <a:xfrm>
            <a:off x="594699" y="1902650"/>
            <a:ext cx="3653356" cy="96628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CuadroTexto 238">
            <a:extLst>
              <a:ext uri="{FF2B5EF4-FFF2-40B4-BE49-F238E27FC236}">
                <a16:creationId xmlns:a16="http://schemas.microsoft.com/office/drawing/2014/main" id="{BBD0E90E-1276-314F-937C-4BE484777715}"/>
              </a:ext>
            </a:extLst>
          </p:cNvPr>
          <p:cNvSpPr txBox="1"/>
          <p:nvPr/>
        </p:nvSpPr>
        <p:spPr>
          <a:xfrm>
            <a:off x="4786330" y="2777895"/>
            <a:ext cx="2619339" cy="107721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INPUT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TITLE HERE</a:t>
            </a:r>
          </a:p>
        </p:txBody>
      </p:sp>
      <p:sp>
        <p:nvSpPr>
          <p:cNvPr id="60" name="Rounded Rectangle 59">
            <a:extLst>
              <a:ext uri="{FF2B5EF4-FFF2-40B4-BE49-F238E27FC236}">
                <a16:creationId xmlns:a16="http://schemas.microsoft.com/office/drawing/2014/main" id="{2568CC4F-DAF2-0247-B0E8-D3FE8D001F47}"/>
              </a:ext>
            </a:extLst>
          </p:cNvPr>
          <p:cNvSpPr/>
          <p:nvPr/>
        </p:nvSpPr>
        <p:spPr>
          <a:xfrm>
            <a:off x="593348" y="4306138"/>
            <a:ext cx="3653356" cy="96628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9" name="Rounded Rectangle 58">
            <a:extLst>
              <a:ext uri="{FF2B5EF4-FFF2-40B4-BE49-F238E27FC236}">
                <a16:creationId xmlns:a16="http://schemas.microsoft.com/office/drawing/2014/main" id="{F85A9FCC-1AB3-3D42-BD07-87D21CD5CF79}"/>
              </a:ext>
            </a:extLst>
          </p:cNvPr>
          <p:cNvSpPr/>
          <p:nvPr/>
        </p:nvSpPr>
        <p:spPr>
          <a:xfrm>
            <a:off x="268468" y="3112329"/>
            <a:ext cx="3653356" cy="96628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34" name="Group">
            <a:extLst>
              <a:ext uri="{FF2B5EF4-FFF2-40B4-BE49-F238E27FC236}">
                <a16:creationId xmlns:a16="http://schemas.microsoft.com/office/drawing/2014/main" id="{9CABC7F8-B662-AB45-8A08-57F309D394D5}"/>
              </a:ext>
            </a:extLst>
          </p:cNvPr>
          <p:cNvGrpSpPr/>
          <p:nvPr/>
        </p:nvGrpSpPr>
        <p:grpSpPr>
          <a:xfrm>
            <a:off x="4052356" y="2214661"/>
            <a:ext cx="356366" cy="356366"/>
            <a:chOff x="0" y="0"/>
            <a:chExt cx="791634" cy="791634"/>
          </a:xfrm>
          <a:solidFill>
            <a:schemeClr val="tx1"/>
          </a:solidFill>
        </p:grpSpPr>
        <p:sp>
          <p:nvSpPr>
            <p:cNvPr id="35" name="Shape">
              <a:extLst>
                <a:ext uri="{FF2B5EF4-FFF2-40B4-BE49-F238E27FC236}">
                  <a16:creationId xmlns:a16="http://schemas.microsoft.com/office/drawing/2014/main" id="{D0E85AF5-4B79-EE46-9608-B2FAC449B673}"/>
                </a:ext>
              </a:extLst>
            </p:cNvPr>
            <p:cNvSpPr/>
            <p:nvPr/>
          </p:nvSpPr>
          <p:spPr>
            <a:xfrm>
              <a:off x="198968" y="245533"/>
              <a:ext cx="592667" cy="546102"/>
            </a:xfrm>
            <a:custGeom>
              <a:avLst/>
              <a:gdLst/>
              <a:ahLst/>
              <a:cxnLst>
                <a:cxn ang="0">
                  <a:pos x="wd2" y="hd2"/>
                </a:cxn>
                <a:cxn ang="5400000">
                  <a:pos x="wd2" y="hd2"/>
                </a:cxn>
                <a:cxn ang="10800000">
                  <a:pos x="wd2" y="hd2"/>
                </a:cxn>
                <a:cxn ang="16200000">
                  <a:pos x="wd2" y="hd2"/>
                </a:cxn>
              </a:cxnLst>
              <a:rect l="0" t="0" r="r" b="b"/>
              <a:pathLst>
                <a:path w="21600" h="21600" extrusionOk="0">
                  <a:moveTo>
                    <a:pt x="17876" y="0"/>
                  </a:moveTo>
                  <a:cubicBezTo>
                    <a:pt x="16138" y="0"/>
                    <a:pt x="16138" y="0"/>
                    <a:pt x="16138" y="0"/>
                  </a:cubicBezTo>
                  <a:cubicBezTo>
                    <a:pt x="16138" y="1890"/>
                    <a:pt x="16138" y="1890"/>
                    <a:pt x="16138" y="1890"/>
                  </a:cubicBezTo>
                  <a:cubicBezTo>
                    <a:pt x="16138" y="5130"/>
                    <a:pt x="13407" y="7830"/>
                    <a:pt x="10676" y="7830"/>
                  </a:cubicBezTo>
                  <a:cubicBezTo>
                    <a:pt x="2483" y="7830"/>
                    <a:pt x="2483" y="7830"/>
                    <a:pt x="2483" y="7830"/>
                  </a:cubicBezTo>
                  <a:cubicBezTo>
                    <a:pt x="0" y="10530"/>
                    <a:pt x="0" y="10530"/>
                    <a:pt x="0" y="10530"/>
                  </a:cubicBezTo>
                  <a:cubicBezTo>
                    <a:pt x="0" y="11880"/>
                    <a:pt x="0" y="11880"/>
                    <a:pt x="0" y="11880"/>
                  </a:cubicBezTo>
                  <a:cubicBezTo>
                    <a:pt x="0" y="13770"/>
                    <a:pt x="1738" y="15660"/>
                    <a:pt x="3476" y="15660"/>
                  </a:cubicBezTo>
                  <a:cubicBezTo>
                    <a:pt x="12414" y="15660"/>
                    <a:pt x="12414" y="15660"/>
                    <a:pt x="12414" y="15660"/>
                  </a:cubicBezTo>
                  <a:cubicBezTo>
                    <a:pt x="17876" y="21600"/>
                    <a:pt x="17876" y="21600"/>
                    <a:pt x="17876" y="21600"/>
                  </a:cubicBezTo>
                  <a:cubicBezTo>
                    <a:pt x="17876" y="15660"/>
                    <a:pt x="17876" y="15660"/>
                    <a:pt x="17876" y="15660"/>
                  </a:cubicBezTo>
                  <a:cubicBezTo>
                    <a:pt x="19614" y="15660"/>
                    <a:pt x="21600" y="13770"/>
                    <a:pt x="21600" y="11880"/>
                  </a:cubicBezTo>
                  <a:cubicBezTo>
                    <a:pt x="21600" y="4050"/>
                    <a:pt x="21600" y="4050"/>
                    <a:pt x="21600" y="4050"/>
                  </a:cubicBezTo>
                  <a:cubicBezTo>
                    <a:pt x="21600" y="1890"/>
                    <a:pt x="19614" y="0"/>
                    <a:pt x="17876" y="0"/>
                  </a:cubicBezTo>
                  <a:close/>
                </a:path>
              </a:pathLst>
            </a:custGeom>
            <a:grpFill/>
            <a:ln w="12700" cap="flat">
              <a:noFill/>
              <a:miter lim="400000"/>
            </a:ln>
            <a:effectLst/>
          </p:spPr>
          <p:txBody>
            <a:bodyPr wrap="square" lIns="60960" tIns="60960" rIns="60960" bIns="60960" numCol="1" anchor="t">
              <a:noAutofit/>
            </a:bodyPr>
            <a:lstStyle/>
            <a:p>
              <a:pPr marL="0" marR="0" lvl="0" indent="0" algn="l" defTabSz="609600" rtl="0" eaLnBrk="1" fontAlgn="auto" latinLnBrk="0" hangingPunct="0">
                <a:lnSpc>
                  <a:spcPct val="100000"/>
                </a:lnSpc>
                <a:spcBef>
                  <a:spcPts val="0"/>
                </a:spcBef>
                <a:spcAft>
                  <a:spcPts val="0"/>
                </a:spcAft>
                <a:buClrTx/>
                <a:buSzTx/>
                <a:buFontTx/>
                <a:buNone/>
                <a:tabLst/>
                <a:defRPr/>
              </a:pPr>
              <a:endParaRPr kumimoji="0" sz="2400" b="0" i="0" u="none" strike="noStrike" kern="0" cap="none" spc="0" normalizeH="0" baseline="0" noProof="0">
                <a:ln>
                  <a:noFill/>
                </a:ln>
                <a:solidFill>
                  <a:srgbClr val="000000"/>
                </a:solidFill>
                <a:effectLst/>
                <a:uLnTx/>
                <a:uFillTx/>
                <a:latin typeface="Calibri"/>
                <a:ea typeface="+mn-ea"/>
                <a:cs typeface="Calibri"/>
                <a:sym typeface="Calibri"/>
              </a:endParaRPr>
            </a:p>
          </p:txBody>
        </p:sp>
        <p:sp>
          <p:nvSpPr>
            <p:cNvPr id="36" name="Shape">
              <a:extLst>
                <a:ext uri="{FF2B5EF4-FFF2-40B4-BE49-F238E27FC236}">
                  <a16:creationId xmlns:a16="http://schemas.microsoft.com/office/drawing/2014/main" id="{C5558E53-3FB9-0246-A264-C7343BF434C9}"/>
                </a:ext>
              </a:extLst>
            </p:cNvPr>
            <p:cNvSpPr/>
            <p:nvPr/>
          </p:nvSpPr>
          <p:spPr>
            <a:xfrm>
              <a:off x="0" y="0"/>
              <a:ext cx="592667" cy="546102"/>
            </a:xfrm>
            <a:custGeom>
              <a:avLst/>
              <a:gdLst/>
              <a:ahLst/>
              <a:cxnLst>
                <a:cxn ang="0">
                  <a:pos x="wd2" y="hd2"/>
                </a:cxn>
                <a:cxn ang="5400000">
                  <a:pos x="wd2" y="hd2"/>
                </a:cxn>
                <a:cxn ang="10800000">
                  <a:pos x="wd2" y="hd2"/>
                </a:cxn>
                <a:cxn ang="16200000">
                  <a:pos x="wd2" y="hd2"/>
                </a:cxn>
              </a:cxnLst>
              <a:rect l="0" t="0" r="r" b="b"/>
              <a:pathLst>
                <a:path w="21600" h="21600" extrusionOk="0">
                  <a:moveTo>
                    <a:pt x="8938" y="15660"/>
                  </a:moveTo>
                  <a:cubicBezTo>
                    <a:pt x="17876" y="15660"/>
                    <a:pt x="17876" y="15660"/>
                    <a:pt x="17876" y="15660"/>
                  </a:cubicBezTo>
                  <a:cubicBezTo>
                    <a:pt x="19614" y="15660"/>
                    <a:pt x="21600" y="13770"/>
                    <a:pt x="21600" y="11610"/>
                  </a:cubicBezTo>
                  <a:cubicBezTo>
                    <a:pt x="21600" y="3780"/>
                    <a:pt x="21600" y="3780"/>
                    <a:pt x="21600" y="3780"/>
                  </a:cubicBezTo>
                  <a:cubicBezTo>
                    <a:pt x="21600" y="1890"/>
                    <a:pt x="19614" y="0"/>
                    <a:pt x="17876" y="0"/>
                  </a:cubicBezTo>
                  <a:cubicBezTo>
                    <a:pt x="3476" y="0"/>
                    <a:pt x="3476" y="0"/>
                    <a:pt x="3476" y="0"/>
                  </a:cubicBezTo>
                  <a:cubicBezTo>
                    <a:pt x="1738" y="0"/>
                    <a:pt x="0" y="1890"/>
                    <a:pt x="0" y="3780"/>
                  </a:cubicBezTo>
                  <a:cubicBezTo>
                    <a:pt x="0" y="11610"/>
                    <a:pt x="0" y="11610"/>
                    <a:pt x="0" y="11610"/>
                  </a:cubicBezTo>
                  <a:cubicBezTo>
                    <a:pt x="0" y="13770"/>
                    <a:pt x="1738" y="15660"/>
                    <a:pt x="3476" y="15660"/>
                  </a:cubicBezTo>
                  <a:cubicBezTo>
                    <a:pt x="3476" y="21600"/>
                    <a:pt x="3476" y="21600"/>
                    <a:pt x="3476" y="21600"/>
                  </a:cubicBezTo>
                  <a:lnTo>
                    <a:pt x="8938" y="15660"/>
                  </a:lnTo>
                  <a:close/>
                </a:path>
              </a:pathLst>
            </a:custGeom>
            <a:grpFill/>
            <a:ln w="12700" cap="flat">
              <a:noFill/>
              <a:miter lim="400000"/>
            </a:ln>
            <a:effectLst/>
          </p:spPr>
          <p:txBody>
            <a:bodyPr wrap="square" lIns="60960" tIns="60960" rIns="60960" bIns="60960" numCol="1" anchor="t">
              <a:noAutofit/>
            </a:bodyPr>
            <a:lstStyle/>
            <a:p>
              <a:pPr marL="0" marR="0" lvl="0" indent="0" algn="l" defTabSz="609600" rtl="0" eaLnBrk="1" fontAlgn="auto" latinLnBrk="0" hangingPunct="0">
                <a:lnSpc>
                  <a:spcPct val="100000"/>
                </a:lnSpc>
                <a:spcBef>
                  <a:spcPts val="0"/>
                </a:spcBef>
                <a:spcAft>
                  <a:spcPts val="0"/>
                </a:spcAft>
                <a:buClrTx/>
                <a:buSzTx/>
                <a:buFontTx/>
                <a:buNone/>
                <a:tabLst/>
                <a:defRPr/>
              </a:pPr>
              <a:endParaRPr kumimoji="0" sz="2400" b="0" i="0" u="none" strike="noStrike" kern="0" cap="none" spc="0" normalizeH="0" baseline="0" noProof="0">
                <a:ln>
                  <a:noFill/>
                </a:ln>
                <a:solidFill>
                  <a:srgbClr val="000000"/>
                </a:solidFill>
                <a:effectLst/>
                <a:uLnTx/>
                <a:uFillTx/>
                <a:latin typeface="Calibri"/>
                <a:ea typeface="+mn-ea"/>
                <a:cs typeface="Calibri"/>
                <a:sym typeface="Calibri"/>
              </a:endParaRPr>
            </a:p>
          </p:txBody>
        </p:sp>
      </p:grpSp>
      <p:grpSp>
        <p:nvGrpSpPr>
          <p:cNvPr id="37" name="Group">
            <a:extLst>
              <a:ext uri="{FF2B5EF4-FFF2-40B4-BE49-F238E27FC236}">
                <a16:creationId xmlns:a16="http://schemas.microsoft.com/office/drawing/2014/main" id="{76460F86-9EA5-AC4B-8607-7C4A5F632BB0}"/>
              </a:ext>
            </a:extLst>
          </p:cNvPr>
          <p:cNvGrpSpPr/>
          <p:nvPr/>
        </p:nvGrpSpPr>
        <p:grpSpPr>
          <a:xfrm>
            <a:off x="4015116" y="4591454"/>
            <a:ext cx="382386" cy="349668"/>
            <a:chOff x="0" y="0"/>
            <a:chExt cx="791634" cy="723901"/>
          </a:xfrm>
          <a:solidFill>
            <a:schemeClr val="tx1"/>
          </a:solidFill>
        </p:grpSpPr>
        <p:sp>
          <p:nvSpPr>
            <p:cNvPr id="38" name="Square">
              <a:extLst>
                <a:ext uri="{FF2B5EF4-FFF2-40B4-BE49-F238E27FC236}">
                  <a16:creationId xmlns:a16="http://schemas.microsoft.com/office/drawing/2014/main" id="{48AC91B1-9BE9-8E4F-834B-32924CB44521}"/>
                </a:ext>
              </a:extLst>
            </p:cNvPr>
            <p:cNvSpPr/>
            <p:nvPr/>
          </p:nvSpPr>
          <p:spPr>
            <a:xfrm>
              <a:off x="50800" y="571501"/>
              <a:ext cx="148169" cy="152401"/>
            </a:xfrm>
            <a:prstGeom prst="rect">
              <a:avLst/>
            </a:prstGeom>
            <a:grpFill/>
            <a:ln w="12700" cap="flat">
              <a:noFill/>
              <a:miter lim="400000"/>
            </a:ln>
            <a:effectLst/>
          </p:spPr>
          <p:txBody>
            <a:bodyPr wrap="square" lIns="60960" tIns="60960" rIns="60960" bIns="60960" numCol="1" anchor="t">
              <a:noAutofit/>
            </a:bodyPr>
            <a:lstStyle/>
            <a:p>
              <a:pPr marL="0" marR="0" lvl="0" indent="0" algn="l" defTabSz="609600" rtl="0" eaLnBrk="1" fontAlgn="auto" latinLnBrk="0" hangingPunct="0">
                <a:lnSpc>
                  <a:spcPct val="100000"/>
                </a:lnSpc>
                <a:spcBef>
                  <a:spcPts val="0"/>
                </a:spcBef>
                <a:spcAft>
                  <a:spcPts val="0"/>
                </a:spcAft>
                <a:buClrTx/>
                <a:buSzTx/>
                <a:buFontTx/>
                <a:buNone/>
                <a:tabLst/>
                <a:defRPr/>
              </a:pPr>
              <a:endParaRPr kumimoji="0" sz="2400" b="0" i="0" u="none" strike="noStrike" kern="0" cap="none" spc="0" normalizeH="0" baseline="0" noProof="0">
                <a:ln>
                  <a:noFill/>
                </a:ln>
                <a:solidFill>
                  <a:srgbClr val="000000"/>
                </a:solidFill>
                <a:effectLst/>
                <a:uLnTx/>
                <a:uFillTx/>
                <a:latin typeface="Calibri"/>
                <a:ea typeface="+mn-ea"/>
                <a:cs typeface="Calibri"/>
                <a:sym typeface="Calibri"/>
              </a:endParaRPr>
            </a:p>
          </p:txBody>
        </p:sp>
        <p:sp>
          <p:nvSpPr>
            <p:cNvPr id="39" name="Rectangle">
              <a:extLst>
                <a:ext uri="{FF2B5EF4-FFF2-40B4-BE49-F238E27FC236}">
                  <a16:creationId xmlns:a16="http://schemas.microsoft.com/office/drawing/2014/main" id="{5B069E15-244D-A948-A574-C6EBBF2AAE87}"/>
                </a:ext>
              </a:extLst>
            </p:cNvPr>
            <p:cNvSpPr/>
            <p:nvPr/>
          </p:nvSpPr>
          <p:spPr>
            <a:xfrm>
              <a:off x="249765" y="469901"/>
              <a:ext cx="148169" cy="254001"/>
            </a:xfrm>
            <a:prstGeom prst="rect">
              <a:avLst/>
            </a:prstGeom>
            <a:grpFill/>
            <a:ln w="12700" cap="flat">
              <a:noFill/>
              <a:miter lim="400000"/>
            </a:ln>
            <a:effectLst/>
          </p:spPr>
          <p:txBody>
            <a:bodyPr wrap="square" lIns="60960" tIns="60960" rIns="60960" bIns="60960" numCol="1" anchor="t">
              <a:noAutofit/>
            </a:bodyPr>
            <a:lstStyle/>
            <a:p>
              <a:pPr marL="0" marR="0" lvl="0" indent="0" algn="l" defTabSz="609600" rtl="0" eaLnBrk="1" fontAlgn="auto" latinLnBrk="0" hangingPunct="0">
                <a:lnSpc>
                  <a:spcPct val="100000"/>
                </a:lnSpc>
                <a:spcBef>
                  <a:spcPts val="0"/>
                </a:spcBef>
                <a:spcAft>
                  <a:spcPts val="0"/>
                </a:spcAft>
                <a:buClrTx/>
                <a:buSzTx/>
                <a:buFontTx/>
                <a:buNone/>
                <a:tabLst/>
                <a:defRPr/>
              </a:pPr>
              <a:endParaRPr kumimoji="0" sz="2400" b="0" i="0" u="none" strike="noStrike" kern="0" cap="none" spc="0" normalizeH="0" baseline="0" noProof="0">
                <a:ln>
                  <a:noFill/>
                </a:ln>
                <a:solidFill>
                  <a:srgbClr val="000000"/>
                </a:solidFill>
                <a:effectLst/>
                <a:uLnTx/>
                <a:uFillTx/>
                <a:latin typeface="Calibri"/>
                <a:ea typeface="+mn-ea"/>
                <a:cs typeface="Calibri"/>
                <a:sym typeface="Calibri"/>
              </a:endParaRPr>
            </a:p>
          </p:txBody>
        </p:sp>
        <p:sp>
          <p:nvSpPr>
            <p:cNvPr id="40" name="Rectangle">
              <a:extLst>
                <a:ext uri="{FF2B5EF4-FFF2-40B4-BE49-F238E27FC236}">
                  <a16:creationId xmlns:a16="http://schemas.microsoft.com/office/drawing/2014/main" id="{BAAB653F-A83C-BD4A-8C91-DBCF6E9FF8EE}"/>
                </a:ext>
              </a:extLst>
            </p:cNvPr>
            <p:cNvSpPr/>
            <p:nvPr/>
          </p:nvSpPr>
          <p:spPr>
            <a:xfrm>
              <a:off x="444498" y="372533"/>
              <a:ext cx="152401" cy="351369"/>
            </a:xfrm>
            <a:prstGeom prst="rect">
              <a:avLst/>
            </a:prstGeom>
            <a:grpFill/>
            <a:ln w="12700" cap="flat">
              <a:noFill/>
              <a:miter lim="400000"/>
            </a:ln>
            <a:effectLst/>
          </p:spPr>
          <p:txBody>
            <a:bodyPr wrap="square" lIns="60960" tIns="60960" rIns="60960" bIns="60960" numCol="1" anchor="t">
              <a:noAutofit/>
            </a:bodyPr>
            <a:lstStyle/>
            <a:p>
              <a:pPr marL="0" marR="0" lvl="0" indent="0" algn="l" defTabSz="609600" rtl="0" eaLnBrk="1" fontAlgn="auto" latinLnBrk="0" hangingPunct="0">
                <a:lnSpc>
                  <a:spcPct val="100000"/>
                </a:lnSpc>
                <a:spcBef>
                  <a:spcPts val="0"/>
                </a:spcBef>
                <a:spcAft>
                  <a:spcPts val="0"/>
                </a:spcAft>
                <a:buClrTx/>
                <a:buSzTx/>
                <a:buFontTx/>
                <a:buNone/>
                <a:tabLst/>
                <a:defRPr/>
              </a:pPr>
              <a:endParaRPr kumimoji="0" sz="2400" b="0" i="0" u="none" strike="noStrike" kern="0" cap="none" spc="0" normalizeH="0" baseline="0" noProof="0">
                <a:ln>
                  <a:noFill/>
                </a:ln>
                <a:solidFill>
                  <a:srgbClr val="000000"/>
                </a:solidFill>
                <a:effectLst/>
                <a:uLnTx/>
                <a:uFillTx/>
                <a:latin typeface="Calibri"/>
                <a:ea typeface="+mn-ea"/>
                <a:cs typeface="Calibri"/>
                <a:sym typeface="Calibri"/>
              </a:endParaRPr>
            </a:p>
          </p:txBody>
        </p:sp>
        <p:sp>
          <p:nvSpPr>
            <p:cNvPr id="41" name="Rectangle">
              <a:extLst>
                <a:ext uri="{FF2B5EF4-FFF2-40B4-BE49-F238E27FC236}">
                  <a16:creationId xmlns:a16="http://schemas.microsoft.com/office/drawing/2014/main" id="{29832B98-DC0C-2840-A4AE-B796ED8094EB}"/>
                </a:ext>
              </a:extLst>
            </p:cNvPr>
            <p:cNvSpPr/>
            <p:nvPr/>
          </p:nvSpPr>
          <p:spPr>
            <a:xfrm>
              <a:off x="643466" y="270933"/>
              <a:ext cx="148169" cy="452969"/>
            </a:xfrm>
            <a:prstGeom prst="rect">
              <a:avLst/>
            </a:prstGeom>
            <a:grpFill/>
            <a:ln w="12700" cap="flat">
              <a:noFill/>
              <a:miter lim="400000"/>
            </a:ln>
            <a:effectLst/>
          </p:spPr>
          <p:txBody>
            <a:bodyPr wrap="square" lIns="60960" tIns="60960" rIns="60960" bIns="60960" numCol="1" anchor="t">
              <a:noAutofit/>
            </a:bodyPr>
            <a:lstStyle/>
            <a:p>
              <a:pPr marL="0" marR="0" lvl="0" indent="0" algn="l" defTabSz="609600" rtl="0" eaLnBrk="1" fontAlgn="auto" latinLnBrk="0" hangingPunct="0">
                <a:lnSpc>
                  <a:spcPct val="100000"/>
                </a:lnSpc>
                <a:spcBef>
                  <a:spcPts val="0"/>
                </a:spcBef>
                <a:spcAft>
                  <a:spcPts val="0"/>
                </a:spcAft>
                <a:buClrTx/>
                <a:buSzTx/>
                <a:buFontTx/>
                <a:buNone/>
                <a:tabLst/>
                <a:defRPr/>
              </a:pPr>
              <a:endParaRPr kumimoji="0" sz="2400" b="0" i="0" u="none" strike="noStrike" kern="0" cap="none" spc="0" normalizeH="0" baseline="0" noProof="0">
                <a:ln>
                  <a:noFill/>
                </a:ln>
                <a:solidFill>
                  <a:srgbClr val="000000"/>
                </a:solidFill>
                <a:effectLst/>
                <a:uLnTx/>
                <a:uFillTx/>
                <a:latin typeface="Calibri"/>
                <a:ea typeface="+mn-ea"/>
                <a:cs typeface="Calibri"/>
                <a:sym typeface="Calibri"/>
              </a:endParaRPr>
            </a:p>
          </p:txBody>
        </p:sp>
        <p:sp>
          <p:nvSpPr>
            <p:cNvPr id="42" name="Shape">
              <a:extLst>
                <a:ext uri="{FF2B5EF4-FFF2-40B4-BE49-F238E27FC236}">
                  <a16:creationId xmlns:a16="http://schemas.microsoft.com/office/drawing/2014/main" id="{84CC7006-042D-3E45-8EA5-236862B5FC47}"/>
                </a:ext>
              </a:extLst>
            </p:cNvPr>
            <p:cNvSpPr/>
            <p:nvPr/>
          </p:nvSpPr>
          <p:spPr>
            <a:xfrm>
              <a:off x="-1" y="0"/>
              <a:ext cx="791636" cy="469902"/>
            </a:xfrm>
            <a:custGeom>
              <a:avLst/>
              <a:gdLst/>
              <a:ahLst/>
              <a:cxnLst>
                <a:cxn ang="0">
                  <a:pos x="wd2" y="hd2"/>
                </a:cxn>
                <a:cxn ang="5400000">
                  <a:pos x="wd2" y="hd2"/>
                </a:cxn>
                <a:cxn ang="10800000">
                  <a:pos x="wd2" y="hd2"/>
                </a:cxn>
                <a:cxn ang="16200000">
                  <a:pos x="wd2" y="hd2"/>
                </a:cxn>
              </a:cxnLst>
              <a:rect l="0" t="0" r="r" b="b"/>
              <a:pathLst>
                <a:path w="21600" h="21600" extrusionOk="0">
                  <a:moveTo>
                    <a:pt x="18712" y="4865"/>
                  </a:moveTo>
                  <a:lnTo>
                    <a:pt x="14554" y="4865"/>
                  </a:lnTo>
                  <a:lnTo>
                    <a:pt x="9356" y="11481"/>
                  </a:lnTo>
                  <a:lnTo>
                    <a:pt x="6815" y="9341"/>
                  </a:lnTo>
                  <a:lnTo>
                    <a:pt x="0" y="18681"/>
                  </a:lnTo>
                  <a:lnTo>
                    <a:pt x="0" y="21600"/>
                  </a:lnTo>
                  <a:lnTo>
                    <a:pt x="6930" y="12065"/>
                  </a:lnTo>
                  <a:lnTo>
                    <a:pt x="9587" y="14400"/>
                  </a:lnTo>
                  <a:lnTo>
                    <a:pt x="15132" y="7200"/>
                  </a:lnTo>
                  <a:lnTo>
                    <a:pt x="19174" y="7200"/>
                  </a:lnTo>
                  <a:lnTo>
                    <a:pt x="21600" y="3114"/>
                  </a:lnTo>
                  <a:lnTo>
                    <a:pt x="21600" y="0"/>
                  </a:lnTo>
                  <a:lnTo>
                    <a:pt x="18712" y="4865"/>
                  </a:lnTo>
                  <a:close/>
                </a:path>
              </a:pathLst>
            </a:custGeom>
            <a:grpFill/>
            <a:ln w="12700" cap="flat">
              <a:noFill/>
              <a:miter lim="400000"/>
            </a:ln>
            <a:effectLst/>
          </p:spPr>
          <p:txBody>
            <a:bodyPr wrap="square" lIns="60960" tIns="60960" rIns="60960" bIns="60960" numCol="1" anchor="t">
              <a:noAutofit/>
            </a:bodyPr>
            <a:lstStyle/>
            <a:p>
              <a:pPr marL="0" marR="0" lvl="0" indent="0" algn="l" defTabSz="609600" rtl="0" eaLnBrk="1" fontAlgn="auto" latinLnBrk="0" hangingPunct="0">
                <a:lnSpc>
                  <a:spcPct val="100000"/>
                </a:lnSpc>
                <a:spcBef>
                  <a:spcPts val="0"/>
                </a:spcBef>
                <a:spcAft>
                  <a:spcPts val="0"/>
                </a:spcAft>
                <a:buClrTx/>
                <a:buSzTx/>
                <a:buFontTx/>
                <a:buNone/>
                <a:tabLst/>
                <a:defRPr/>
              </a:pPr>
              <a:endParaRPr kumimoji="0" sz="2400" b="0" i="0" u="none" strike="noStrike" kern="0" cap="none" spc="0" normalizeH="0" baseline="0" noProof="0">
                <a:ln>
                  <a:noFill/>
                </a:ln>
                <a:solidFill>
                  <a:srgbClr val="000000"/>
                </a:solidFill>
                <a:effectLst/>
                <a:uLnTx/>
                <a:uFillTx/>
                <a:latin typeface="Calibri"/>
                <a:ea typeface="+mn-ea"/>
                <a:cs typeface="Calibri"/>
                <a:sym typeface="Calibri"/>
              </a:endParaRPr>
            </a:p>
          </p:txBody>
        </p:sp>
      </p:grpSp>
      <p:sp>
        <p:nvSpPr>
          <p:cNvPr id="43" name="Shape">
            <a:extLst>
              <a:ext uri="{FF2B5EF4-FFF2-40B4-BE49-F238E27FC236}">
                <a16:creationId xmlns:a16="http://schemas.microsoft.com/office/drawing/2014/main" id="{880A59AB-16A1-AC43-8046-80FEDAAA4860}"/>
              </a:ext>
            </a:extLst>
          </p:cNvPr>
          <p:cNvSpPr/>
          <p:nvPr/>
        </p:nvSpPr>
        <p:spPr>
          <a:xfrm>
            <a:off x="3746809" y="3330277"/>
            <a:ext cx="350151" cy="389286"/>
          </a:xfrm>
          <a:custGeom>
            <a:avLst/>
            <a:gdLst/>
            <a:ahLst/>
            <a:cxnLst>
              <a:cxn ang="0">
                <a:pos x="wd2" y="hd2"/>
              </a:cxn>
              <a:cxn ang="5400000">
                <a:pos x="wd2" y="hd2"/>
              </a:cxn>
              <a:cxn ang="10800000">
                <a:pos x="wd2" y="hd2"/>
              </a:cxn>
              <a:cxn ang="16200000">
                <a:pos x="wd2" y="hd2"/>
              </a:cxn>
            </a:cxnLst>
            <a:rect l="0" t="0" r="r" b="b"/>
            <a:pathLst>
              <a:path w="21600" h="21600" extrusionOk="0">
                <a:moveTo>
                  <a:pt x="10858" y="5486"/>
                </a:moveTo>
                <a:lnTo>
                  <a:pt x="10858" y="0"/>
                </a:lnTo>
                <a:lnTo>
                  <a:pt x="1386" y="0"/>
                </a:lnTo>
                <a:lnTo>
                  <a:pt x="1386" y="20114"/>
                </a:lnTo>
                <a:lnTo>
                  <a:pt x="0" y="20114"/>
                </a:lnTo>
                <a:lnTo>
                  <a:pt x="0" y="21600"/>
                </a:lnTo>
                <a:lnTo>
                  <a:pt x="21600" y="21600"/>
                </a:lnTo>
                <a:lnTo>
                  <a:pt x="21600" y="5486"/>
                </a:lnTo>
                <a:lnTo>
                  <a:pt x="10858" y="5486"/>
                </a:lnTo>
                <a:close/>
                <a:moveTo>
                  <a:pt x="8201" y="20114"/>
                </a:moveTo>
                <a:lnTo>
                  <a:pt x="4158" y="20114"/>
                </a:lnTo>
                <a:lnTo>
                  <a:pt x="4158" y="17486"/>
                </a:lnTo>
                <a:lnTo>
                  <a:pt x="8201" y="17486"/>
                </a:lnTo>
                <a:lnTo>
                  <a:pt x="8201" y="20114"/>
                </a:lnTo>
                <a:close/>
                <a:moveTo>
                  <a:pt x="9587" y="14743"/>
                </a:moveTo>
                <a:lnTo>
                  <a:pt x="2888" y="14743"/>
                </a:lnTo>
                <a:lnTo>
                  <a:pt x="2888" y="13486"/>
                </a:lnTo>
                <a:lnTo>
                  <a:pt x="9587" y="13486"/>
                </a:lnTo>
                <a:lnTo>
                  <a:pt x="9587" y="14743"/>
                </a:lnTo>
                <a:close/>
                <a:moveTo>
                  <a:pt x="9587" y="12114"/>
                </a:moveTo>
                <a:lnTo>
                  <a:pt x="2888" y="12114"/>
                </a:lnTo>
                <a:lnTo>
                  <a:pt x="2888" y="10857"/>
                </a:lnTo>
                <a:lnTo>
                  <a:pt x="9587" y="10857"/>
                </a:lnTo>
                <a:lnTo>
                  <a:pt x="9587" y="12114"/>
                </a:lnTo>
                <a:close/>
                <a:moveTo>
                  <a:pt x="9587" y="9371"/>
                </a:moveTo>
                <a:lnTo>
                  <a:pt x="2888" y="9371"/>
                </a:lnTo>
                <a:lnTo>
                  <a:pt x="2888" y="8114"/>
                </a:lnTo>
                <a:lnTo>
                  <a:pt x="9587" y="8114"/>
                </a:lnTo>
                <a:lnTo>
                  <a:pt x="9587" y="9371"/>
                </a:lnTo>
                <a:close/>
                <a:moveTo>
                  <a:pt x="9587" y="6743"/>
                </a:moveTo>
                <a:lnTo>
                  <a:pt x="2888" y="6743"/>
                </a:lnTo>
                <a:lnTo>
                  <a:pt x="2888" y="5486"/>
                </a:lnTo>
                <a:lnTo>
                  <a:pt x="9587" y="5486"/>
                </a:lnTo>
                <a:lnTo>
                  <a:pt x="9587" y="6743"/>
                </a:lnTo>
                <a:close/>
                <a:moveTo>
                  <a:pt x="9587" y="4000"/>
                </a:moveTo>
                <a:lnTo>
                  <a:pt x="2888" y="4000"/>
                </a:lnTo>
                <a:lnTo>
                  <a:pt x="2888" y="2743"/>
                </a:lnTo>
                <a:lnTo>
                  <a:pt x="9587" y="2743"/>
                </a:lnTo>
                <a:lnTo>
                  <a:pt x="9587" y="4000"/>
                </a:lnTo>
                <a:close/>
                <a:moveTo>
                  <a:pt x="16287" y="18743"/>
                </a:moveTo>
                <a:lnTo>
                  <a:pt x="13630" y="18743"/>
                </a:lnTo>
                <a:lnTo>
                  <a:pt x="13630" y="16229"/>
                </a:lnTo>
                <a:lnTo>
                  <a:pt x="16287" y="16229"/>
                </a:lnTo>
                <a:lnTo>
                  <a:pt x="16287" y="18743"/>
                </a:lnTo>
                <a:close/>
                <a:moveTo>
                  <a:pt x="16287" y="14743"/>
                </a:moveTo>
                <a:lnTo>
                  <a:pt x="13630" y="14743"/>
                </a:lnTo>
                <a:lnTo>
                  <a:pt x="13630" y="12114"/>
                </a:lnTo>
                <a:lnTo>
                  <a:pt x="16287" y="12114"/>
                </a:lnTo>
                <a:lnTo>
                  <a:pt x="16287" y="14743"/>
                </a:lnTo>
                <a:close/>
                <a:moveTo>
                  <a:pt x="16287" y="10857"/>
                </a:moveTo>
                <a:lnTo>
                  <a:pt x="13630" y="10857"/>
                </a:lnTo>
                <a:lnTo>
                  <a:pt x="13630" y="8114"/>
                </a:lnTo>
                <a:lnTo>
                  <a:pt x="16287" y="8114"/>
                </a:lnTo>
                <a:lnTo>
                  <a:pt x="16287" y="10857"/>
                </a:lnTo>
                <a:close/>
                <a:moveTo>
                  <a:pt x="20329" y="18743"/>
                </a:moveTo>
                <a:lnTo>
                  <a:pt x="17557" y="18743"/>
                </a:lnTo>
                <a:lnTo>
                  <a:pt x="17557" y="16229"/>
                </a:lnTo>
                <a:lnTo>
                  <a:pt x="20329" y="16229"/>
                </a:lnTo>
                <a:lnTo>
                  <a:pt x="20329" y="18743"/>
                </a:lnTo>
                <a:close/>
                <a:moveTo>
                  <a:pt x="20329" y="14743"/>
                </a:moveTo>
                <a:lnTo>
                  <a:pt x="17557" y="14743"/>
                </a:lnTo>
                <a:lnTo>
                  <a:pt x="17557" y="12114"/>
                </a:lnTo>
                <a:lnTo>
                  <a:pt x="20329" y="12114"/>
                </a:lnTo>
                <a:lnTo>
                  <a:pt x="20329" y="14743"/>
                </a:lnTo>
                <a:close/>
                <a:moveTo>
                  <a:pt x="20329" y="10857"/>
                </a:moveTo>
                <a:lnTo>
                  <a:pt x="17557" y="10857"/>
                </a:lnTo>
                <a:lnTo>
                  <a:pt x="17557" y="8114"/>
                </a:lnTo>
                <a:lnTo>
                  <a:pt x="20329" y="8114"/>
                </a:lnTo>
                <a:lnTo>
                  <a:pt x="20329" y="10857"/>
                </a:lnTo>
                <a:close/>
              </a:path>
            </a:pathLst>
          </a:custGeom>
          <a:solidFill>
            <a:schemeClr val="tx1"/>
          </a:solidFill>
          <a:ln w="12700">
            <a:miter lim="400000"/>
          </a:ln>
        </p:spPr>
        <p:txBody>
          <a:bodyPr lIns="60960" tIns="60960" rIns="60960" bIns="60960"/>
          <a:lstStyle/>
          <a:p>
            <a:pPr marL="0" marR="0" lvl="0" indent="0" algn="l" defTabSz="609600" rtl="0" eaLnBrk="1" fontAlgn="auto" latinLnBrk="0" hangingPunct="0">
              <a:lnSpc>
                <a:spcPct val="100000"/>
              </a:lnSpc>
              <a:spcBef>
                <a:spcPts val="0"/>
              </a:spcBef>
              <a:spcAft>
                <a:spcPts val="0"/>
              </a:spcAft>
              <a:buClrTx/>
              <a:buSzTx/>
              <a:buFontTx/>
              <a:buNone/>
              <a:tabLst/>
              <a:defRPr/>
            </a:pPr>
            <a:endParaRPr kumimoji="0" sz="2400" b="0" i="0" u="none" strike="noStrike" kern="0" cap="none" spc="0" normalizeH="0" baseline="0" noProof="0">
              <a:ln>
                <a:noFill/>
              </a:ln>
              <a:solidFill>
                <a:srgbClr val="000000"/>
              </a:solidFill>
              <a:effectLst/>
              <a:uLnTx/>
              <a:uFillTx/>
              <a:latin typeface="Calibri"/>
              <a:ea typeface="+mn-ea"/>
              <a:cs typeface="Calibri"/>
              <a:sym typeface="Calibri"/>
            </a:endParaRPr>
          </a:p>
        </p:txBody>
      </p:sp>
      <p:sp>
        <p:nvSpPr>
          <p:cNvPr id="44" name="CuadroTexto 4">
            <a:extLst>
              <a:ext uri="{FF2B5EF4-FFF2-40B4-BE49-F238E27FC236}">
                <a16:creationId xmlns:a16="http://schemas.microsoft.com/office/drawing/2014/main" id="{F44F3A47-53F1-C340-A111-FEF501B825DE}"/>
              </a:ext>
            </a:extLst>
          </p:cNvPr>
          <p:cNvSpPr txBox="1"/>
          <p:nvPr/>
        </p:nvSpPr>
        <p:spPr>
          <a:xfrm>
            <a:off x="594699" y="2019203"/>
            <a:ext cx="3299105" cy="646331"/>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Marketers must link the price to the real and perceived value of the product, but they also must take into account.</a:t>
            </a:r>
          </a:p>
        </p:txBody>
      </p:sp>
      <p:sp>
        <p:nvSpPr>
          <p:cNvPr id="45" name="CuadroTexto 4">
            <a:extLst>
              <a:ext uri="{FF2B5EF4-FFF2-40B4-BE49-F238E27FC236}">
                <a16:creationId xmlns:a16="http://schemas.microsoft.com/office/drawing/2014/main" id="{D0B186DD-9A28-FB4B-8B95-BFAFC85B403F}"/>
              </a:ext>
            </a:extLst>
          </p:cNvPr>
          <p:cNvSpPr txBox="1"/>
          <p:nvPr/>
        </p:nvSpPr>
        <p:spPr>
          <a:xfrm>
            <a:off x="346174" y="3267571"/>
            <a:ext cx="3299105" cy="646331"/>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Marketers must link the price to the real and perceived value of the product, but they also must take into account.</a:t>
            </a:r>
          </a:p>
        </p:txBody>
      </p:sp>
      <p:grpSp>
        <p:nvGrpSpPr>
          <p:cNvPr id="64" name="Group 63">
            <a:extLst>
              <a:ext uri="{FF2B5EF4-FFF2-40B4-BE49-F238E27FC236}">
                <a16:creationId xmlns:a16="http://schemas.microsoft.com/office/drawing/2014/main" id="{6878C450-DD70-114E-964A-BBA43A77908F}"/>
              </a:ext>
            </a:extLst>
          </p:cNvPr>
          <p:cNvGrpSpPr/>
          <p:nvPr/>
        </p:nvGrpSpPr>
        <p:grpSpPr>
          <a:xfrm flipH="1">
            <a:off x="7773204" y="1872023"/>
            <a:ext cx="3979587" cy="3369768"/>
            <a:chOff x="5040890" y="2263854"/>
            <a:chExt cx="3979587" cy="3369768"/>
          </a:xfrm>
        </p:grpSpPr>
        <p:sp>
          <p:nvSpPr>
            <p:cNvPr id="61" name="Rounded Rectangle 60">
              <a:extLst>
                <a:ext uri="{FF2B5EF4-FFF2-40B4-BE49-F238E27FC236}">
                  <a16:creationId xmlns:a16="http://schemas.microsoft.com/office/drawing/2014/main" id="{B05C3109-D4DF-934B-9F44-E5BED5AD40ED}"/>
                </a:ext>
              </a:extLst>
            </p:cNvPr>
            <p:cNvSpPr/>
            <p:nvPr/>
          </p:nvSpPr>
          <p:spPr>
            <a:xfrm flipH="1">
              <a:off x="5367121" y="2263854"/>
              <a:ext cx="3653356" cy="96628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2" name="Rounded Rectangle 61">
              <a:extLst>
                <a:ext uri="{FF2B5EF4-FFF2-40B4-BE49-F238E27FC236}">
                  <a16:creationId xmlns:a16="http://schemas.microsoft.com/office/drawing/2014/main" id="{87DC9A6D-E3B3-B94E-97D0-8FDFB45F0083}"/>
                </a:ext>
              </a:extLst>
            </p:cNvPr>
            <p:cNvSpPr/>
            <p:nvPr/>
          </p:nvSpPr>
          <p:spPr>
            <a:xfrm flipH="1">
              <a:off x="5365770" y="4667342"/>
              <a:ext cx="3653356" cy="96628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3" name="Rounded Rectangle 62">
              <a:extLst>
                <a:ext uri="{FF2B5EF4-FFF2-40B4-BE49-F238E27FC236}">
                  <a16:creationId xmlns:a16="http://schemas.microsoft.com/office/drawing/2014/main" id="{D184937D-1C31-BC41-AC25-0373DE3B9409}"/>
                </a:ext>
              </a:extLst>
            </p:cNvPr>
            <p:cNvSpPr/>
            <p:nvPr/>
          </p:nvSpPr>
          <p:spPr>
            <a:xfrm flipH="1">
              <a:off x="5040890" y="3473533"/>
              <a:ext cx="3653356" cy="96628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46" name="CuadroTexto 4">
            <a:extLst>
              <a:ext uri="{FF2B5EF4-FFF2-40B4-BE49-F238E27FC236}">
                <a16:creationId xmlns:a16="http://schemas.microsoft.com/office/drawing/2014/main" id="{6C449A4D-533A-D748-BA67-3D9C5342F28A}"/>
              </a:ext>
            </a:extLst>
          </p:cNvPr>
          <p:cNvSpPr txBox="1"/>
          <p:nvPr/>
        </p:nvSpPr>
        <p:spPr>
          <a:xfrm>
            <a:off x="622719" y="4452856"/>
            <a:ext cx="3299105" cy="646331"/>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Marketers must link the price to the real and perceived value of the product, but they also must take into account.</a:t>
            </a:r>
          </a:p>
        </p:txBody>
      </p:sp>
      <p:sp>
        <p:nvSpPr>
          <p:cNvPr id="47" name="Shape">
            <a:extLst>
              <a:ext uri="{FF2B5EF4-FFF2-40B4-BE49-F238E27FC236}">
                <a16:creationId xmlns:a16="http://schemas.microsoft.com/office/drawing/2014/main" id="{60C01568-7EF0-7649-B169-7A0D0B74C57B}"/>
              </a:ext>
            </a:extLst>
          </p:cNvPr>
          <p:cNvSpPr/>
          <p:nvPr/>
        </p:nvSpPr>
        <p:spPr>
          <a:xfrm>
            <a:off x="7688980" y="2226013"/>
            <a:ext cx="300725" cy="280917"/>
          </a:xfrm>
          <a:custGeom>
            <a:avLst/>
            <a:gdLst/>
            <a:ahLst/>
            <a:cxnLst>
              <a:cxn ang="0">
                <a:pos x="wd2" y="hd2"/>
              </a:cxn>
              <a:cxn ang="5400000">
                <a:pos x="wd2" y="hd2"/>
              </a:cxn>
              <a:cxn ang="10800000">
                <a:pos x="wd2" y="hd2"/>
              </a:cxn>
              <a:cxn ang="16200000">
                <a:pos x="wd2" y="hd2"/>
              </a:cxn>
            </a:cxnLst>
            <a:rect l="0" t="0" r="r" b="b"/>
            <a:pathLst>
              <a:path w="21600" h="21600" extrusionOk="0">
                <a:moveTo>
                  <a:pt x="21600" y="4800"/>
                </a:moveTo>
                <a:cubicBezTo>
                  <a:pt x="21600" y="6300"/>
                  <a:pt x="21600" y="6300"/>
                  <a:pt x="21600" y="6300"/>
                </a:cubicBezTo>
                <a:cubicBezTo>
                  <a:pt x="20197" y="6300"/>
                  <a:pt x="20197" y="6300"/>
                  <a:pt x="20197" y="6300"/>
                </a:cubicBezTo>
                <a:cubicBezTo>
                  <a:pt x="20197" y="6600"/>
                  <a:pt x="19636" y="6900"/>
                  <a:pt x="19356" y="6900"/>
                </a:cubicBezTo>
                <a:cubicBezTo>
                  <a:pt x="2244" y="6900"/>
                  <a:pt x="2244" y="6900"/>
                  <a:pt x="2244" y="6900"/>
                </a:cubicBezTo>
                <a:cubicBezTo>
                  <a:pt x="1683" y="6900"/>
                  <a:pt x="1403" y="6600"/>
                  <a:pt x="1403" y="6300"/>
                </a:cubicBezTo>
                <a:cubicBezTo>
                  <a:pt x="0" y="6300"/>
                  <a:pt x="0" y="6300"/>
                  <a:pt x="0" y="6300"/>
                </a:cubicBezTo>
                <a:cubicBezTo>
                  <a:pt x="0" y="4800"/>
                  <a:pt x="0" y="4800"/>
                  <a:pt x="0" y="4800"/>
                </a:cubicBezTo>
                <a:cubicBezTo>
                  <a:pt x="10660" y="0"/>
                  <a:pt x="10660" y="0"/>
                  <a:pt x="10660" y="0"/>
                </a:cubicBezTo>
                <a:lnTo>
                  <a:pt x="21600" y="4800"/>
                </a:lnTo>
                <a:close/>
                <a:moveTo>
                  <a:pt x="21600" y="20100"/>
                </a:moveTo>
                <a:cubicBezTo>
                  <a:pt x="21600" y="21600"/>
                  <a:pt x="21600" y="21600"/>
                  <a:pt x="21600" y="21600"/>
                </a:cubicBezTo>
                <a:cubicBezTo>
                  <a:pt x="0" y="21600"/>
                  <a:pt x="0" y="21600"/>
                  <a:pt x="0" y="21600"/>
                </a:cubicBezTo>
                <a:cubicBezTo>
                  <a:pt x="0" y="20100"/>
                  <a:pt x="0" y="20100"/>
                  <a:pt x="0" y="20100"/>
                </a:cubicBezTo>
                <a:cubicBezTo>
                  <a:pt x="0" y="19800"/>
                  <a:pt x="281" y="19500"/>
                  <a:pt x="842" y="19500"/>
                </a:cubicBezTo>
                <a:cubicBezTo>
                  <a:pt x="20758" y="19500"/>
                  <a:pt x="20758" y="19500"/>
                  <a:pt x="20758" y="19500"/>
                </a:cubicBezTo>
                <a:cubicBezTo>
                  <a:pt x="21319" y="19500"/>
                  <a:pt x="21600" y="19800"/>
                  <a:pt x="21600" y="20100"/>
                </a:cubicBezTo>
                <a:close/>
                <a:moveTo>
                  <a:pt x="5610" y="7800"/>
                </a:moveTo>
                <a:cubicBezTo>
                  <a:pt x="5610" y="17100"/>
                  <a:pt x="5610" y="17100"/>
                  <a:pt x="5610" y="17100"/>
                </a:cubicBezTo>
                <a:cubicBezTo>
                  <a:pt x="7013" y="17100"/>
                  <a:pt x="7013" y="17100"/>
                  <a:pt x="7013" y="17100"/>
                </a:cubicBezTo>
                <a:cubicBezTo>
                  <a:pt x="7013" y="7800"/>
                  <a:pt x="7013" y="7800"/>
                  <a:pt x="7013" y="7800"/>
                </a:cubicBezTo>
                <a:cubicBezTo>
                  <a:pt x="10099" y="7800"/>
                  <a:pt x="10099" y="7800"/>
                  <a:pt x="10099" y="7800"/>
                </a:cubicBezTo>
                <a:cubicBezTo>
                  <a:pt x="10099" y="17100"/>
                  <a:pt x="10099" y="17100"/>
                  <a:pt x="10099" y="17100"/>
                </a:cubicBezTo>
                <a:cubicBezTo>
                  <a:pt x="11501" y="17100"/>
                  <a:pt x="11501" y="17100"/>
                  <a:pt x="11501" y="17100"/>
                </a:cubicBezTo>
                <a:cubicBezTo>
                  <a:pt x="11501" y="7800"/>
                  <a:pt x="11501" y="7800"/>
                  <a:pt x="11501" y="7800"/>
                </a:cubicBezTo>
                <a:cubicBezTo>
                  <a:pt x="14306" y="7800"/>
                  <a:pt x="14306" y="7800"/>
                  <a:pt x="14306" y="7800"/>
                </a:cubicBezTo>
                <a:cubicBezTo>
                  <a:pt x="14306" y="17100"/>
                  <a:pt x="14306" y="17100"/>
                  <a:pt x="14306" y="17100"/>
                </a:cubicBezTo>
                <a:cubicBezTo>
                  <a:pt x="15709" y="17100"/>
                  <a:pt x="15709" y="17100"/>
                  <a:pt x="15709" y="17100"/>
                </a:cubicBezTo>
                <a:cubicBezTo>
                  <a:pt x="15709" y="7800"/>
                  <a:pt x="15709" y="7800"/>
                  <a:pt x="15709" y="7800"/>
                </a:cubicBezTo>
                <a:cubicBezTo>
                  <a:pt x="18795" y="7800"/>
                  <a:pt x="18795" y="7800"/>
                  <a:pt x="18795" y="7800"/>
                </a:cubicBezTo>
                <a:cubicBezTo>
                  <a:pt x="18795" y="17100"/>
                  <a:pt x="18795" y="17100"/>
                  <a:pt x="18795" y="17100"/>
                </a:cubicBezTo>
                <a:cubicBezTo>
                  <a:pt x="19356" y="17100"/>
                  <a:pt x="19356" y="17100"/>
                  <a:pt x="19356" y="17100"/>
                </a:cubicBezTo>
                <a:cubicBezTo>
                  <a:pt x="19636" y="17100"/>
                  <a:pt x="20197" y="17400"/>
                  <a:pt x="20197" y="17700"/>
                </a:cubicBezTo>
                <a:cubicBezTo>
                  <a:pt x="20197" y="18600"/>
                  <a:pt x="20197" y="18600"/>
                  <a:pt x="20197" y="18600"/>
                </a:cubicBezTo>
                <a:cubicBezTo>
                  <a:pt x="1403" y="18600"/>
                  <a:pt x="1403" y="18600"/>
                  <a:pt x="1403" y="18600"/>
                </a:cubicBezTo>
                <a:cubicBezTo>
                  <a:pt x="1403" y="17700"/>
                  <a:pt x="1403" y="17700"/>
                  <a:pt x="1403" y="17700"/>
                </a:cubicBezTo>
                <a:cubicBezTo>
                  <a:pt x="1403" y="17400"/>
                  <a:pt x="1683" y="17100"/>
                  <a:pt x="2244" y="17100"/>
                </a:cubicBezTo>
                <a:cubicBezTo>
                  <a:pt x="2805" y="17100"/>
                  <a:pt x="2805" y="17100"/>
                  <a:pt x="2805" y="17100"/>
                </a:cubicBezTo>
                <a:cubicBezTo>
                  <a:pt x="2805" y="7800"/>
                  <a:pt x="2805" y="7800"/>
                  <a:pt x="2805" y="7800"/>
                </a:cubicBezTo>
                <a:lnTo>
                  <a:pt x="5610" y="7800"/>
                </a:lnTo>
                <a:close/>
              </a:path>
            </a:pathLst>
          </a:custGeom>
          <a:solidFill>
            <a:schemeClr val="tx1"/>
          </a:solidFill>
          <a:ln w="12700">
            <a:miter lim="400000"/>
          </a:ln>
        </p:spPr>
        <p:txBody>
          <a:bodyPr lIns="60960" tIns="60960" rIns="60960" bIns="60960"/>
          <a:lstStyle/>
          <a:p>
            <a:pPr marL="0" marR="0" lvl="0" indent="0" algn="l" defTabSz="609600" rtl="0" eaLnBrk="1" fontAlgn="auto" latinLnBrk="0" hangingPunct="0">
              <a:lnSpc>
                <a:spcPct val="100000"/>
              </a:lnSpc>
              <a:spcBef>
                <a:spcPts val="0"/>
              </a:spcBef>
              <a:spcAft>
                <a:spcPts val="0"/>
              </a:spcAft>
              <a:buClrTx/>
              <a:buSzTx/>
              <a:buFontTx/>
              <a:buNone/>
              <a:tabLst/>
              <a:defRPr/>
            </a:pPr>
            <a:endParaRPr kumimoji="0" sz="2400" b="0" i="0" u="none" strike="noStrike" kern="0" cap="none" spc="0" normalizeH="0" baseline="0" noProof="0">
              <a:ln>
                <a:noFill/>
              </a:ln>
              <a:solidFill>
                <a:srgbClr val="000000"/>
              </a:solidFill>
              <a:effectLst/>
              <a:uLnTx/>
              <a:uFillTx/>
              <a:latin typeface="Calibri"/>
              <a:ea typeface="+mn-ea"/>
              <a:cs typeface="Calibri"/>
              <a:sym typeface="Calibri"/>
            </a:endParaRPr>
          </a:p>
        </p:txBody>
      </p:sp>
      <p:sp>
        <p:nvSpPr>
          <p:cNvPr id="48" name="Shape">
            <a:extLst>
              <a:ext uri="{FF2B5EF4-FFF2-40B4-BE49-F238E27FC236}">
                <a16:creationId xmlns:a16="http://schemas.microsoft.com/office/drawing/2014/main" id="{31291C4C-079C-B746-A323-C352210F1C68}"/>
              </a:ext>
            </a:extLst>
          </p:cNvPr>
          <p:cNvSpPr/>
          <p:nvPr/>
        </p:nvSpPr>
        <p:spPr>
          <a:xfrm>
            <a:off x="8089112" y="3359357"/>
            <a:ext cx="357717" cy="325967"/>
          </a:xfrm>
          <a:custGeom>
            <a:avLst/>
            <a:gdLst/>
            <a:ahLst/>
            <a:cxnLst>
              <a:cxn ang="0">
                <a:pos x="wd2" y="hd2"/>
              </a:cxn>
              <a:cxn ang="5400000">
                <a:pos x="wd2" y="hd2"/>
              </a:cxn>
              <a:cxn ang="10800000">
                <a:pos x="wd2" y="hd2"/>
              </a:cxn>
              <a:cxn ang="16200000">
                <a:pos x="wd2" y="hd2"/>
              </a:cxn>
            </a:cxnLst>
            <a:rect l="0" t="0" r="r" b="b"/>
            <a:pathLst>
              <a:path w="21600" h="21600" extrusionOk="0">
                <a:moveTo>
                  <a:pt x="14400" y="11865"/>
                </a:moveTo>
                <a:cubicBezTo>
                  <a:pt x="14400" y="12169"/>
                  <a:pt x="14123" y="12169"/>
                  <a:pt x="14123" y="12169"/>
                </a:cubicBezTo>
                <a:cubicBezTo>
                  <a:pt x="12462" y="12473"/>
                  <a:pt x="12462" y="12473"/>
                  <a:pt x="12462" y="12473"/>
                </a:cubicBezTo>
                <a:cubicBezTo>
                  <a:pt x="12185" y="12777"/>
                  <a:pt x="12185" y="13082"/>
                  <a:pt x="11908" y="13386"/>
                </a:cubicBezTo>
                <a:cubicBezTo>
                  <a:pt x="12462" y="13994"/>
                  <a:pt x="12738" y="14299"/>
                  <a:pt x="13015" y="14907"/>
                </a:cubicBezTo>
                <a:cubicBezTo>
                  <a:pt x="13015" y="14907"/>
                  <a:pt x="13015" y="14907"/>
                  <a:pt x="13015" y="15211"/>
                </a:cubicBezTo>
                <a:cubicBezTo>
                  <a:pt x="13015" y="15211"/>
                  <a:pt x="13015" y="15211"/>
                  <a:pt x="13015" y="15211"/>
                </a:cubicBezTo>
                <a:cubicBezTo>
                  <a:pt x="12738" y="15820"/>
                  <a:pt x="11631" y="17037"/>
                  <a:pt x="11354" y="17037"/>
                </a:cubicBezTo>
                <a:cubicBezTo>
                  <a:pt x="11077" y="17037"/>
                  <a:pt x="11077" y="17037"/>
                  <a:pt x="11077" y="17037"/>
                </a:cubicBezTo>
                <a:cubicBezTo>
                  <a:pt x="9692" y="16124"/>
                  <a:pt x="9692" y="16124"/>
                  <a:pt x="9692" y="16124"/>
                </a:cubicBezTo>
                <a:cubicBezTo>
                  <a:pt x="9415" y="16124"/>
                  <a:pt x="9138" y="16124"/>
                  <a:pt x="8862" y="16428"/>
                </a:cubicBezTo>
                <a:cubicBezTo>
                  <a:pt x="8862" y="17037"/>
                  <a:pt x="8862" y="17645"/>
                  <a:pt x="8585" y="18254"/>
                </a:cubicBezTo>
                <a:cubicBezTo>
                  <a:pt x="8585" y="18558"/>
                  <a:pt x="8308" y="18558"/>
                  <a:pt x="8308" y="18558"/>
                </a:cubicBezTo>
                <a:cubicBezTo>
                  <a:pt x="6092" y="18558"/>
                  <a:pt x="6092" y="18558"/>
                  <a:pt x="6092" y="18558"/>
                </a:cubicBezTo>
                <a:cubicBezTo>
                  <a:pt x="6092" y="18558"/>
                  <a:pt x="5815" y="18558"/>
                  <a:pt x="5815" y="18254"/>
                </a:cubicBezTo>
                <a:cubicBezTo>
                  <a:pt x="5538" y="16428"/>
                  <a:pt x="5538" y="16428"/>
                  <a:pt x="5538" y="16428"/>
                </a:cubicBezTo>
                <a:cubicBezTo>
                  <a:pt x="5262" y="16428"/>
                  <a:pt x="4985" y="16124"/>
                  <a:pt x="4708" y="16124"/>
                </a:cubicBezTo>
                <a:cubicBezTo>
                  <a:pt x="3600" y="17037"/>
                  <a:pt x="3600" y="17037"/>
                  <a:pt x="3600" y="17037"/>
                </a:cubicBezTo>
                <a:cubicBezTo>
                  <a:pt x="3323" y="17037"/>
                  <a:pt x="3323" y="17037"/>
                  <a:pt x="3323" y="17037"/>
                </a:cubicBezTo>
                <a:cubicBezTo>
                  <a:pt x="3046" y="17037"/>
                  <a:pt x="3046" y="17037"/>
                  <a:pt x="3046" y="17037"/>
                </a:cubicBezTo>
                <a:cubicBezTo>
                  <a:pt x="2769" y="16732"/>
                  <a:pt x="1385" y="15515"/>
                  <a:pt x="1385" y="15211"/>
                </a:cubicBezTo>
                <a:cubicBezTo>
                  <a:pt x="1385" y="14907"/>
                  <a:pt x="1385" y="14907"/>
                  <a:pt x="1385" y="14907"/>
                </a:cubicBezTo>
                <a:cubicBezTo>
                  <a:pt x="1938" y="14299"/>
                  <a:pt x="2215" y="13994"/>
                  <a:pt x="2492" y="13386"/>
                </a:cubicBezTo>
                <a:cubicBezTo>
                  <a:pt x="2215" y="13082"/>
                  <a:pt x="2215" y="12777"/>
                  <a:pt x="2215" y="12473"/>
                </a:cubicBezTo>
                <a:cubicBezTo>
                  <a:pt x="277" y="12169"/>
                  <a:pt x="277" y="12169"/>
                  <a:pt x="277" y="12169"/>
                </a:cubicBezTo>
                <a:cubicBezTo>
                  <a:pt x="277" y="12169"/>
                  <a:pt x="0" y="12169"/>
                  <a:pt x="0" y="11865"/>
                </a:cubicBezTo>
                <a:cubicBezTo>
                  <a:pt x="0" y="9735"/>
                  <a:pt x="0" y="9735"/>
                  <a:pt x="0" y="9735"/>
                </a:cubicBezTo>
                <a:cubicBezTo>
                  <a:pt x="0" y="9431"/>
                  <a:pt x="277" y="9127"/>
                  <a:pt x="277" y="9127"/>
                </a:cubicBezTo>
                <a:cubicBezTo>
                  <a:pt x="2215" y="8823"/>
                  <a:pt x="2215" y="8823"/>
                  <a:pt x="2215" y="8823"/>
                </a:cubicBezTo>
                <a:cubicBezTo>
                  <a:pt x="2215" y="8518"/>
                  <a:pt x="2215" y="8214"/>
                  <a:pt x="2492" y="7910"/>
                </a:cubicBezTo>
                <a:cubicBezTo>
                  <a:pt x="2215" y="7606"/>
                  <a:pt x="1938" y="6997"/>
                  <a:pt x="1385" y="6693"/>
                </a:cubicBezTo>
                <a:cubicBezTo>
                  <a:pt x="1385" y="6389"/>
                  <a:pt x="1385" y="6389"/>
                  <a:pt x="1385" y="6389"/>
                </a:cubicBezTo>
                <a:cubicBezTo>
                  <a:pt x="1385" y="6389"/>
                  <a:pt x="1385" y="6085"/>
                  <a:pt x="1385" y="6085"/>
                </a:cubicBezTo>
                <a:cubicBezTo>
                  <a:pt x="1662" y="5780"/>
                  <a:pt x="3046" y="4259"/>
                  <a:pt x="3323" y="4259"/>
                </a:cubicBezTo>
                <a:cubicBezTo>
                  <a:pt x="3323" y="4259"/>
                  <a:pt x="3323" y="4259"/>
                  <a:pt x="3600" y="4259"/>
                </a:cubicBezTo>
                <a:cubicBezTo>
                  <a:pt x="4708" y="5476"/>
                  <a:pt x="4708" y="5476"/>
                  <a:pt x="4708" y="5476"/>
                </a:cubicBezTo>
                <a:cubicBezTo>
                  <a:pt x="4985" y="5476"/>
                  <a:pt x="5262" y="5172"/>
                  <a:pt x="5538" y="5172"/>
                </a:cubicBezTo>
                <a:cubicBezTo>
                  <a:pt x="5815" y="4563"/>
                  <a:pt x="5815" y="3955"/>
                  <a:pt x="5815" y="3346"/>
                </a:cubicBezTo>
                <a:cubicBezTo>
                  <a:pt x="5815" y="3042"/>
                  <a:pt x="6092" y="3042"/>
                  <a:pt x="6092" y="3042"/>
                </a:cubicBezTo>
                <a:cubicBezTo>
                  <a:pt x="8308" y="3042"/>
                  <a:pt x="8308" y="3042"/>
                  <a:pt x="8308" y="3042"/>
                </a:cubicBezTo>
                <a:cubicBezTo>
                  <a:pt x="8308" y="3042"/>
                  <a:pt x="8585" y="3042"/>
                  <a:pt x="8585" y="3346"/>
                </a:cubicBezTo>
                <a:cubicBezTo>
                  <a:pt x="8862" y="5172"/>
                  <a:pt x="8862" y="5172"/>
                  <a:pt x="8862" y="5172"/>
                </a:cubicBezTo>
                <a:cubicBezTo>
                  <a:pt x="9138" y="5172"/>
                  <a:pt x="9415" y="5476"/>
                  <a:pt x="9692" y="5476"/>
                </a:cubicBezTo>
                <a:cubicBezTo>
                  <a:pt x="11077" y="4259"/>
                  <a:pt x="11077" y="4259"/>
                  <a:pt x="11077" y="4259"/>
                </a:cubicBezTo>
                <a:cubicBezTo>
                  <a:pt x="11077" y="4259"/>
                  <a:pt x="11077" y="4259"/>
                  <a:pt x="11354" y="4259"/>
                </a:cubicBezTo>
                <a:cubicBezTo>
                  <a:pt x="11354" y="4259"/>
                  <a:pt x="11354" y="4259"/>
                  <a:pt x="11354" y="4259"/>
                </a:cubicBezTo>
                <a:cubicBezTo>
                  <a:pt x="11631" y="4563"/>
                  <a:pt x="13015" y="6085"/>
                  <a:pt x="13015" y="6389"/>
                </a:cubicBezTo>
                <a:cubicBezTo>
                  <a:pt x="13015" y="6389"/>
                  <a:pt x="13015" y="6389"/>
                  <a:pt x="13015" y="6693"/>
                </a:cubicBezTo>
                <a:cubicBezTo>
                  <a:pt x="12738" y="6997"/>
                  <a:pt x="12462" y="7606"/>
                  <a:pt x="11908" y="7910"/>
                </a:cubicBezTo>
                <a:cubicBezTo>
                  <a:pt x="12185" y="8214"/>
                  <a:pt x="12185" y="8518"/>
                  <a:pt x="12462" y="9127"/>
                </a:cubicBezTo>
                <a:cubicBezTo>
                  <a:pt x="14123" y="9127"/>
                  <a:pt x="14123" y="9127"/>
                  <a:pt x="14123" y="9127"/>
                </a:cubicBezTo>
                <a:cubicBezTo>
                  <a:pt x="14123" y="9431"/>
                  <a:pt x="14400" y="9431"/>
                  <a:pt x="14400" y="9735"/>
                </a:cubicBezTo>
                <a:lnTo>
                  <a:pt x="14400" y="11865"/>
                </a:lnTo>
                <a:close/>
                <a:moveTo>
                  <a:pt x="7200" y="7606"/>
                </a:moveTo>
                <a:cubicBezTo>
                  <a:pt x="5815" y="7606"/>
                  <a:pt x="4431" y="9127"/>
                  <a:pt x="4431" y="10648"/>
                </a:cubicBezTo>
                <a:cubicBezTo>
                  <a:pt x="4431" y="12473"/>
                  <a:pt x="5815" y="13994"/>
                  <a:pt x="7200" y="13994"/>
                </a:cubicBezTo>
                <a:cubicBezTo>
                  <a:pt x="8862" y="13994"/>
                  <a:pt x="9969" y="12473"/>
                  <a:pt x="9969" y="10648"/>
                </a:cubicBezTo>
                <a:cubicBezTo>
                  <a:pt x="9969" y="9127"/>
                  <a:pt x="8862" y="7606"/>
                  <a:pt x="7200" y="7606"/>
                </a:cubicBezTo>
                <a:close/>
                <a:moveTo>
                  <a:pt x="21600" y="5476"/>
                </a:moveTo>
                <a:cubicBezTo>
                  <a:pt x="21600" y="5476"/>
                  <a:pt x="19938" y="5780"/>
                  <a:pt x="19938" y="5780"/>
                </a:cubicBezTo>
                <a:cubicBezTo>
                  <a:pt x="19662" y="6085"/>
                  <a:pt x="19662" y="6085"/>
                  <a:pt x="19385" y="6389"/>
                </a:cubicBezTo>
                <a:cubicBezTo>
                  <a:pt x="19662" y="6693"/>
                  <a:pt x="19938" y="7910"/>
                  <a:pt x="19938" y="7910"/>
                </a:cubicBezTo>
                <a:cubicBezTo>
                  <a:pt x="19938" y="8214"/>
                  <a:pt x="19938" y="8214"/>
                  <a:pt x="19938" y="8214"/>
                </a:cubicBezTo>
                <a:cubicBezTo>
                  <a:pt x="19938" y="8214"/>
                  <a:pt x="18831" y="9127"/>
                  <a:pt x="18554" y="9127"/>
                </a:cubicBezTo>
                <a:cubicBezTo>
                  <a:pt x="18554" y="9127"/>
                  <a:pt x="17723" y="7910"/>
                  <a:pt x="17446" y="7606"/>
                </a:cubicBezTo>
                <a:cubicBezTo>
                  <a:pt x="17446" y="7606"/>
                  <a:pt x="17446" y="7606"/>
                  <a:pt x="17169" y="7606"/>
                </a:cubicBezTo>
                <a:cubicBezTo>
                  <a:pt x="17169" y="7606"/>
                  <a:pt x="16892" y="7606"/>
                  <a:pt x="16892" y="7606"/>
                </a:cubicBezTo>
                <a:cubicBezTo>
                  <a:pt x="16892" y="7910"/>
                  <a:pt x="16062" y="9127"/>
                  <a:pt x="15785" y="9127"/>
                </a:cubicBezTo>
                <a:cubicBezTo>
                  <a:pt x="15785" y="9127"/>
                  <a:pt x="14677" y="8214"/>
                  <a:pt x="14400" y="8214"/>
                </a:cubicBezTo>
                <a:cubicBezTo>
                  <a:pt x="14400" y="8214"/>
                  <a:pt x="14400" y="8214"/>
                  <a:pt x="14400" y="7910"/>
                </a:cubicBezTo>
                <a:cubicBezTo>
                  <a:pt x="14400" y="7910"/>
                  <a:pt x="14954" y="6693"/>
                  <a:pt x="14954" y="6389"/>
                </a:cubicBezTo>
                <a:cubicBezTo>
                  <a:pt x="14677" y="6085"/>
                  <a:pt x="14677" y="6085"/>
                  <a:pt x="14677" y="5780"/>
                </a:cubicBezTo>
                <a:cubicBezTo>
                  <a:pt x="14400" y="5780"/>
                  <a:pt x="13015" y="5476"/>
                  <a:pt x="13015" y="5476"/>
                </a:cubicBezTo>
                <a:cubicBezTo>
                  <a:pt x="13015" y="3651"/>
                  <a:pt x="13015" y="3651"/>
                  <a:pt x="13015" y="3651"/>
                </a:cubicBezTo>
                <a:cubicBezTo>
                  <a:pt x="13015" y="3346"/>
                  <a:pt x="14400" y="3346"/>
                  <a:pt x="14677" y="3346"/>
                </a:cubicBezTo>
                <a:cubicBezTo>
                  <a:pt x="14677" y="3042"/>
                  <a:pt x="14677" y="2738"/>
                  <a:pt x="14954" y="2738"/>
                </a:cubicBezTo>
                <a:cubicBezTo>
                  <a:pt x="14954" y="2434"/>
                  <a:pt x="14400" y="1217"/>
                  <a:pt x="14400" y="913"/>
                </a:cubicBezTo>
                <a:cubicBezTo>
                  <a:pt x="14400" y="913"/>
                  <a:pt x="14400" y="913"/>
                  <a:pt x="14400" y="913"/>
                </a:cubicBezTo>
                <a:cubicBezTo>
                  <a:pt x="14677" y="913"/>
                  <a:pt x="15785" y="0"/>
                  <a:pt x="15785" y="0"/>
                </a:cubicBezTo>
                <a:cubicBezTo>
                  <a:pt x="16062" y="0"/>
                  <a:pt x="16892" y="1217"/>
                  <a:pt x="16892" y="1521"/>
                </a:cubicBezTo>
                <a:cubicBezTo>
                  <a:pt x="16892" y="1217"/>
                  <a:pt x="17169" y="1217"/>
                  <a:pt x="17169" y="1217"/>
                </a:cubicBezTo>
                <a:cubicBezTo>
                  <a:pt x="17446" y="1217"/>
                  <a:pt x="17446" y="1217"/>
                  <a:pt x="17446" y="1521"/>
                </a:cubicBezTo>
                <a:cubicBezTo>
                  <a:pt x="17723" y="913"/>
                  <a:pt x="18277" y="304"/>
                  <a:pt x="18554" y="0"/>
                </a:cubicBezTo>
                <a:cubicBezTo>
                  <a:pt x="18554" y="0"/>
                  <a:pt x="18554" y="0"/>
                  <a:pt x="18554" y="0"/>
                </a:cubicBezTo>
                <a:cubicBezTo>
                  <a:pt x="18831" y="0"/>
                  <a:pt x="19938" y="608"/>
                  <a:pt x="19938" y="913"/>
                </a:cubicBezTo>
                <a:cubicBezTo>
                  <a:pt x="19938" y="913"/>
                  <a:pt x="19938" y="913"/>
                  <a:pt x="19938" y="913"/>
                </a:cubicBezTo>
                <a:cubicBezTo>
                  <a:pt x="19938" y="1217"/>
                  <a:pt x="19662" y="2434"/>
                  <a:pt x="19385" y="2738"/>
                </a:cubicBezTo>
                <a:cubicBezTo>
                  <a:pt x="19662" y="2738"/>
                  <a:pt x="19662" y="3042"/>
                  <a:pt x="19938" y="3346"/>
                </a:cubicBezTo>
                <a:cubicBezTo>
                  <a:pt x="19938" y="3346"/>
                  <a:pt x="21600" y="3346"/>
                  <a:pt x="21600" y="3651"/>
                </a:cubicBezTo>
                <a:lnTo>
                  <a:pt x="21600" y="5476"/>
                </a:lnTo>
                <a:close/>
                <a:moveTo>
                  <a:pt x="21600" y="17949"/>
                </a:moveTo>
                <a:cubicBezTo>
                  <a:pt x="21600" y="17949"/>
                  <a:pt x="19938" y="18254"/>
                  <a:pt x="19938" y="18254"/>
                </a:cubicBezTo>
                <a:cubicBezTo>
                  <a:pt x="19662" y="18558"/>
                  <a:pt x="19662" y="18558"/>
                  <a:pt x="19385" y="18862"/>
                </a:cubicBezTo>
                <a:cubicBezTo>
                  <a:pt x="19662" y="19166"/>
                  <a:pt x="19938" y="20383"/>
                  <a:pt x="19938" y="20687"/>
                </a:cubicBezTo>
                <a:cubicBezTo>
                  <a:pt x="19938" y="20687"/>
                  <a:pt x="19938" y="20687"/>
                  <a:pt x="19938" y="20687"/>
                </a:cubicBezTo>
                <a:cubicBezTo>
                  <a:pt x="19938" y="20687"/>
                  <a:pt x="18831" y="21600"/>
                  <a:pt x="18554" y="21600"/>
                </a:cubicBezTo>
                <a:cubicBezTo>
                  <a:pt x="18554" y="21600"/>
                  <a:pt x="17723" y="20383"/>
                  <a:pt x="17446" y="20079"/>
                </a:cubicBezTo>
                <a:cubicBezTo>
                  <a:pt x="17446" y="20079"/>
                  <a:pt x="17446" y="20079"/>
                  <a:pt x="17169" y="20079"/>
                </a:cubicBezTo>
                <a:cubicBezTo>
                  <a:pt x="17169" y="20079"/>
                  <a:pt x="16892" y="20079"/>
                  <a:pt x="16892" y="20079"/>
                </a:cubicBezTo>
                <a:cubicBezTo>
                  <a:pt x="16892" y="20383"/>
                  <a:pt x="16062" y="21600"/>
                  <a:pt x="15785" y="21600"/>
                </a:cubicBezTo>
                <a:cubicBezTo>
                  <a:pt x="15785" y="21600"/>
                  <a:pt x="14677" y="20687"/>
                  <a:pt x="14400" y="20687"/>
                </a:cubicBezTo>
                <a:cubicBezTo>
                  <a:pt x="14400" y="20687"/>
                  <a:pt x="14400" y="20687"/>
                  <a:pt x="14400" y="20687"/>
                </a:cubicBezTo>
                <a:cubicBezTo>
                  <a:pt x="14400" y="20383"/>
                  <a:pt x="14954" y="19166"/>
                  <a:pt x="14954" y="18862"/>
                </a:cubicBezTo>
                <a:cubicBezTo>
                  <a:pt x="14677" y="18558"/>
                  <a:pt x="14677" y="18558"/>
                  <a:pt x="14677" y="18254"/>
                </a:cubicBezTo>
                <a:cubicBezTo>
                  <a:pt x="14400" y="18254"/>
                  <a:pt x="13015" y="17949"/>
                  <a:pt x="13015" y="17949"/>
                </a:cubicBezTo>
                <a:cubicBezTo>
                  <a:pt x="13015" y="16124"/>
                  <a:pt x="13015" y="16124"/>
                  <a:pt x="13015" y="16124"/>
                </a:cubicBezTo>
                <a:cubicBezTo>
                  <a:pt x="13015" y="15820"/>
                  <a:pt x="14400" y="15820"/>
                  <a:pt x="14677" y="15820"/>
                </a:cubicBezTo>
                <a:cubicBezTo>
                  <a:pt x="14677" y="15515"/>
                  <a:pt x="14677" y="15211"/>
                  <a:pt x="14954" y="15211"/>
                </a:cubicBezTo>
                <a:cubicBezTo>
                  <a:pt x="14954" y="14907"/>
                  <a:pt x="14400" y="13690"/>
                  <a:pt x="14400" y="13386"/>
                </a:cubicBezTo>
                <a:cubicBezTo>
                  <a:pt x="14400" y="13386"/>
                  <a:pt x="14400" y="13386"/>
                  <a:pt x="14400" y="13386"/>
                </a:cubicBezTo>
                <a:cubicBezTo>
                  <a:pt x="14677" y="13386"/>
                  <a:pt x="15785" y="12473"/>
                  <a:pt x="15785" y="12473"/>
                </a:cubicBezTo>
                <a:cubicBezTo>
                  <a:pt x="16062" y="12473"/>
                  <a:pt x="16892" y="13690"/>
                  <a:pt x="16892" y="13994"/>
                </a:cubicBezTo>
                <a:cubicBezTo>
                  <a:pt x="16892" y="13994"/>
                  <a:pt x="17169" y="13994"/>
                  <a:pt x="17169" y="13994"/>
                </a:cubicBezTo>
                <a:cubicBezTo>
                  <a:pt x="17446" y="13994"/>
                  <a:pt x="17446" y="13994"/>
                  <a:pt x="17446" y="13994"/>
                </a:cubicBezTo>
                <a:cubicBezTo>
                  <a:pt x="17723" y="13386"/>
                  <a:pt x="18277" y="13082"/>
                  <a:pt x="18554" y="12473"/>
                </a:cubicBezTo>
                <a:cubicBezTo>
                  <a:pt x="18554" y="12473"/>
                  <a:pt x="18554" y="12473"/>
                  <a:pt x="18554" y="12473"/>
                </a:cubicBezTo>
                <a:cubicBezTo>
                  <a:pt x="18831" y="12473"/>
                  <a:pt x="19938" y="13386"/>
                  <a:pt x="19938" y="13386"/>
                </a:cubicBezTo>
                <a:cubicBezTo>
                  <a:pt x="19938" y="13386"/>
                  <a:pt x="19938" y="13386"/>
                  <a:pt x="19938" y="13386"/>
                </a:cubicBezTo>
                <a:cubicBezTo>
                  <a:pt x="19938" y="13690"/>
                  <a:pt x="19662" y="14907"/>
                  <a:pt x="19385" y="15211"/>
                </a:cubicBezTo>
                <a:cubicBezTo>
                  <a:pt x="19662" y="15211"/>
                  <a:pt x="19662" y="15515"/>
                  <a:pt x="19938" y="15820"/>
                </a:cubicBezTo>
                <a:cubicBezTo>
                  <a:pt x="19938" y="15820"/>
                  <a:pt x="21600" y="15820"/>
                  <a:pt x="21600" y="16124"/>
                </a:cubicBezTo>
                <a:lnTo>
                  <a:pt x="21600" y="17949"/>
                </a:lnTo>
                <a:close/>
                <a:moveTo>
                  <a:pt x="17169" y="3042"/>
                </a:moveTo>
                <a:cubicBezTo>
                  <a:pt x="16338" y="3042"/>
                  <a:pt x="15785" y="3651"/>
                  <a:pt x="15785" y="4563"/>
                </a:cubicBezTo>
                <a:cubicBezTo>
                  <a:pt x="15785" y="5476"/>
                  <a:pt x="16338" y="6085"/>
                  <a:pt x="17169" y="6085"/>
                </a:cubicBezTo>
                <a:cubicBezTo>
                  <a:pt x="18000" y="6085"/>
                  <a:pt x="18554" y="5476"/>
                  <a:pt x="18554" y="4563"/>
                </a:cubicBezTo>
                <a:cubicBezTo>
                  <a:pt x="18554" y="3651"/>
                  <a:pt x="18000" y="3042"/>
                  <a:pt x="17169" y="3042"/>
                </a:cubicBezTo>
                <a:close/>
                <a:moveTo>
                  <a:pt x="17169" y="15515"/>
                </a:moveTo>
                <a:cubicBezTo>
                  <a:pt x="16338" y="15515"/>
                  <a:pt x="15785" y="16124"/>
                  <a:pt x="15785" y="17037"/>
                </a:cubicBezTo>
                <a:cubicBezTo>
                  <a:pt x="15785" y="17949"/>
                  <a:pt x="16338" y="18558"/>
                  <a:pt x="17169" y="18558"/>
                </a:cubicBezTo>
                <a:cubicBezTo>
                  <a:pt x="18000" y="18558"/>
                  <a:pt x="18554" y="17949"/>
                  <a:pt x="18554" y="17037"/>
                </a:cubicBezTo>
                <a:cubicBezTo>
                  <a:pt x="18554" y="16124"/>
                  <a:pt x="18000" y="15515"/>
                  <a:pt x="17169" y="15515"/>
                </a:cubicBezTo>
                <a:close/>
              </a:path>
            </a:pathLst>
          </a:custGeom>
          <a:solidFill>
            <a:schemeClr val="tx1"/>
          </a:solidFill>
          <a:ln w="12700">
            <a:miter lim="400000"/>
          </a:ln>
        </p:spPr>
        <p:txBody>
          <a:bodyPr lIns="60960" tIns="60960" rIns="60960" bIns="60960"/>
          <a:lstStyle/>
          <a:p>
            <a:pPr marL="0" marR="0" lvl="0" indent="0" algn="l" defTabSz="609600" rtl="0" eaLnBrk="1" fontAlgn="auto" latinLnBrk="0" hangingPunct="0">
              <a:lnSpc>
                <a:spcPct val="100000"/>
              </a:lnSpc>
              <a:spcBef>
                <a:spcPts val="0"/>
              </a:spcBef>
              <a:spcAft>
                <a:spcPts val="0"/>
              </a:spcAft>
              <a:buClrTx/>
              <a:buSzTx/>
              <a:buFontTx/>
              <a:buNone/>
              <a:tabLst/>
              <a:defRPr/>
            </a:pPr>
            <a:endParaRPr kumimoji="0" sz="2400" b="0" i="0" u="none" strike="noStrike" kern="0" cap="none" spc="0" normalizeH="0" baseline="0" noProof="0">
              <a:ln>
                <a:noFill/>
              </a:ln>
              <a:solidFill>
                <a:srgbClr val="000000"/>
              </a:solidFill>
              <a:effectLst/>
              <a:uLnTx/>
              <a:uFillTx/>
              <a:latin typeface="Calibri"/>
              <a:ea typeface="+mn-ea"/>
              <a:cs typeface="Calibri"/>
              <a:sym typeface="Calibri"/>
            </a:endParaRPr>
          </a:p>
        </p:txBody>
      </p:sp>
      <p:sp>
        <p:nvSpPr>
          <p:cNvPr id="49" name="Shape">
            <a:extLst>
              <a:ext uri="{FF2B5EF4-FFF2-40B4-BE49-F238E27FC236}">
                <a16:creationId xmlns:a16="http://schemas.microsoft.com/office/drawing/2014/main" id="{CAA56886-F05F-434D-BE3C-8340BF483A4E}"/>
              </a:ext>
            </a:extLst>
          </p:cNvPr>
          <p:cNvSpPr/>
          <p:nvPr/>
        </p:nvSpPr>
        <p:spPr>
          <a:xfrm>
            <a:off x="7712689" y="4643935"/>
            <a:ext cx="251465" cy="297186"/>
          </a:xfrm>
          <a:custGeom>
            <a:avLst/>
            <a:gdLst/>
            <a:ahLst/>
            <a:cxnLst>
              <a:cxn ang="0">
                <a:pos x="wd2" y="hd2"/>
              </a:cxn>
              <a:cxn ang="5400000">
                <a:pos x="wd2" y="hd2"/>
              </a:cxn>
              <a:cxn ang="10800000">
                <a:pos x="wd2" y="hd2"/>
              </a:cxn>
              <a:cxn ang="16200000">
                <a:pos x="wd2" y="hd2"/>
              </a:cxn>
            </a:cxnLst>
            <a:rect l="0" t="0" r="r" b="b"/>
            <a:pathLst>
              <a:path w="21600" h="21600" extrusionOk="0">
                <a:moveTo>
                  <a:pt x="21600" y="7800"/>
                </a:moveTo>
                <a:cubicBezTo>
                  <a:pt x="21600" y="20400"/>
                  <a:pt x="21600" y="20400"/>
                  <a:pt x="21600" y="20400"/>
                </a:cubicBezTo>
                <a:cubicBezTo>
                  <a:pt x="21600" y="21300"/>
                  <a:pt x="21246" y="21600"/>
                  <a:pt x="20538" y="21600"/>
                </a:cubicBezTo>
                <a:cubicBezTo>
                  <a:pt x="1416" y="21600"/>
                  <a:pt x="1416" y="21600"/>
                  <a:pt x="1416" y="21600"/>
                </a:cubicBezTo>
                <a:cubicBezTo>
                  <a:pt x="354" y="21600"/>
                  <a:pt x="0" y="21300"/>
                  <a:pt x="0" y="20400"/>
                </a:cubicBezTo>
                <a:cubicBezTo>
                  <a:pt x="0" y="1200"/>
                  <a:pt x="0" y="1200"/>
                  <a:pt x="0" y="1200"/>
                </a:cubicBezTo>
                <a:cubicBezTo>
                  <a:pt x="0" y="600"/>
                  <a:pt x="354" y="0"/>
                  <a:pt x="1416" y="0"/>
                </a:cubicBezTo>
                <a:cubicBezTo>
                  <a:pt x="12748" y="0"/>
                  <a:pt x="12748" y="0"/>
                  <a:pt x="12748" y="0"/>
                </a:cubicBezTo>
                <a:cubicBezTo>
                  <a:pt x="12748" y="6600"/>
                  <a:pt x="12748" y="6600"/>
                  <a:pt x="12748" y="6600"/>
                </a:cubicBezTo>
                <a:cubicBezTo>
                  <a:pt x="12748" y="7200"/>
                  <a:pt x="13102" y="7800"/>
                  <a:pt x="14164" y="7800"/>
                </a:cubicBezTo>
                <a:lnTo>
                  <a:pt x="21600" y="7800"/>
                </a:lnTo>
                <a:close/>
                <a:moveTo>
                  <a:pt x="16289" y="9600"/>
                </a:moveTo>
                <a:cubicBezTo>
                  <a:pt x="16289" y="9600"/>
                  <a:pt x="15934" y="9300"/>
                  <a:pt x="15934" y="9300"/>
                </a:cubicBezTo>
                <a:cubicBezTo>
                  <a:pt x="5666" y="9300"/>
                  <a:pt x="5666" y="9300"/>
                  <a:pt x="5666" y="9300"/>
                </a:cubicBezTo>
                <a:cubicBezTo>
                  <a:pt x="5666" y="9300"/>
                  <a:pt x="5311" y="9600"/>
                  <a:pt x="5311" y="9600"/>
                </a:cubicBezTo>
                <a:cubicBezTo>
                  <a:pt x="5311" y="10500"/>
                  <a:pt x="5311" y="10500"/>
                  <a:pt x="5311" y="10500"/>
                </a:cubicBezTo>
                <a:cubicBezTo>
                  <a:pt x="5311" y="10800"/>
                  <a:pt x="5666" y="10800"/>
                  <a:pt x="5666" y="10800"/>
                </a:cubicBezTo>
                <a:cubicBezTo>
                  <a:pt x="15934" y="10800"/>
                  <a:pt x="15934" y="10800"/>
                  <a:pt x="15934" y="10800"/>
                </a:cubicBezTo>
                <a:cubicBezTo>
                  <a:pt x="15934" y="10800"/>
                  <a:pt x="16289" y="10800"/>
                  <a:pt x="16289" y="10500"/>
                </a:cubicBezTo>
                <a:lnTo>
                  <a:pt x="16289" y="9600"/>
                </a:lnTo>
                <a:close/>
                <a:moveTo>
                  <a:pt x="16289" y="12900"/>
                </a:moveTo>
                <a:cubicBezTo>
                  <a:pt x="16289" y="12600"/>
                  <a:pt x="15934" y="12300"/>
                  <a:pt x="15934" y="12300"/>
                </a:cubicBezTo>
                <a:cubicBezTo>
                  <a:pt x="5666" y="12300"/>
                  <a:pt x="5666" y="12300"/>
                  <a:pt x="5666" y="12300"/>
                </a:cubicBezTo>
                <a:cubicBezTo>
                  <a:pt x="5666" y="12300"/>
                  <a:pt x="5311" y="12600"/>
                  <a:pt x="5311" y="12900"/>
                </a:cubicBezTo>
                <a:cubicBezTo>
                  <a:pt x="5311" y="13500"/>
                  <a:pt x="5311" y="13500"/>
                  <a:pt x="5311" y="13500"/>
                </a:cubicBezTo>
                <a:cubicBezTo>
                  <a:pt x="5311" y="13800"/>
                  <a:pt x="5666" y="14100"/>
                  <a:pt x="5666" y="14100"/>
                </a:cubicBezTo>
                <a:cubicBezTo>
                  <a:pt x="15934" y="14100"/>
                  <a:pt x="15934" y="14100"/>
                  <a:pt x="15934" y="14100"/>
                </a:cubicBezTo>
                <a:cubicBezTo>
                  <a:pt x="15934" y="14100"/>
                  <a:pt x="16289" y="13800"/>
                  <a:pt x="16289" y="13500"/>
                </a:cubicBezTo>
                <a:lnTo>
                  <a:pt x="16289" y="12900"/>
                </a:lnTo>
                <a:close/>
                <a:moveTo>
                  <a:pt x="16289" y="15900"/>
                </a:moveTo>
                <a:cubicBezTo>
                  <a:pt x="16289" y="15600"/>
                  <a:pt x="15934" y="15600"/>
                  <a:pt x="15934" y="15600"/>
                </a:cubicBezTo>
                <a:cubicBezTo>
                  <a:pt x="5666" y="15600"/>
                  <a:pt x="5666" y="15600"/>
                  <a:pt x="5666" y="15600"/>
                </a:cubicBezTo>
                <a:cubicBezTo>
                  <a:pt x="5666" y="15600"/>
                  <a:pt x="5311" y="15600"/>
                  <a:pt x="5311" y="15900"/>
                </a:cubicBezTo>
                <a:cubicBezTo>
                  <a:pt x="5311" y="16800"/>
                  <a:pt x="5311" y="16800"/>
                  <a:pt x="5311" y="16800"/>
                </a:cubicBezTo>
                <a:cubicBezTo>
                  <a:pt x="5311" y="16800"/>
                  <a:pt x="5666" y="17100"/>
                  <a:pt x="5666" y="17100"/>
                </a:cubicBezTo>
                <a:cubicBezTo>
                  <a:pt x="15934" y="17100"/>
                  <a:pt x="15934" y="17100"/>
                  <a:pt x="15934" y="17100"/>
                </a:cubicBezTo>
                <a:cubicBezTo>
                  <a:pt x="15934" y="17100"/>
                  <a:pt x="16289" y="16800"/>
                  <a:pt x="16289" y="16800"/>
                </a:cubicBezTo>
                <a:lnTo>
                  <a:pt x="16289" y="15900"/>
                </a:lnTo>
                <a:close/>
                <a:moveTo>
                  <a:pt x="21246" y="6300"/>
                </a:moveTo>
                <a:cubicBezTo>
                  <a:pt x="14518" y="6300"/>
                  <a:pt x="14518" y="6300"/>
                  <a:pt x="14518" y="6300"/>
                </a:cubicBezTo>
                <a:cubicBezTo>
                  <a:pt x="14518" y="600"/>
                  <a:pt x="14518" y="600"/>
                  <a:pt x="14518" y="600"/>
                </a:cubicBezTo>
                <a:cubicBezTo>
                  <a:pt x="14518" y="600"/>
                  <a:pt x="14872" y="900"/>
                  <a:pt x="14872" y="900"/>
                </a:cubicBezTo>
                <a:cubicBezTo>
                  <a:pt x="20892" y="5700"/>
                  <a:pt x="20892" y="5700"/>
                  <a:pt x="20892" y="5700"/>
                </a:cubicBezTo>
                <a:cubicBezTo>
                  <a:pt x="20892" y="6000"/>
                  <a:pt x="20892" y="6000"/>
                  <a:pt x="21246" y="6300"/>
                </a:cubicBezTo>
                <a:close/>
              </a:path>
            </a:pathLst>
          </a:custGeom>
          <a:solidFill>
            <a:schemeClr val="tx1"/>
          </a:solidFill>
          <a:ln w="12700">
            <a:miter lim="400000"/>
          </a:ln>
        </p:spPr>
        <p:txBody>
          <a:bodyPr lIns="60960" tIns="60960" rIns="60960" bIns="60960"/>
          <a:lstStyle/>
          <a:p>
            <a:pPr marL="0" marR="0" lvl="0" indent="0" algn="l" defTabSz="609600" rtl="0" eaLnBrk="1" fontAlgn="auto" latinLnBrk="0" hangingPunct="0">
              <a:lnSpc>
                <a:spcPct val="100000"/>
              </a:lnSpc>
              <a:spcBef>
                <a:spcPts val="0"/>
              </a:spcBef>
              <a:spcAft>
                <a:spcPts val="0"/>
              </a:spcAft>
              <a:buClrTx/>
              <a:buSzTx/>
              <a:buFontTx/>
              <a:buNone/>
              <a:tabLst/>
              <a:defRPr/>
            </a:pPr>
            <a:endParaRPr kumimoji="0" sz="2400" b="0" i="0" u="none" strike="noStrike" kern="0" cap="none" spc="0" normalizeH="0" baseline="0" noProof="0">
              <a:ln>
                <a:noFill/>
              </a:ln>
              <a:solidFill>
                <a:srgbClr val="000000"/>
              </a:solidFill>
              <a:effectLst/>
              <a:uLnTx/>
              <a:uFillTx/>
              <a:latin typeface="Calibri"/>
              <a:ea typeface="+mn-ea"/>
              <a:cs typeface="Calibri"/>
              <a:sym typeface="Calibri"/>
            </a:endParaRPr>
          </a:p>
        </p:txBody>
      </p:sp>
      <p:sp>
        <p:nvSpPr>
          <p:cNvPr id="50" name="CuadroTexto 4">
            <a:extLst>
              <a:ext uri="{FF2B5EF4-FFF2-40B4-BE49-F238E27FC236}">
                <a16:creationId xmlns:a16="http://schemas.microsoft.com/office/drawing/2014/main" id="{D251DD60-C5DB-DB41-993E-92950288C9F4}"/>
              </a:ext>
            </a:extLst>
          </p:cNvPr>
          <p:cNvSpPr txBox="1"/>
          <p:nvPr/>
        </p:nvSpPr>
        <p:spPr>
          <a:xfrm>
            <a:off x="8267970" y="2081223"/>
            <a:ext cx="329910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Marketers must link the price to the real and perceived value of the product, but they also must take into account.</a:t>
            </a:r>
          </a:p>
        </p:txBody>
      </p:sp>
      <p:sp>
        <p:nvSpPr>
          <p:cNvPr id="51" name="CuadroTexto 4">
            <a:extLst>
              <a:ext uri="{FF2B5EF4-FFF2-40B4-BE49-F238E27FC236}">
                <a16:creationId xmlns:a16="http://schemas.microsoft.com/office/drawing/2014/main" id="{5F240A75-1B7C-0345-803E-4A7FE9FE4B0E}"/>
              </a:ext>
            </a:extLst>
          </p:cNvPr>
          <p:cNvSpPr txBox="1"/>
          <p:nvPr/>
        </p:nvSpPr>
        <p:spPr>
          <a:xfrm>
            <a:off x="8549949" y="3208782"/>
            <a:ext cx="329910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Marketers must link the price to the real and perceived value of the product, but they also must take into account.</a:t>
            </a:r>
          </a:p>
        </p:txBody>
      </p:sp>
      <p:sp>
        <p:nvSpPr>
          <p:cNvPr id="52" name="CuadroTexto 4">
            <a:extLst>
              <a:ext uri="{FF2B5EF4-FFF2-40B4-BE49-F238E27FC236}">
                <a16:creationId xmlns:a16="http://schemas.microsoft.com/office/drawing/2014/main" id="{F4AC45A5-3084-E641-AEE3-F8537DEC54F4}"/>
              </a:ext>
            </a:extLst>
          </p:cNvPr>
          <p:cNvSpPr txBox="1"/>
          <p:nvPr/>
        </p:nvSpPr>
        <p:spPr>
          <a:xfrm>
            <a:off x="8191964" y="4472389"/>
            <a:ext cx="329910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Marketers must link the price to the real and perceived value of the product, but they also must take into account.</a:t>
            </a:r>
          </a:p>
        </p:txBody>
      </p:sp>
      <p:sp>
        <p:nvSpPr>
          <p:cNvPr id="57" name="CuadroTexto 4">
            <a:extLst>
              <a:ext uri="{FF2B5EF4-FFF2-40B4-BE49-F238E27FC236}">
                <a16:creationId xmlns:a16="http://schemas.microsoft.com/office/drawing/2014/main" id="{C5B1CF55-2182-AE40-8BC3-A23D17077A13}"/>
              </a:ext>
            </a:extLst>
          </p:cNvPr>
          <p:cNvSpPr txBox="1"/>
          <p:nvPr/>
        </p:nvSpPr>
        <p:spPr>
          <a:xfrm>
            <a:off x="4893132" y="3862287"/>
            <a:ext cx="2405733"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Marketers must link the price</a:t>
            </a:r>
          </a:p>
        </p:txBody>
      </p:sp>
    </p:spTree>
    <p:extLst>
      <p:ext uri="{BB962C8B-B14F-4D97-AF65-F5344CB8AC3E}">
        <p14:creationId xmlns:p14="http://schemas.microsoft.com/office/powerpoint/2010/main" val="2318437199"/>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14:presetBounceEnd="8000">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14:bounceEnd="8000">
                                          <p:cBhvr additive="base">
                                            <p:cTn id="7" dur="500" fill="hold"/>
                                            <p:tgtEl>
                                              <p:spTgt spid="6"/>
                                            </p:tgtEl>
                                            <p:attrNameLst>
                                              <p:attrName>ppt_x</p:attrName>
                                            </p:attrNameLst>
                                          </p:cBhvr>
                                          <p:tavLst>
                                            <p:tav tm="0">
                                              <p:val>
                                                <p:strVal val="0-#ppt_w/2"/>
                                              </p:val>
                                            </p:tav>
                                            <p:tav tm="100000">
                                              <p:val>
                                                <p:strVal val="#ppt_x"/>
                                              </p:val>
                                            </p:tav>
                                          </p:tavLst>
                                        </p:anim>
                                        <p:anim calcmode="lin" valueType="num" p14:bounceEnd="8000">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600"/>
                                      </p:stCondLst>
                                      <p:childTnLst>
                                        <p:set>
                                          <p:cBhvr>
                                            <p:cTn id="10" dur="1" fill="hold">
                                              <p:stCondLst>
                                                <p:cond delay="0"/>
                                              </p:stCondLst>
                                            </p:cTn>
                                            <p:tgtEl>
                                              <p:spTgt spid="30"/>
                                            </p:tgtEl>
                                            <p:attrNameLst>
                                              <p:attrName>style.visibility</p:attrName>
                                            </p:attrNameLst>
                                          </p:cBhvr>
                                          <p:to>
                                            <p:strVal val="visible"/>
                                          </p:to>
                                        </p:set>
                                        <p:animEffect transition="in" filter="fade">
                                          <p:cBhvr>
                                            <p:cTn id="11" dur="1000"/>
                                            <p:tgtEl>
                                              <p:spTgt spid="30"/>
                                            </p:tgtEl>
                                          </p:cBhvr>
                                        </p:animEffect>
                                      </p:childTnLst>
                                    </p:cTn>
                                  </p:par>
                                  <p:par>
                                    <p:cTn id="12" presetID="10" presetClass="entr" presetSubtype="0" fill="hold" grpId="0" nodeType="withEffect">
                                      <p:stCondLst>
                                        <p:cond delay="600"/>
                                      </p:stCondLst>
                                      <p:childTnLst>
                                        <p:set>
                                          <p:cBhvr>
                                            <p:cTn id="13" dur="1" fill="hold">
                                              <p:stCondLst>
                                                <p:cond delay="0"/>
                                              </p:stCondLst>
                                            </p:cTn>
                                            <p:tgtEl>
                                              <p:spTgt spid="53"/>
                                            </p:tgtEl>
                                            <p:attrNameLst>
                                              <p:attrName>style.visibility</p:attrName>
                                            </p:attrNameLst>
                                          </p:cBhvr>
                                          <p:to>
                                            <p:strVal val="visible"/>
                                          </p:to>
                                        </p:set>
                                        <p:animEffect transition="in" filter="fade">
                                          <p:cBhvr>
                                            <p:cTn id="14" dur="500"/>
                                            <p:tgtEl>
                                              <p:spTgt spid="53"/>
                                            </p:tgtEl>
                                          </p:cBhvr>
                                        </p:animEffect>
                                      </p:childTnLst>
                                    </p:cTn>
                                  </p:par>
                                  <p:par>
                                    <p:cTn id="15" presetID="2" presetClass="entr" presetSubtype="1" fill="hold" grpId="0" nodeType="withEffect">
                                      <p:stCondLst>
                                        <p:cond delay="1600"/>
                                      </p:stCondLst>
                                      <p:childTnLst>
                                        <p:set>
                                          <p:cBhvr>
                                            <p:cTn id="16" dur="1" fill="hold">
                                              <p:stCondLst>
                                                <p:cond delay="0"/>
                                              </p:stCondLst>
                                            </p:cTn>
                                            <p:tgtEl>
                                              <p:spTgt spid="33"/>
                                            </p:tgtEl>
                                            <p:attrNameLst>
                                              <p:attrName>style.visibility</p:attrName>
                                            </p:attrNameLst>
                                          </p:cBhvr>
                                          <p:to>
                                            <p:strVal val="visible"/>
                                          </p:to>
                                        </p:set>
                                        <p:anim calcmode="lin" valueType="num">
                                          <p:cBhvr additive="base">
                                            <p:cTn id="17" dur="500" fill="hold"/>
                                            <p:tgtEl>
                                              <p:spTgt spid="33"/>
                                            </p:tgtEl>
                                            <p:attrNameLst>
                                              <p:attrName>ppt_x</p:attrName>
                                            </p:attrNameLst>
                                          </p:cBhvr>
                                          <p:tavLst>
                                            <p:tav tm="0">
                                              <p:val>
                                                <p:strVal val="#ppt_x"/>
                                              </p:val>
                                            </p:tav>
                                            <p:tav tm="100000">
                                              <p:val>
                                                <p:strVal val="#ppt_x"/>
                                              </p:val>
                                            </p:tav>
                                          </p:tavLst>
                                        </p:anim>
                                        <p:anim calcmode="lin" valueType="num">
                                          <p:cBhvr additive="base">
                                            <p:cTn id="18" dur="500" fill="hold"/>
                                            <p:tgtEl>
                                              <p:spTgt spid="33"/>
                                            </p:tgtEl>
                                            <p:attrNameLst>
                                              <p:attrName>ppt_y</p:attrName>
                                            </p:attrNameLst>
                                          </p:cBhvr>
                                          <p:tavLst>
                                            <p:tav tm="0">
                                              <p:val>
                                                <p:strVal val="0-#ppt_h/2"/>
                                              </p:val>
                                            </p:tav>
                                            <p:tav tm="100000">
                                              <p:val>
                                                <p:strVal val="#ppt_y"/>
                                              </p:val>
                                            </p:tav>
                                          </p:tavLst>
                                        </p:anim>
                                      </p:childTnLst>
                                    </p:cTn>
                                  </p:par>
                                  <p:par>
                                    <p:cTn id="19" presetID="2" presetClass="entr" presetSubtype="4" fill="hold" grpId="0" nodeType="withEffect">
                                      <p:stCondLst>
                                        <p:cond delay="1600"/>
                                      </p:stCondLst>
                                      <p:childTnLst>
                                        <p:set>
                                          <p:cBhvr>
                                            <p:cTn id="20" dur="1" fill="hold">
                                              <p:stCondLst>
                                                <p:cond delay="0"/>
                                              </p:stCondLst>
                                            </p:cTn>
                                            <p:tgtEl>
                                              <p:spTgt spid="57"/>
                                            </p:tgtEl>
                                            <p:attrNameLst>
                                              <p:attrName>style.visibility</p:attrName>
                                            </p:attrNameLst>
                                          </p:cBhvr>
                                          <p:to>
                                            <p:strVal val="visible"/>
                                          </p:to>
                                        </p:set>
                                        <p:anim calcmode="lin" valueType="num">
                                          <p:cBhvr additive="base">
                                            <p:cTn id="21" dur="500" fill="hold"/>
                                            <p:tgtEl>
                                              <p:spTgt spid="57"/>
                                            </p:tgtEl>
                                            <p:attrNameLst>
                                              <p:attrName>ppt_x</p:attrName>
                                            </p:attrNameLst>
                                          </p:cBhvr>
                                          <p:tavLst>
                                            <p:tav tm="0">
                                              <p:val>
                                                <p:strVal val="#ppt_x"/>
                                              </p:val>
                                            </p:tav>
                                            <p:tav tm="100000">
                                              <p:val>
                                                <p:strVal val="#ppt_x"/>
                                              </p:val>
                                            </p:tav>
                                          </p:tavLst>
                                        </p:anim>
                                        <p:anim calcmode="lin" valueType="num">
                                          <p:cBhvr additive="base">
                                            <p:cTn id="22" dur="500" fill="hold"/>
                                            <p:tgtEl>
                                              <p:spTgt spid="57"/>
                                            </p:tgtEl>
                                            <p:attrNameLst>
                                              <p:attrName>ppt_y</p:attrName>
                                            </p:attrNameLst>
                                          </p:cBhvr>
                                          <p:tavLst>
                                            <p:tav tm="0">
                                              <p:val>
                                                <p:strVal val="1+#ppt_h/2"/>
                                              </p:val>
                                            </p:tav>
                                            <p:tav tm="100000">
                                              <p:val>
                                                <p:strVal val="#ppt_y"/>
                                              </p:val>
                                            </p:tav>
                                          </p:tavLst>
                                        </p:anim>
                                      </p:childTnLst>
                                    </p:cTn>
                                  </p:par>
                                  <p:par>
                                    <p:cTn id="23" presetID="10" presetClass="entr" presetSubtype="0" fill="hold" grpId="0" nodeType="withEffect">
                                      <p:stCondLst>
                                        <p:cond delay="210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10" presetClass="entr" presetSubtype="0" fill="hold" grpId="0" nodeType="withEffect">
                                      <p:stCondLst>
                                        <p:cond delay="2100"/>
                                      </p:stCondLst>
                                      <p:childTnLst>
                                        <p:set>
                                          <p:cBhvr>
                                            <p:cTn id="27" dur="1" fill="hold">
                                              <p:stCondLst>
                                                <p:cond delay="0"/>
                                              </p:stCondLst>
                                            </p:cTn>
                                            <p:tgtEl>
                                              <p:spTgt spid="28"/>
                                            </p:tgtEl>
                                            <p:attrNameLst>
                                              <p:attrName>style.visibility</p:attrName>
                                            </p:attrNameLst>
                                          </p:cBhvr>
                                          <p:to>
                                            <p:strVal val="visible"/>
                                          </p:to>
                                        </p:set>
                                        <p:animEffect transition="in" filter="fade">
                                          <p:cBhvr>
                                            <p:cTn id="28" dur="500"/>
                                            <p:tgtEl>
                                              <p:spTgt spid="28"/>
                                            </p:tgtEl>
                                          </p:cBhvr>
                                        </p:animEffect>
                                      </p:childTnLst>
                                    </p:cTn>
                                  </p:par>
                                  <p:par>
                                    <p:cTn id="29" presetID="10" presetClass="entr" presetSubtype="0" fill="hold" grpId="0" nodeType="withEffect">
                                      <p:stCondLst>
                                        <p:cond delay="210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par>
                                    <p:cTn id="32" presetID="10" presetClass="entr" presetSubtype="0" fill="hold" grpId="0" nodeType="withEffect">
                                      <p:stCondLst>
                                        <p:cond delay="2100"/>
                                      </p:stCondLst>
                                      <p:childTnLst>
                                        <p:set>
                                          <p:cBhvr>
                                            <p:cTn id="33" dur="1" fill="hold">
                                              <p:stCondLst>
                                                <p:cond delay="0"/>
                                              </p:stCondLst>
                                            </p:cTn>
                                            <p:tgtEl>
                                              <p:spTgt spid="27"/>
                                            </p:tgtEl>
                                            <p:attrNameLst>
                                              <p:attrName>style.visibility</p:attrName>
                                            </p:attrNameLst>
                                          </p:cBhvr>
                                          <p:to>
                                            <p:strVal val="visible"/>
                                          </p:to>
                                        </p:set>
                                        <p:animEffect transition="in" filter="fade">
                                          <p:cBhvr>
                                            <p:cTn id="34" dur="500"/>
                                            <p:tgtEl>
                                              <p:spTgt spid="27"/>
                                            </p:tgtEl>
                                          </p:cBhvr>
                                        </p:animEffect>
                                      </p:childTnLst>
                                    </p:cTn>
                                  </p:par>
                                  <p:par>
                                    <p:cTn id="35" presetID="10" presetClass="entr" presetSubtype="0" fill="hold" grpId="0" nodeType="withEffect">
                                      <p:stCondLst>
                                        <p:cond delay="210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500"/>
                                            <p:tgtEl>
                                              <p:spTgt spid="26"/>
                                            </p:tgtEl>
                                          </p:cBhvr>
                                        </p:animEffect>
                                      </p:childTnLst>
                                    </p:cTn>
                                  </p:par>
                                  <p:par>
                                    <p:cTn id="38" presetID="10" presetClass="entr" presetSubtype="0" fill="hold" grpId="0" nodeType="withEffect">
                                      <p:stCondLst>
                                        <p:cond delay="2100"/>
                                      </p:stCondLst>
                                      <p:childTnLst>
                                        <p:set>
                                          <p:cBhvr>
                                            <p:cTn id="39" dur="1" fill="hold">
                                              <p:stCondLst>
                                                <p:cond delay="0"/>
                                              </p:stCondLst>
                                            </p:cTn>
                                            <p:tgtEl>
                                              <p:spTgt spid="20"/>
                                            </p:tgtEl>
                                            <p:attrNameLst>
                                              <p:attrName>style.visibility</p:attrName>
                                            </p:attrNameLst>
                                          </p:cBhvr>
                                          <p:to>
                                            <p:strVal val="visible"/>
                                          </p:to>
                                        </p:set>
                                        <p:animEffect transition="in" filter="fade">
                                          <p:cBhvr>
                                            <p:cTn id="40" dur="500"/>
                                            <p:tgtEl>
                                              <p:spTgt spid="20"/>
                                            </p:tgtEl>
                                          </p:cBhvr>
                                        </p:animEffect>
                                      </p:childTnLst>
                                    </p:cTn>
                                  </p:par>
                                  <p:par>
                                    <p:cTn id="41" presetID="2" presetClass="entr" presetSubtype="8" fill="hold" grpId="0" nodeType="withEffect">
                                      <p:stCondLst>
                                        <p:cond delay="2100"/>
                                      </p:stCondLst>
                                      <p:childTnLst>
                                        <p:set>
                                          <p:cBhvr>
                                            <p:cTn id="42" dur="1" fill="hold">
                                              <p:stCondLst>
                                                <p:cond delay="0"/>
                                              </p:stCondLst>
                                            </p:cTn>
                                            <p:tgtEl>
                                              <p:spTgt spid="44"/>
                                            </p:tgtEl>
                                            <p:attrNameLst>
                                              <p:attrName>style.visibility</p:attrName>
                                            </p:attrNameLst>
                                          </p:cBhvr>
                                          <p:to>
                                            <p:strVal val="visible"/>
                                          </p:to>
                                        </p:set>
                                        <p:anim calcmode="lin" valueType="num">
                                          <p:cBhvr additive="base">
                                            <p:cTn id="43" dur="500" fill="hold"/>
                                            <p:tgtEl>
                                              <p:spTgt spid="44"/>
                                            </p:tgtEl>
                                            <p:attrNameLst>
                                              <p:attrName>ppt_x</p:attrName>
                                            </p:attrNameLst>
                                          </p:cBhvr>
                                          <p:tavLst>
                                            <p:tav tm="0">
                                              <p:val>
                                                <p:strVal val="0-#ppt_w/2"/>
                                              </p:val>
                                            </p:tav>
                                            <p:tav tm="100000">
                                              <p:val>
                                                <p:strVal val="#ppt_x"/>
                                              </p:val>
                                            </p:tav>
                                          </p:tavLst>
                                        </p:anim>
                                        <p:anim calcmode="lin" valueType="num">
                                          <p:cBhvr additive="base">
                                            <p:cTn id="44" dur="500" fill="hold"/>
                                            <p:tgtEl>
                                              <p:spTgt spid="44"/>
                                            </p:tgtEl>
                                            <p:attrNameLst>
                                              <p:attrName>ppt_y</p:attrName>
                                            </p:attrNameLst>
                                          </p:cBhvr>
                                          <p:tavLst>
                                            <p:tav tm="0">
                                              <p:val>
                                                <p:strVal val="#ppt_y"/>
                                              </p:val>
                                            </p:tav>
                                            <p:tav tm="100000">
                                              <p:val>
                                                <p:strVal val="#ppt_y"/>
                                              </p:val>
                                            </p:tav>
                                          </p:tavLst>
                                        </p:anim>
                                      </p:childTnLst>
                                    </p:cTn>
                                  </p:par>
                                  <p:par>
                                    <p:cTn id="45" presetID="2" presetClass="entr" presetSubtype="8" fill="hold" nodeType="withEffect">
                                      <p:stCondLst>
                                        <p:cond delay="2100"/>
                                      </p:stCondLst>
                                      <p:childTnLst>
                                        <p:set>
                                          <p:cBhvr>
                                            <p:cTn id="46" dur="1" fill="hold">
                                              <p:stCondLst>
                                                <p:cond delay="0"/>
                                              </p:stCondLst>
                                            </p:cTn>
                                            <p:tgtEl>
                                              <p:spTgt spid="34"/>
                                            </p:tgtEl>
                                            <p:attrNameLst>
                                              <p:attrName>style.visibility</p:attrName>
                                            </p:attrNameLst>
                                          </p:cBhvr>
                                          <p:to>
                                            <p:strVal val="visible"/>
                                          </p:to>
                                        </p:set>
                                        <p:anim calcmode="lin" valueType="num">
                                          <p:cBhvr additive="base">
                                            <p:cTn id="47" dur="500" fill="hold"/>
                                            <p:tgtEl>
                                              <p:spTgt spid="34"/>
                                            </p:tgtEl>
                                            <p:attrNameLst>
                                              <p:attrName>ppt_x</p:attrName>
                                            </p:attrNameLst>
                                          </p:cBhvr>
                                          <p:tavLst>
                                            <p:tav tm="0">
                                              <p:val>
                                                <p:strVal val="0-#ppt_w/2"/>
                                              </p:val>
                                            </p:tav>
                                            <p:tav tm="100000">
                                              <p:val>
                                                <p:strVal val="#ppt_x"/>
                                              </p:val>
                                            </p:tav>
                                          </p:tavLst>
                                        </p:anim>
                                        <p:anim calcmode="lin" valueType="num">
                                          <p:cBhvr additive="base">
                                            <p:cTn id="48" dur="500" fill="hold"/>
                                            <p:tgtEl>
                                              <p:spTgt spid="34"/>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2100"/>
                                      </p:stCondLst>
                                      <p:childTnLst>
                                        <p:set>
                                          <p:cBhvr>
                                            <p:cTn id="50" dur="1" fill="hold">
                                              <p:stCondLst>
                                                <p:cond delay="0"/>
                                              </p:stCondLst>
                                            </p:cTn>
                                            <p:tgtEl>
                                              <p:spTgt spid="58"/>
                                            </p:tgtEl>
                                            <p:attrNameLst>
                                              <p:attrName>style.visibility</p:attrName>
                                            </p:attrNameLst>
                                          </p:cBhvr>
                                          <p:to>
                                            <p:strVal val="visible"/>
                                          </p:to>
                                        </p:set>
                                        <p:anim calcmode="lin" valueType="num">
                                          <p:cBhvr additive="base">
                                            <p:cTn id="51" dur="500" fill="hold"/>
                                            <p:tgtEl>
                                              <p:spTgt spid="58"/>
                                            </p:tgtEl>
                                            <p:attrNameLst>
                                              <p:attrName>ppt_x</p:attrName>
                                            </p:attrNameLst>
                                          </p:cBhvr>
                                          <p:tavLst>
                                            <p:tav tm="0">
                                              <p:val>
                                                <p:strVal val="0-#ppt_w/2"/>
                                              </p:val>
                                            </p:tav>
                                            <p:tav tm="100000">
                                              <p:val>
                                                <p:strVal val="#ppt_x"/>
                                              </p:val>
                                            </p:tav>
                                          </p:tavLst>
                                        </p:anim>
                                        <p:anim calcmode="lin" valueType="num">
                                          <p:cBhvr additive="base">
                                            <p:cTn id="52" dur="500" fill="hold"/>
                                            <p:tgtEl>
                                              <p:spTgt spid="58"/>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2100"/>
                                      </p:stCondLst>
                                      <p:childTnLst>
                                        <p:set>
                                          <p:cBhvr>
                                            <p:cTn id="54" dur="1" fill="hold">
                                              <p:stCondLst>
                                                <p:cond delay="0"/>
                                              </p:stCondLst>
                                            </p:cTn>
                                            <p:tgtEl>
                                              <p:spTgt spid="43"/>
                                            </p:tgtEl>
                                            <p:attrNameLst>
                                              <p:attrName>style.visibility</p:attrName>
                                            </p:attrNameLst>
                                          </p:cBhvr>
                                          <p:to>
                                            <p:strVal val="visible"/>
                                          </p:to>
                                        </p:set>
                                        <p:anim calcmode="lin" valueType="num">
                                          <p:cBhvr additive="base">
                                            <p:cTn id="55" dur="500" fill="hold"/>
                                            <p:tgtEl>
                                              <p:spTgt spid="43"/>
                                            </p:tgtEl>
                                            <p:attrNameLst>
                                              <p:attrName>ppt_x</p:attrName>
                                            </p:attrNameLst>
                                          </p:cBhvr>
                                          <p:tavLst>
                                            <p:tav tm="0">
                                              <p:val>
                                                <p:strVal val="0-#ppt_w/2"/>
                                              </p:val>
                                            </p:tav>
                                            <p:tav tm="100000">
                                              <p:val>
                                                <p:strVal val="#ppt_x"/>
                                              </p:val>
                                            </p:tav>
                                          </p:tavLst>
                                        </p:anim>
                                        <p:anim calcmode="lin" valueType="num">
                                          <p:cBhvr additive="base">
                                            <p:cTn id="56" dur="500" fill="hold"/>
                                            <p:tgtEl>
                                              <p:spTgt spid="43"/>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2100"/>
                                      </p:stCondLst>
                                      <p:childTnLst>
                                        <p:set>
                                          <p:cBhvr>
                                            <p:cTn id="58" dur="1" fill="hold">
                                              <p:stCondLst>
                                                <p:cond delay="0"/>
                                              </p:stCondLst>
                                            </p:cTn>
                                            <p:tgtEl>
                                              <p:spTgt spid="59"/>
                                            </p:tgtEl>
                                            <p:attrNameLst>
                                              <p:attrName>style.visibility</p:attrName>
                                            </p:attrNameLst>
                                          </p:cBhvr>
                                          <p:to>
                                            <p:strVal val="visible"/>
                                          </p:to>
                                        </p:set>
                                        <p:anim calcmode="lin" valueType="num">
                                          <p:cBhvr additive="base">
                                            <p:cTn id="59" dur="500" fill="hold"/>
                                            <p:tgtEl>
                                              <p:spTgt spid="59"/>
                                            </p:tgtEl>
                                            <p:attrNameLst>
                                              <p:attrName>ppt_x</p:attrName>
                                            </p:attrNameLst>
                                          </p:cBhvr>
                                          <p:tavLst>
                                            <p:tav tm="0">
                                              <p:val>
                                                <p:strVal val="0-#ppt_w/2"/>
                                              </p:val>
                                            </p:tav>
                                            <p:tav tm="100000">
                                              <p:val>
                                                <p:strVal val="#ppt_x"/>
                                              </p:val>
                                            </p:tav>
                                          </p:tavLst>
                                        </p:anim>
                                        <p:anim calcmode="lin" valueType="num">
                                          <p:cBhvr additive="base">
                                            <p:cTn id="60" dur="500" fill="hold"/>
                                            <p:tgtEl>
                                              <p:spTgt spid="59"/>
                                            </p:tgtEl>
                                            <p:attrNameLst>
                                              <p:attrName>ppt_y</p:attrName>
                                            </p:attrNameLst>
                                          </p:cBhvr>
                                          <p:tavLst>
                                            <p:tav tm="0">
                                              <p:val>
                                                <p:strVal val="#ppt_y"/>
                                              </p:val>
                                            </p:tav>
                                            <p:tav tm="100000">
                                              <p:val>
                                                <p:strVal val="#ppt_y"/>
                                              </p:val>
                                            </p:tav>
                                          </p:tavLst>
                                        </p:anim>
                                      </p:childTnLst>
                                    </p:cTn>
                                  </p:par>
                                  <p:par>
                                    <p:cTn id="61" presetID="2" presetClass="entr" presetSubtype="8" fill="hold" grpId="0" nodeType="withEffect">
                                      <p:stCondLst>
                                        <p:cond delay="2100"/>
                                      </p:stCondLst>
                                      <p:childTnLst>
                                        <p:set>
                                          <p:cBhvr>
                                            <p:cTn id="62" dur="1" fill="hold">
                                              <p:stCondLst>
                                                <p:cond delay="0"/>
                                              </p:stCondLst>
                                            </p:cTn>
                                            <p:tgtEl>
                                              <p:spTgt spid="45"/>
                                            </p:tgtEl>
                                            <p:attrNameLst>
                                              <p:attrName>style.visibility</p:attrName>
                                            </p:attrNameLst>
                                          </p:cBhvr>
                                          <p:to>
                                            <p:strVal val="visible"/>
                                          </p:to>
                                        </p:set>
                                        <p:anim calcmode="lin" valueType="num">
                                          <p:cBhvr additive="base">
                                            <p:cTn id="63" dur="500" fill="hold"/>
                                            <p:tgtEl>
                                              <p:spTgt spid="45"/>
                                            </p:tgtEl>
                                            <p:attrNameLst>
                                              <p:attrName>ppt_x</p:attrName>
                                            </p:attrNameLst>
                                          </p:cBhvr>
                                          <p:tavLst>
                                            <p:tav tm="0">
                                              <p:val>
                                                <p:strVal val="0-#ppt_w/2"/>
                                              </p:val>
                                            </p:tav>
                                            <p:tav tm="100000">
                                              <p:val>
                                                <p:strVal val="#ppt_x"/>
                                              </p:val>
                                            </p:tav>
                                          </p:tavLst>
                                        </p:anim>
                                        <p:anim calcmode="lin" valueType="num">
                                          <p:cBhvr additive="base">
                                            <p:cTn id="64" dur="500" fill="hold"/>
                                            <p:tgtEl>
                                              <p:spTgt spid="45"/>
                                            </p:tgtEl>
                                            <p:attrNameLst>
                                              <p:attrName>ppt_y</p:attrName>
                                            </p:attrNameLst>
                                          </p:cBhvr>
                                          <p:tavLst>
                                            <p:tav tm="0">
                                              <p:val>
                                                <p:strVal val="#ppt_y"/>
                                              </p:val>
                                            </p:tav>
                                            <p:tav tm="100000">
                                              <p:val>
                                                <p:strVal val="#ppt_y"/>
                                              </p:val>
                                            </p:tav>
                                          </p:tavLst>
                                        </p:anim>
                                      </p:childTnLst>
                                    </p:cTn>
                                  </p:par>
                                  <p:par>
                                    <p:cTn id="65" presetID="2" presetClass="entr" presetSubtype="8" fill="hold" grpId="0" nodeType="withEffect">
                                      <p:stCondLst>
                                        <p:cond delay="2100"/>
                                      </p:stCondLst>
                                      <p:childTnLst>
                                        <p:set>
                                          <p:cBhvr>
                                            <p:cTn id="66" dur="1" fill="hold">
                                              <p:stCondLst>
                                                <p:cond delay="0"/>
                                              </p:stCondLst>
                                            </p:cTn>
                                            <p:tgtEl>
                                              <p:spTgt spid="46"/>
                                            </p:tgtEl>
                                            <p:attrNameLst>
                                              <p:attrName>style.visibility</p:attrName>
                                            </p:attrNameLst>
                                          </p:cBhvr>
                                          <p:to>
                                            <p:strVal val="visible"/>
                                          </p:to>
                                        </p:set>
                                        <p:anim calcmode="lin" valueType="num">
                                          <p:cBhvr additive="base">
                                            <p:cTn id="67" dur="500" fill="hold"/>
                                            <p:tgtEl>
                                              <p:spTgt spid="46"/>
                                            </p:tgtEl>
                                            <p:attrNameLst>
                                              <p:attrName>ppt_x</p:attrName>
                                            </p:attrNameLst>
                                          </p:cBhvr>
                                          <p:tavLst>
                                            <p:tav tm="0">
                                              <p:val>
                                                <p:strVal val="0-#ppt_w/2"/>
                                              </p:val>
                                            </p:tav>
                                            <p:tav tm="100000">
                                              <p:val>
                                                <p:strVal val="#ppt_x"/>
                                              </p:val>
                                            </p:tav>
                                          </p:tavLst>
                                        </p:anim>
                                        <p:anim calcmode="lin" valueType="num">
                                          <p:cBhvr additive="base">
                                            <p:cTn id="68" dur="500" fill="hold"/>
                                            <p:tgtEl>
                                              <p:spTgt spid="46"/>
                                            </p:tgtEl>
                                            <p:attrNameLst>
                                              <p:attrName>ppt_y</p:attrName>
                                            </p:attrNameLst>
                                          </p:cBhvr>
                                          <p:tavLst>
                                            <p:tav tm="0">
                                              <p:val>
                                                <p:strVal val="#ppt_y"/>
                                              </p:val>
                                            </p:tav>
                                            <p:tav tm="100000">
                                              <p:val>
                                                <p:strVal val="#ppt_y"/>
                                              </p:val>
                                            </p:tav>
                                          </p:tavLst>
                                        </p:anim>
                                      </p:childTnLst>
                                    </p:cTn>
                                  </p:par>
                                  <p:par>
                                    <p:cTn id="69" presetID="2" presetClass="entr" presetSubtype="8" fill="hold" grpId="0" nodeType="withEffect">
                                      <p:stCondLst>
                                        <p:cond delay="2100"/>
                                      </p:stCondLst>
                                      <p:childTnLst>
                                        <p:set>
                                          <p:cBhvr>
                                            <p:cTn id="70" dur="1" fill="hold">
                                              <p:stCondLst>
                                                <p:cond delay="0"/>
                                              </p:stCondLst>
                                            </p:cTn>
                                            <p:tgtEl>
                                              <p:spTgt spid="60"/>
                                            </p:tgtEl>
                                            <p:attrNameLst>
                                              <p:attrName>style.visibility</p:attrName>
                                            </p:attrNameLst>
                                          </p:cBhvr>
                                          <p:to>
                                            <p:strVal val="visible"/>
                                          </p:to>
                                        </p:set>
                                        <p:anim calcmode="lin" valueType="num">
                                          <p:cBhvr additive="base">
                                            <p:cTn id="71" dur="500" fill="hold"/>
                                            <p:tgtEl>
                                              <p:spTgt spid="60"/>
                                            </p:tgtEl>
                                            <p:attrNameLst>
                                              <p:attrName>ppt_x</p:attrName>
                                            </p:attrNameLst>
                                          </p:cBhvr>
                                          <p:tavLst>
                                            <p:tav tm="0">
                                              <p:val>
                                                <p:strVal val="0-#ppt_w/2"/>
                                              </p:val>
                                            </p:tav>
                                            <p:tav tm="100000">
                                              <p:val>
                                                <p:strVal val="#ppt_x"/>
                                              </p:val>
                                            </p:tav>
                                          </p:tavLst>
                                        </p:anim>
                                        <p:anim calcmode="lin" valueType="num">
                                          <p:cBhvr additive="base">
                                            <p:cTn id="72" dur="500" fill="hold"/>
                                            <p:tgtEl>
                                              <p:spTgt spid="60"/>
                                            </p:tgtEl>
                                            <p:attrNameLst>
                                              <p:attrName>ppt_y</p:attrName>
                                            </p:attrNameLst>
                                          </p:cBhvr>
                                          <p:tavLst>
                                            <p:tav tm="0">
                                              <p:val>
                                                <p:strVal val="#ppt_y"/>
                                              </p:val>
                                            </p:tav>
                                            <p:tav tm="100000">
                                              <p:val>
                                                <p:strVal val="#ppt_y"/>
                                              </p:val>
                                            </p:tav>
                                          </p:tavLst>
                                        </p:anim>
                                      </p:childTnLst>
                                    </p:cTn>
                                  </p:par>
                                  <p:par>
                                    <p:cTn id="73" presetID="2" presetClass="entr" presetSubtype="8" fill="hold" nodeType="withEffect">
                                      <p:stCondLst>
                                        <p:cond delay="2100"/>
                                      </p:stCondLst>
                                      <p:childTnLst>
                                        <p:set>
                                          <p:cBhvr>
                                            <p:cTn id="74" dur="1" fill="hold">
                                              <p:stCondLst>
                                                <p:cond delay="0"/>
                                              </p:stCondLst>
                                            </p:cTn>
                                            <p:tgtEl>
                                              <p:spTgt spid="37"/>
                                            </p:tgtEl>
                                            <p:attrNameLst>
                                              <p:attrName>style.visibility</p:attrName>
                                            </p:attrNameLst>
                                          </p:cBhvr>
                                          <p:to>
                                            <p:strVal val="visible"/>
                                          </p:to>
                                        </p:set>
                                        <p:anim calcmode="lin" valueType="num">
                                          <p:cBhvr additive="base">
                                            <p:cTn id="75" dur="500" fill="hold"/>
                                            <p:tgtEl>
                                              <p:spTgt spid="37"/>
                                            </p:tgtEl>
                                            <p:attrNameLst>
                                              <p:attrName>ppt_x</p:attrName>
                                            </p:attrNameLst>
                                          </p:cBhvr>
                                          <p:tavLst>
                                            <p:tav tm="0">
                                              <p:val>
                                                <p:strVal val="0-#ppt_w/2"/>
                                              </p:val>
                                            </p:tav>
                                            <p:tav tm="100000">
                                              <p:val>
                                                <p:strVal val="#ppt_x"/>
                                              </p:val>
                                            </p:tav>
                                          </p:tavLst>
                                        </p:anim>
                                        <p:anim calcmode="lin" valueType="num">
                                          <p:cBhvr additive="base">
                                            <p:cTn id="76" dur="500" fill="hold"/>
                                            <p:tgtEl>
                                              <p:spTgt spid="37"/>
                                            </p:tgtEl>
                                            <p:attrNameLst>
                                              <p:attrName>ppt_y</p:attrName>
                                            </p:attrNameLst>
                                          </p:cBhvr>
                                          <p:tavLst>
                                            <p:tav tm="0">
                                              <p:val>
                                                <p:strVal val="#ppt_y"/>
                                              </p:val>
                                            </p:tav>
                                            <p:tav tm="100000">
                                              <p:val>
                                                <p:strVal val="#ppt_y"/>
                                              </p:val>
                                            </p:tav>
                                          </p:tavLst>
                                        </p:anim>
                                      </p:childTnLst>
                                    </p:cTn>
                                  </p:par>
                                  <p:par>
                                    <p:cTn id="77" presetID="10" presetClass="entr" presetSubtype="0" fill="hold" grpId="0" nodeType="withEffect">
                                      <p:stCondLst>
                                        <p:cond delay="2600"/>
                                      </p:stCondLst>
                                      <p:childTnLst>
                                        <p:set>
                                          <p:cBhvr>
                                            <p:cTn id="78" dur="1" fill="hold">
                                              <p:stCondLst>
                                                <p:cond delay="0"/>
                                              </p:stCondLst>
                                            </p:cTn>
                                            <p:tgtEl>
                                              <p:spTgt spid="23"/>
                                            </p:tgtEl>
                                            <p:attrNameLst>
                                              <p:attrName>style.visibility</p:attrName>
                                            </p:attrNameLst>
                                          </p:cBhvr>
                                          <p:to>
                                            <p:strVal val="visible"/>
                                          </p:to>
                                        </p:set>
                                        <p:animEffect transition="in" filter="fade">
                                          <p:cBhvr>
                                            <p:cTn id="79" dur="500"/>
                                            <p:tgtEl>
                                              <p:spTgt spid="23"/>
                                            </p:tgtEl>
                                          </p:cBhvr>
                                        </p:animEffect>
                                      </p:childTnLst>
                                    </p:cTn>
                                  </p:par>
                                  <p:par>
                                    <p:cTn id="80" presetID="10" presetClass="entr" presetSubtype="0" fill="hold" grpId="0" nodeType="withEffect">
                                      <p:stCondLst>
                                        <p:cond delay="2600"/>
                                      </p:stCondLst>
                                      <p:childTnLst>
                                        <p:set>
                                          <p:cBhvr>
                                            <p:cTn id="81" dur="1" fill="hold">
                                              <p:stCondLst>
                                                <p:cond delay="0"/>
                                              </p:stCondLst>
                                            </p:cTn>
                                            <p:tgtEl>
                                              <p:spTgt spid="17"/>
                                            </p:tgtEl>
                                            <p:attrNameLst>
                                              <p:attrName>style.visibility</p:attrName>
                                            </p:attrNameLst>
                                          </p:cBhvr>
                                          <p:to>
                                            <p:strVal val="visible"/>
                                          </p:to>
                                        </p:set>
                                        <p:animEffect transition="in" filter="fade">
                                          <p:cBhvr>
                                            <p:cTn id="82" dur="500"/>
                                            <p:tgtEl>
                                              <p:spTgt spid="17"/>
                                            </p:tgtEl>
                                          </p:cBhvr>
                                        </p:animEffect>
                                      </p:childTnLst>
                                    </p:cTn>
                                  </p:par>
                                  <p:par>
                                    <p:cTn id="83" presetID="10" presetClass="entr" presetSubtype="0" fill="hold" grpId="0" nodeType="withEffect">
                                      <p:stCondLst>
                                        <p:cond delay="2600"/>
                                      </p:stCondLst>
                                      <p:childTnLst>
                                        <p:set>
                                          <p:cBhvr>
                                            <p:cTn id="84" dur="1" fill="hold">
                                              <p:stCondLst>
                                                <p:cond delay="0"/>
                                              </p:stCondLst>
                                            </p:cTn>
                                            <p:tgtEl>
                                              <p:spTgt spid="16"/>
                                            </p:tgtEl>
                                            <p:attrNameLst>
                                              <p:attrName>style.visibility</p:attrName>
                                            </p:attrNameLst>
                                          </p:cBhvr>
                                          <p:to>
                                            <p:strVal val="visible"/>
                                          </p:to>
                                        </p:set>
                                        <p:animEffect transition="in" filter="fade">
                                          <p:cBhvr>
                                            <p:cTn id="85" dur="500"/>
                                            <p:tgtEl>
                                              <p:spTgt spid="16"/>
                                            </p:tgtEl>
                                          </p:cBhvr>
                                        </p:animEffect>
                                      </p:childTnLst>
                                    </p:cTn>
                                  </p:par>
                                  <p:par>
                                    <p:cTn id="86" presetID="10" presetClass="entr" presetSubtype="0" fill="hold" grpId="0" nodeType="withEffect">
                                      <p:stCondLst>
                                        <p:cond delay="2600"/>
                                      </p:stCondLst>
                                      <p:childTnLst>
                                        <p:set>
                                          <p:cBhvr>
                                            <p:cTn id="87" dur="1" fill="hold">
                                              <p:stCondLst>
                                                <p:cond delay="0"/>
                                              </p:stCondLst>
                                            </p:cTn>
                                            <p:tgtEl>
                                              <p:spTgt spid="24"/>
                                            </p:tgtEl>
                                            <p:attrNameLst>
                                              <p:attrName>style.visibility</p:attrName>
                                            </p:attrNameLst>
                                          </p:cBhvr>
                                          <p:to>
                                            <p:strVal val="visible"/>
                                          </p:to>
                                        </p:set>
                                        <p:animEffect transition="in" filter="fade">
                                          <p:cBhvr>
                                            <p:cTn id="88" dur="500"/>
                                            <p:tgtEl>
                                              <p:spTgt spid="24"/>
                                            </p:tgtEl>
                                          </p:cBhvr>
                                        </p:animEffect>
                                      </p:childTnLst>
                                    </p:cTn>
                                  </p:par>
                                  <p:par>
                                    <p:cTn id="89" presetID="10" presetClass="entr" presetSubtype="0" fill="hold" grpId="0" nodeType="withEffect">
                                      <p:stCondLst>
                                        <p:cond delay="2600"/>
                                      </p:stCondLst>
                                      <p:childTnLst>
                                        <p:set>
                                          <p:cBhvr>
                                            <p:cTn id="90" dur="1" fill="hold">
                                              <p:stCondLst>
                                                <p:cond delay="0"/>
                                              </p:stCondLst>
                                            </p:cTn>
                                            <p:tgtEl>
                                              <p:spTgt spid="25"/>
                                            </p:tgtEl>
                                            <p:attrNameLst>
                                              <p:attrName>style.visibility</p:attrName>
                                            </p:attrNameLst>
                                          </p:cBhvr>
                                          <p:to>
                                            <p:strVal val="visible"/>
                                          </p:to>
                                        </p:set>
                                        <p:animEffect transition="in" filter="fade">
                                          <p:cBhvr>
                                            <p:cTn id="91" dur="500"/>
                                            <p:tgtEl>
                                              <p:spTgt spid="25"/>
                                            </p:tgtEl>
                                          </p:cBhvr>
                                        </p:animEffect>
                                      </p:childTnLst>
                                    </p:cTn>
                                  </p:par>
                                  <p:par>
                                    <p:cTn id="92" presetID="10" presetClass="entr" presetSubtype="0" fill="hold" grpId="0" nodeType="withEffect">
                                      <p:stCondLst>
                                        <p:cond delay="2600"/>
                                      </p:stCondLst>
                                      <p:childTnLst>
                                        <p:set>
                                          <p:cBhvr>
                                            <p:cTn id="93" dur="1" fill="hold">
                                              <p:stCondLst>
                                                <p:cond delay="0"/>
                                              </p:stCondLst>
                                            </p:cTn>
                                            <p:tgtEl>
                                              <p:spTgt spid="18"/>
                                            </p:tgtEl>
                                            <p:attrNameLst>
                                              <p:attrName>style.visibility</p:attrName>
                                            </p:attrNameLst>
                                          </p:cBhvr>
                                          <p:to>
                                            <p:strVal val="visible"/>
                                          </p:to>
                                        </p:set>
                                        <p:animEffect transition="in" filter="fade">
                                          <p:cBhvr>
                                            <p:cTn id="94" dur="500"/>
                                            <p:tgtEl>
                                              <p:spTgt spid="18"/>
                                            </p:tgtEl>
                                          </p:cBhvr>
                                        </p:animEffect>
                                      </p:childTnLst>
                                    </p:cTn>
                                  </p:par>
                                  <p:par>
                                    <p:cTn id="95" presetID="2" presetClass="entr" presetSubtype="2" fill="hold" grpId="0" nodeType="withEffect">
                                      <p:stCondLst>
                                        <p:cond delay="2600"/>
                                      </p:stCondLst>
                                      <p:childTnLst>
                                        <p:set>
                                          <p:cBhvr>
                                            <p:cTn id="96" dur="1" fill="hold">
                                              <p:stCondLst>
                                                <p:cond delay="0"/>
                                              </p:stCondLst>
                                            </p:cTn>
                                            <p:tgtEl>
                                              <p:spTgt spid="47"/>
                                            </p:tgtEl>
                                            <p:attrNameLst>
                                              <p:attrName>style.visibility</p:attrName>
                                            </p:attrNameLst>
                                          </p:cBhvr>
                                          <p:to>
                                            <p:strVal val="visible"/>
                                          </p:to>
                                        </p:set>
                                        <p:anim calcmode="lin" valueType="num">
                                          <p:cBhvr additive="base">
                                            <p:cTn id="97" dur="500" fill="hold"/>
                                            <p:tgtEl>
                                              <p:spTgt spid="47"/>
                                            </p:tgtEl>
                                            <p:attrNameLst>
                                              <p:attrName>ppt_x</p:attrName>
                                            </p:attrNameLst>
                                          </p:cBhvr>
                                          <p:tavLst>
                                            <p:tav tm="0">
                                              <p:val>
                                                <p:strVal val="1+#ppt_w/2"/>
                                              </p:val>
                                            </p:tav>
                                            <p:tav tm="100000">
                                              <p:val>
                                                <p:strVal val="#ppt_x"/>
                                              </p:val>
                                            </p:tav>
                                          </p:tavLst>
                                        </p:anim>
                                        <p:anim calcmode="lin" valueType="num">
                                          <p:cBhvr additive="base">
                                            <p:cTn id="98" dur="500" fill="hold"/>
                                            <p:tgtEl>
                                              <p:spTgt spid="47"/>
                                            </p:tgtEl>
                                            <p:attrNameLst>
                                              <p:attrName>ppt_y</p:attrName>
                                            </p:attrNameLst>
                                          </p:cBhvr>
                                          <p:tavLst>
                                            <p:tav tm="0">
                                              <p:val>
                                                <p:strVal val="#ppt_y"/>
                                              </p:val>
                                            </p:tav>
                                            <p:tav tm="100000">
                                              <p:val>
                                                <p:strVal val="#ppt_y"/>
                                              </p:val>
                                            </p:tav>
                                          </p:tavLst>
                                        </p:anim>
                                      </p:childTnLst>
                                    </p:cTn>
                                  </p:par>
                                  <p:par>
                                    <p:cTn id="99" presetID="2" presetClass="entr" presetSubtype="2" fill="hold" grpId="0" nodeType="withEffect">
                                      <p:stCondLst>
                                        <p:cond delay="2600"/>
                                      </p:stCondLst>
                                      <p:childTnLst>
                                        <p:set>
                                          <p:cBhvr>
                                            <p:cTn id="100" dur="1" fill="hold">
                                              <p:stCondLst>
                                                <p:cond delay="0"/>
                                              </p:stCondLst>
                                            </p:cTn>
                                            <p:tgtEl>
                                              <p:spTgt spid="50"/>
                                            </p:tgtEl>
                                            <p:attrNameLst>
                                              <p:attrName>style.visibility</p:attrName>
                                            </p:attrNameLst>
                                          </p:cBhvr>
                                          <p:to>
                                            <p:strVal val="visible"/>
                                          </p:to>
                                        </p:set>
                                        <p:anim calcmode="lin" valueType="num">
                                          <p:cBhvr additive="base">
                                            <p:cTn id="101" dur="500" fill="hold"/>
                                            <p:tgtEl>
                                              <p:spTgt spid="50"/>
                                            </p:tgtEl>
                                            <p:attrNameLst>
                                              <p:attrName>ppt_x</p:attrName>
                                            </p:attrNameLst>
                                          </p:cBhvr>
                                          <p:tavLst>
                                            <p:tav tm="0">
                                              <p:val>
                                                <p:strVal val="1+#ppt_w/2"/>
                                              </p:val>
                                            </p:tav>
                                            <p:tav tm="100000">
                                              <p:val>
                                                <p:strVal val="#ppt_x"/>
                                              </p:val>
                                            </p:tav>
                                          </p:tavLst>
                                        </p:anim>
                                        <p:anim calcmode="lin" valueType="num">
                                          <p:cBhvr additive="base">
                                            <p:cTn id="102" dur="500" fill="hold"/>
                                            <p:tgtEl>
                                              <p:spTgt spid="50"/>
                                            </p:tgtEl>
                                            <p:attrNameLst>
                                              <p:attrName>ppt_y</p:attrName>
                                            </p:attrNameLst>
                                          </p:cBhvr>
                                          <p:tavLst>
                                            <p:tav tm="0">
                                              <p:val>
                                                <p:strVal val="#ppt_y"/>
                                              </p:val>
                                            </p:tav>
                                            <p:tav tm="100000">
                                              <p:val>
                                                <p:strVal val="#ppt_y"/>
                                              </p:val>
                                            </p:tav>
                                          </p:tavLst>
                                        </p:anim>
                                      </p:childTnLst>
                                    </p:cTn>
                                  </p:par>
                                  <p:par>
                                    <p:cTn id="103" presetID="2" presetClass="entr" presetSubtype="2" fill="hold" grpId="0" nodeType="withEffect">
                                      <p:stCondLst>
                                        <p:cond delay="2600"/>
                                      </p:stCondLst>
                                      <p:childTnLst>
                                        <p:set>
                                          <p:cBhvr>
                                            <p:cTn id="104" dur="1" fill="hold">
                                              <p:stCondLst>
                                                <p:cond delay="0"/>
                                              </p:stCondLst>
                                            </p:cTn>
                                            <p:tgtEl>
                                              <p:spTgt spid="48"/>
                                            </p:tgtEl>
                                            <p:attrNameLst>
                                              <p:attrName>style.visibility</p:attrName>
                                            </p:attrNameLst>
                                          </p:cBhvr>
                                          <p:to>
                                            <p:strVal val="visible"/>
                                          </p:to>
                                        </p:set>
                                        <p:anim calcmode="lin" valueType="num">
                                          <p:cBhvr additive="base">
                                            <p:cTn id="105" dur="500" fill="hold"/>
                                            <p:tgtEl>
                                              <p:spTgt spid="48"/>
                                            </p:tgtEl>
                                            <p:attrNameLst>
                                              <p:attrName>ppt_x</p:attrName>
                                            </p:attrNameLst>
                                          </p:cBhvr>
                                          <p:tavLst>
                                            <p:tav tm="0">
                                              <p:val>
                                                <p:strVal val="1+#ppt_w/2"/>
                                              </p:val>
                                            </p:tav>
                                            <p:tav tm="100000">
                                              <p:val>
                                                <p:strVal val="#ppt_x"/>
                                              </p:val>
                                            </p:tav>
                                          </p:tavLst>
                                        </p:anim>
                                        <p:anim calcmode="lin" valueType="num">
                                          <p:cBhvr additive="base">
                                            <p:cTn id="106" dur="500" fill="hold"/>
                                            <p:tgtEl>
                                              <p:spTgt spid="48"/>
                                            </p:tgtEl>
                                            <p:attrNameLst>
                                              <p:attrName>ppt_y</p:attrName>
                                            </p:attrNameLst>
                                          </p:cBhvr>
                                          <p:tavLst>
                                            <p:tav tm="0">
                                              <p:val>
                                                <p:strVal val="#ppt_y"/>
                                              </p:val>
                                            </p:tav>
                                            <p:tav tm="100000">
                                              <p:val>
                                                <p:strVal val="#ppt_y"/>
                                              </p:val>
                                            </p:tav>
                                          </p:tavLst>
                                        </p:anim>
                                      </p:childTnLst>
                                    </p:cTn>
                                  </p:par>
                                  <p:par>
                                    <p:cTn id="107" presetID="2" presetClass="entr" presetSubtype="2" fill="hold" grpId="0" nodeType="withEffect">
                                      <p:stCondLst>
                                        <p:cond delay="2600"/>
                                      </p:stCondLst>
                                      <p:childTnLst>
                                        <p:set>
                                          <p:cBhvr>
                                            <p:cTn id="108" dur="1" fill="hold">
                                              <p:stCondLst>
                                                <p:cond delay="0"/>
                                              </p:stCondLst>
                                            </p:cTn>
                                            <p:tgtEl>
                                              <p:spTgt spid="51"/>
                                            </p:tgtEl>
                                            <p:attrNameLst>
                                              <p:attrName>style.visibility</p:attrName>
                                            </p:attrNameLst>
                                          </p:cBhvr>
                                          <p:to>
                                            <p:strVal val="visible"/>
                                          </p:to>
                                        </p:set>
                                        <p:anim calcmode="lin" valueType="num">
                                          <p:cBhvr additive="base">
                                            <p:cTn id="109" dur="500" fill="hold"/>
                                            <p:tgtEl>
                                              <p:spTgt spid="51"/>
                                            </p:tgtEl>
                                            <p:attrNameLst>
                                              <p:attrName>ppt_x</p:attrName>
                                            </p:attrNameLst>
                                          </p:cBhvr>
                                          <p:tavLst>
                                            <p:tav tm="0">
                                              <p:val>
                                                <p:strVal val="1+#ppt_w/2"/>
                                              </p:val>
                                            </p:tav>
                                            <p:tav tm="100000">
                                              <p:val>
                                                <p:strVal val="#ppt_x"/>
                                              </p:val>
                                            </p:tav>
                                          </p:tavLst>
                                        </p:anim>
                                        <p:anim calcmode="lin" valueType="num">
                                          <p:cBhvr additive="base">
                                            <p:cTn id="110" dur="500" fill="hold"/>
                                            <p:tgtEl>
                                              <p:spTgt spid="51"/>
                                            </p:tgtEl>
                                            <p:attrNameLst>
                                              <p:attrName>ppt_y</p:attrName>
                                            </p:attrNameLst>
                                          </p:cBhvr>
                                          <p:tavLst>
                                            <p:tav tm="0">
                                              <p:val>
                                                <p:strVal val="#ppt_y"/>
                                              </p:val>
                                            </p:tav>
                                            <p:tav tm="100000">
                                              <p:val>
                                                <p:strVal val="#ppt_y"/>
                                              </p:val>
                                            </p:tav>
                                          </p:tavLst>
                                        </p:anim>
                                      </p:childTnLst>
                                    </p:cTn>
                                  </p:par>
                                  <p:par>
                                    <p:cTn id="111" presetID="2" presetClass="entr" presetSubtype="2" fill="hold" grpId="0" nodeType="withEffect">
                                      <p:stCondLst>
                                        <p:cond delay="2600"/>
                                      </p:stCondLst>
                                      <p:childTnLst>
                                        <p:set>
                                          <p:cBhvr>
                                            <p:cTn id="112" dur="1" fill="hold">
                                              <p:stCondLst>
                                                <p:cond delay="0"/>
                                              </p:stCondLst>
                                            </p:cTn>
                                            <p:tgtEl>
                                              <p:spTgt spid="52"/>
                                            </p:tgtEl>
                                            <p:attrNameLst>
                                              <p:attrName>style.visibility</p:attrName>
                                            </p:attrNameLst>
                                          </p:cBhvr>
                                          <p:to>
                                            <p:strVal val="visible"/>
                                          </p:to>
                                        </p:set>
                                        <p:anim calcmode="lin" valueType="num">
                                          <p:cBhvr additive="base">
                                            <p:cTn id="113" dur="500" fill="hold"/>
                                            <p:tgtEl>
                                              <p:spTgt spid="52"/>
                                            </p:tgtEl>
                                            <p:attrNameLst>
                                              <p:attrName>ppt_x</p:attrName>
                                            </p:attrNameLst>
                                          </p:cBhvr>
                                          <p:tavLst>
                                            <p:tav tm="0">
                                              <p:val>
                                                <p:strVal val="1+#ppt_w/2"/>
                                              </p:val>
                                            </p:tav>
                                            <p:tav tm="100000">
                                              <p:val>
                                                <p:strVal val="#ppt_x"/>
                                              </p:val>
                                            </p:tav>
                                          </p:tavLst>
                                        </p:anim>
                                        <p:anim calcmode="lin" valueType="num">
                                          <p:cBhvr additive="base">
                                            <p:cTn id="114" dur="500" fill="hold"/>
                                            <p:tgtEl>
                                              <p:spTgt spid="52"/>
                                            </p:tgtEl>
                                            <p:attrNameLst>
                                              <p:attrName>ppt_y</p:attrName>
                                            </p:attrNameLst>
                                          </p:cBhvr>
                                          <p:tavLst>
                                            <p:tav tm="0">
                                              <p:val>
                                                <p:strVal val="#ppt_y"/>
                                              </p:val>
                                            </p:tav>
                                            <p:tav tm="100000">
                                              <p:val>
                                                <p:strVal val="#ppt_y"/>
                                              </p:val>
                                            </p:tav>
                                          </p:tavLst>
                                        </p:anim>
                                      </p:childTnLst>
                                    </p:cTn>
                                  </p:par>
                                  <p:par>
                                    <p:cTn id="115" presetID="2" presetClass="entr" presetSubtype="2" fill="hold" grpId="0" nodeType="withEffect">
                                      <p:stCondLst>
                                        <p:cond delay="2600"/>
                                      </p:stCondLst>
                                      <p:childTnLst>
                                        <p:set>
                                          <p:cBhvr>
                                            <p:cTn id="116" dur="1" fill="hold">
                                              <p:stCondLst>
                                                <p:cond delay="0"/>
                                              </p:stCondLst>
                                            </p:cTn>
                                            <p:tgtEl>
                                              <p:spTgt spid="49"/>
                                            </p:tgtEl>
                                            <p:attrNameLst>
                                              <p:attrName>style.visibility</p:attrName>
                                            </p:attrNameLst>
                                          </p:cBhvr>
                                          <p:to>
                                            <p:strVal val="visible"/>
                                          </p:to>
                                        </p:set>
                                        <p:anim calcmode="lin" valueType="num">
                                          <p:cBhvr additive="base">
                                            <p:cTn id="117" dur="500" fill="hold"/>
                                            <p:tgtEl>
                                              <p:spTgt spid="49"/>
                                            </p:tgtEl>
                                            <p:attrNameLst>
                                              <p:attrName>ppt_x</p:attrName>
                                            </p:attrNameLst>
                                          </p:cBhvr>
                                          <p:tavLst>
                                            <p:tav tm="0">
                                              <p:val>
                                                <p:strVal val="1+#ppt_w/2"/>
                                              </p:val>
                                            </p:tav>
                                            <p:tav tm="100000">
                                              <p:val>
                                                <p:strVal val="#ppt_x"/>
                                              </p:val>
                                            </p:tav>
                                          </p:tavLst>
                                        </p:anim>
                                        <p:anim calcmode="lin" valueType="num">
                                          <p:cBhvr additive="base">
                                            <p:cTn id="118" dur="500" fill="hold"/>
                                            <p:tgtEl>
                                              <p:spTgt spid="49"/>
                                            </p:tgtEl>
                                            <p:attrNameLst>
                                              <p:attrName>ppt_y</p:attrName>
                                            </p:attrNameLst>
                                          </p:cBhvr>
                                          <p:tavLst>
                                            <p:tav tm="0">
                                              <p:val>
                                                <p:strVal val="#ppt_y"/>
                                              </p:val>
                                            </p:tav>
                                            <p:tav tm="100000">
                                              <p:val>
                                                <p:strVal val="#ppt_y"/>
                                              </p:val>
                                            </p:tav>
                                          </p:tavLst>
                                        </p:anim>
                                      </p:childTnLst>
                                    </p:cTn>
                                  </p:par>
                                  <p:par>
                                    <p:cTn id="119" presetID="2" presetClass="entr" presetSubtype="2" fill="hold" nodeType="withEffect">
                                      <p:stCondLst>
                                        <p:cond delay="2600"/>
                                      </p:stCondLst>
                                      <p:childTnLst>
                                        <p:set>
                                          <p:cBhvr>
                                            <p:cTn id="120" dur="1" fill="hold">
                                              <p:stCondLst>
                                                <p:cond delay="0"/>
                                              </p:stCondLst>
                                            </p:cTn>
                                            <p:tgtEl>
                                              <p:spTgt spid="64"/>
                                            </p:tgtEl>
                                            <p:attrNameLst>
                                              <p:attrName>style.visibility</p:attrName>
                                            </p:attrNameLst>
                                          </p:cBhvr>
                                          <p:to>
                                            <p:strVal val="visible"/>
                                          </p:to>
                                        </p:set>
                                        <p:anim calcmode="lin" valueType="num">
                                          <p:cBhvr additive="base">
                                            <p:cTn id="121" dur="500" fill="hold"/>
                                            <p:tgtEl>
                                              <p:spTgt spid="64"/>
                                            </p:tgtEl>
                                            <p:attrNameLst>
                                              <p:attrName>ppt_x</p:attrName>
                                            </p:attrNameLst>
                                          </p:cBhvr>
                                          <p:tavLst>
                                            <p:tav tm="0">
                                              <p:val>
                                                <p:strVal val="1+#ppt_w/2"/>
                                              </p:val>
                                            </p:tav>
                                            <p:tav tm="100000">
                                              <p:val>
                                                <p:strVal val="#ppt_x"/>
                                              </p:val>
                                            </p:tav>
                                          </p:tavLst>
                                        </p:anim>
                                        <p:anim calcmode="lin" valueType="num">
                                          <p:cBhvr additive="base">
                                            <p:cTn id="122" dur="500" fill="hold"/>
                                            <p:tgtEl>
                                              <p:spTgt spid="6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6" grpId="0"/>
          <p:bldP spid="15" grpId="0" animBg="1"/>
          <p:bldP spid="16" grpId="0" animBg="1"/>
          <p:bldP spid="17" grpId="0" animBg="1"/>
          <p:bldP spid="18" grpId="0" animBg="1"/>
          <p:bldP spid="19" grpId="0" animBg="1"/>
          <p:bldP spid="20" grpId="0" animBg="1"/>
          <p:bldP spid="30" grpId="0" animBg="1"/>
          <p:bldP spid="23" grpId="0" animBg="1"/>
          <p:bldP spid="24" grpId="0" animBg="1"/>
          <p:bldP spid="25" grpId="0" animBg="1"/>
          <p:bldP spid="26" grpId="0" animBg="1"/>
          <p:bldP spid="27" grpId="0" animBg="1"/>
          <p:bldP spid="28" grpId="0" animBg="1"/>
          <p:bldP spid="58" grpId="0" animBg="1"/>
          <p:bldP spid="33" grpId="0"/>
          <p:bldP spid="60" grpId="0" animBg="1"/>
          <p:bldP spid="59" grpId="0" animBg="1"/>
          <p:bldP spid="43" grpId="0" animBg="1"/>
          <p:bldP spid="44" grpId="0"/>
          <p:bldP spid="45" grpId="0"/>
          <p:bldP spid="46" grpId="0"/>
          <p:bldP spid="47" grpId="0" animBg="1"/>
          <p:bldP spid="48" grpId="0" animBg="1"/>
          <p:bldP spid="49" grpId="0" animBg="1"/>
          <p:bldP spid="50" grpId="0"/>
          <p:bldP spid="51" grpId="0"/>
          <p:bldP spid="52" grpId="0"/>
          <p:bldP spid="5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600"/>
                                      </p:stCondLst>
                                      <p:childTnLst>
                                        <p:set>
                                          <p:cBhvr>
                                            <p:cTn id="10" dur="1" fill="hold">
                                              <p:stCondLst>
                                                <p:cond delay="0"/>
                                              </p:stCondLst>
                                            </p:cTn>
                                            <p:tgtEl>
                                              <p:spTgt spid="30"/>
                                            </p:tgtEl>
                                            <p:attrNameLst>
                                              <p:attrName>style.visibility</p:attrName>
                                            </p:attrNameLst>
                                          </p:cBhvr>
                                          <p:to>
                                            <p:strVal val="visible"/>
                                          </p:to>
                                        </p:set>
                                        <p:animEffect transition="in" filter="fade">
                                          <p:cBhvr>
                                            <p:cTn id="11" dur="1000"/>
                                            <p:tgtEl>
                                              <p:spTgt spid="30"/>
                                            </p:tgtEl>
                                          </p:cBhvr>
                                        </p:animEffect>
                                      </p:childTnLst>
                                    </p:cTn>
                                  </p:par>
                                  <p:par>
                                    <p:cTn id="12" presetID="10" presetClass="entr" presetSubtype="0" fill="hold" grpId="0" nodeType="withEffect">
                                      <p:stCondLst>
                                        <p:cond delay="600"/>
                                      </p:stCondLst>
                                      <p:childTnLst>
                                        <p:set>
                                          <p:cBhvr>
                                            <p:cTn id="13" dur="1" fill="hold">
                                              <p:stCondLst>
                                                <p:cond delay="0"/>
                                              </p:stCondLst>
                                            </p:cTn>
                                            <p:tgtEl>
                                              <p:spTgt spid="53"/>
                                            </p:tgtEl>
                                            <p:attrNameLst>
                                              <p:attrName>style.visibility</p:attrName>
                                            </p:attrNameLst>
                                          </p:cBhvr>
                                          <p:to>
                                            <p:strVal val="visible"/>
                                          </p:to>
                                        </p:set>
                                        <p:animEffect transition="in" filter="fade">
                                          <p:cBhvr>
                                            <p:cTn id="14" dur="500"/>
                                            <p:tgtEl>
                                              <p:spTgt spid="53"/>
                                            </p:tgtEl>
                                          </p:cBhvr>
                                        </p:animEffect>
                                      </p:childTnLst>
                                    </p:cTn>
                                  </p:par>
                                  <p:par>
                                    <p:cTn id="15" presetID="2" presetClass="entr" presetSubtype="1" fill="hold" grpId="0" nodeType="withEffect">
                                      <p:stCondLst>
                                        <p:cond delay="1600"/>
                                      </p:stCondLst>
                                      <p:childTnLst>
                                        <p:set>
                                          <p:cBhvr>
                                            <p:cTn id="16" dur="1" fill="hold">
                                              <p:stCondLst>
                                                <p:cond delay="0"/>
                                              </p:stCondLst>
                                            </p:cTn>
                                            <p:tgtEl>
                                              <p:spTgt spid="33"/>
                                            </p:tgtEl>
                                            <p:attrNameLst>
                                              <p:attrName>style.visibility</p:attrName>
                                            </p:attrNameLst>
                                          </p:cBhvr>
                                          <p:to>
                                            <p:strVal val="visible"/>
                                          </p:to>
                                        </p:set>
                                        <p:anim calcmode="lin" valueType="num">
                                          <p:cBhvr additive="base">
                                            <p:cTn id="17" dur="500" fill="hold"/>
                                            <p:tgtEl>
                                              <p:spTgt spid="33"/>
                                            </p:tgtEl>
                                            <p:attrNameLst>
                                              <p:attrName>ppt_x</p:attrName>
                                            </p:attrNameLst>
                                          </p:cBhvr>
                                          <p:tavLst>
                                            <p:tav tm="0">
                                              <p:val>
                                                <p:strVal val="#ppt_x"/>
                                              </p:val>
                                            </p:tav>
                                            <p:tav tm="100000">
                                              <p:val>
                                                <p:strVal val="#ppt_x"/>
                                              </p:val>
                                            </p:tav>
                                          </p:tavLst>
                                        </p:anim>
                                        <p:anim calcmode="lin" valueType="num">
                                          <p:cBhvr additive="base">
                                            <p:cTn id="18" dur="500" fill="hold"/>
                                            <p:tgtEl>
                                              <p:spTgt spid="33"/>
                                            </p:tgtEl>
                                            <p:attrNameLst>
                                              <p:attrName>ppt_y</p:attrName>
                                            </p:attrNameLst>
                                          </p:cBhvr>
                                          <p:tavLst>
                                            <p:tav tm="0">
                                              <p:val>
                                                <p:strVal val="0-#ppt_h/2"/>
                                              </p:val>
                                            </p:tav>
                                            <p:tav tm="100000">
                                              <p:val>
                                                <p:strVal val="#ppt_y"/>
                                              </p:val>
                                            </p:tav>
                                          </p:tavLst>
                                        </p:anim>
                                      </p:childTnLst>
                                    </p:cTn>
                                  </p:par>
                                  <p:par>
                                    <p:cTn id="19" presetID="2" presetClass="entr" presetSubtype="4" fill="hold" grpId="0" nodeType="withEffect">
                                      <p:stCondLst>
                                        <p:cond delay="1600"/>
                                      </p:stCondLst>
                                      <p:childTnLst>
                                        <p:set>
                                          <p:cBhvr>
                                            <p:cTn id="20" dur="1" fill="hold">
                                              <p:stCondLst>
                                                <p:cond delay="0"/>
                                              </p:stCondLst>
                                            </p:cTn>
                                            <p:tgtEl>
                                              <p:spTgt spid="57"/>
                                            </p:tgtEl>
                                            <p:attrNameLst>
                                              <p:attrName>style.visibility</p:attrName>
                                            </p:attrNameLst>
                                          </p:cBhvr>
                                          <p:to>
                                            <p:strVal val="visible"/>
                                          </p:to>
                                        </p:set>
                                        <p:anim calcmode="lin" valueType="num">
                                          <p:cBhvr additive="base">
                                            <p:cTn id="21" dur="500" fill="hold"/>
                                            <p:tgtEl>
                                              <p:spTgt spid="57"/>
                                            </p:tgtEl>
                                            <p:attrNameLst>
                                              <p:attrName>ppt_x</p:attrName>
                                            </p:attrNameLst>
                                          </p:cBhvr>
                                          <p:tavLst>
                                            <p:tav tm="0">
                                              <p:val>
                                                <p:strVal val="#ppt_x"/>
                                              </p:val>
                                            </p:tav>
                                            <p:tav tm="100000">
                                              <p:val>
                                                <p:strVal val="#ppt_x"/>
                                              </p:val>
                                            </p:tav>
                                          </p:tavLst>
                                        </p:anim>
                                        <p:anim calcmode="lin" valueType="num">
                                          <p:cBhvr additive="base">
                                            <p:cTn id="22" dur="500" fill="hold"/>
                                            <p:tgtEl>
                                              <p:spTgt spid="57"/>
                                            </p:tgtEl>
                                            <p:attrNameLst>
                                              <p:attrName>ppt_y</p:attrName>
                                            </p:attrNameLst>
                                          </p:cBhvr>
                                          <p:tavLst>
                                            <p:tav tm="0">
                                              <p:val>
                                                <p:strVal val="1+#ppt_h/2"/>
                                              </p:val>
                                            </p:tav>
                                            <p:tav tm="100000">
                                              <p:val>
                                                <p:strVal val="#ppt_y"/>
                                              </p:val>
                                            </p:tav>
                                          </p:tavLst>
                                        </p:anim>
                                      </p:childTnLst>
                                    </p:cTn>
                                  </p:par>
                                  <p:par>
                                    <p:cTn id="23" presetID="10" presetClass="entr" presetSubtype="0" fill="hold" grpId="0" nodeType="withEffect">
                                      <p:stCondLst>
                                        <p:cond delay="210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10" presetClass="entr" presetSubtype="0" fill="hold" grpId="0" nodeType="withEffect">
                                      <p:stCondLst>
                                        <p:cond delay="2100"/>
                                      </p:stCondLst>
                                      <p:childTnLst>
                                        <p:set>
                                          <p:cBhvr>
                                            <p:cTn id="27" dur="1" fill="hold">
                                              <p:stCondLst>
                                                <p:cond delay="0"/>
                                              </p:stCondLst>
                                            </p:cTn>
                                            <p:tgtEl>
                                              <p:spTgt spid="28"/>
                                            </p:tgtEl>
                                            <p:attrNameLst>
                                              <p:attrName>style.visibility</p:attrName>
                                            </p:attrNameLst>
                                          </p:cBhvr>
                                          <p:to>
                                            <p:strVal val="visible"/>
                                          </p:to>
                                        </p:set>
                                        <p:animEffect transition="in" filter="fade">
                                          <p:cBhvr>
                                            <p:cTn id="28" dur="500"/>
                                            <p:tgtEl>
                                              <p:spTgt spid="28"/>
                                            </p:tgtEl>
                                          </p:cBhvr>
                                        </p:animEffect>
                                      </p:childTnLst>
                                    </p:cTn>
                                  </p:par>
                                  <p:par>
                                    <p:cTn id="29" presetID="10" presetClass="entr" presetSubtype="0" fill="hold" grpId="0" nodeType="withEffect">
                                      <p:stCondLst>
                                        <p:cond delay="210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par>
                                    <p:cTn id="32" presetID="10" presetClass="entr" presetSubtype="0" fill="hold" grpId="0" nodeType="withEffect">
                                      <p:stCondLst>
                                        <p:cond delay="2100"/>
                                      </p:stCondLst>
                                      <p:childTnLst>
                                        <p:set>
                                          <p:cBhvr>
                                            <p:cTn id="33" dur="1" fill="hold">
                                              <p:stCondLst>
                                                <p:cond delay="0"/>
                                              </p:stCondLst>
                                            </p:cTn>
                                            <p:tgtEl>
                                              <p:spTgt spid="27"/>
                                            </p:tgtEl>
                                            <p:attrNameLst>
                                              <p:attrName>style.visibility</p:attrName>
                                            </p:attrNameLst>
                                          </p:cBhvr>
                                          <p:to>
                                            <p:strVal val="visible"/>
                                          </p:to>
                                        </p:set>
                                        <p:animEffect transition="in" filter="fade">
                                          <p:cBhvr>
                                            <p:cTn id="34" dur="500"/>
                                            <p:tgtEl>
                                              <p:spTgt spid="27"/>
                                            </p:tgtEl>
                                          </p:cBhvr>
                                        </p:animEffect>
                                      </p:childTnLst>
                                    </p:cTn>
                                  </p:par>
                                  <p:par>
                                    <p:cTn id="35" presetID="10" presetClass="entr" presetSubtype="0" fill="hold" grpId="0" nodeType="withEffect">
                                      <p:stCondLst>
                                        <p:cond delay="210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500"/>
                                            <p:tgtEl>
                                              <p:spTgt spid="26"/>
                                            </p:tgtEl>
                                          </p:cBhvr>
                                        </p:animEffect>
                                      </p:childTnLst>
                                    </p:cTn>
                                  </p:par>
                                  <p:par>
                                    <p:cTn id="38" presetID="10" presetClass="entr" presetSubtype="0" fill="hold" grpId="0" nodeType="withEffect">
                                      <p:stCondLst>
                                        <p:cond delay="2100"/>
                                      </p:stCondLst>
                                      <p:childTnLst>
                                        <p:set>
                                          <p:cBhvr>
                                            <p:cTn id="39" dur="1" fill="hold">
                                              <p:stCondLst>
                                                <p:cond delay="0"/>
                                              </p:stCondLst>
                                            </p:cTn>
                                            <p:tgtEl>
                                              <p:spTgt spid="20"/>
                                            </p:tgtEl>
                                            <p:attrNameLst>
                                              <p:attrName>style.visibility</p:attrName>
                                            </p:attrNameLst>
                                          </p:cBhvr>
                                          <p:to>
                                            <p:strVal val="visible"/>
                                          </p:to>
                                        </p:set>
                                        <p:animEffect transition="in" filter="fade">
                                          <p:cBhvr>
                                            <p:cTn id="40" dur="500"/>
                                            <p:tgtEl>
                                              <p:spTgt spid="20"/>
                                            </p:tgtEl>
                                          </p:cBhvr>
                                        </p:animEffect>
                                      </p:childTnLst>
                                    </p:cTn>
                                  </p:par>
                                  <p:par>
                                    <p:cTn id="41" presetID="2" presetClass="entr" presetSubtype="8" fill="hold" grpId="0" nodeType="withEffect">
                                      <p:stCondLst>
                                        <p:cond delay="2100"/>
                                      </p:stCondLst>
                                      <p:childTnLst>
                                        <p:set>
                                          <p:cBhvr>
                                            <p:cTn id="42" dur="1" fill="hold">
                                              <p:stCondLst>
                                                <p:cond delay="0"/>
                                              </p:stCondLst>
                                            </p:cTn>
                                            <p:tgtEl>
                                              <p:spTgt spid="44"/>
                                            </p:tgtEl>
                                            <p:attrNameLst>
                                              <p:attrName>style.visibility</p:attrName>
                                            </p:attrNameLst>
                                          </p:cBhvr>
                                          <p:to>
                                            <p:strVal val="visible"/>
                                          </p:to>
                                        </p:set>
                                        <p:anim calcmode="lin" valueType="num">
                                          <p:cBhvr additive="base">
                                            <p:cTn id="43" dur="500" fill="hold"/>
                                            <p:tgtEl>
                                              <p:spTgt spid="44"/>
                                            </p:tgtEl>
                                            <p:attrNameLst>
                                              <p:attrName>ppt_x</p:attrName>
                                            </p:attrNameLst>
                                          </p:cBhvr>
                                          <p:tavLst>
                                            <p:tav tm="0">
                                              <p:val>
                                                <p:strVal val="0-#ppt_w/2"/>
                                              </p:val>
                                            </p:tav>
                                            <p:tav tm="100000">
                                              <p:val>
                                                <p:strVal val="#ppt_x"/>
                                              </p:val>
                                            </p:tav>
                                          </p:tavLst>
                                        </p:anim>
                                        <p:anim calcmode="lin" valueType="num">
                                          <p:cBhvr additive="base">
                                            <p:cTn id="44" dur="500" fill="hold"/>
                                            <p:tgtEl>
                                              <p:spTgt spid="44"/>
                                            </p:tgtEl>
                                            <p:attrNameLst>
                                              <p:attrName>ppt_y</p:attrName>
                                            </p:attrNameLst>
                                          </p:cBhvr>
                                          <p:tavLst>
                                            <p:tav tm="0">
                                              <p:val>
                                                <p:strVal val="#ppt_y"/>
                                              </p:val>
                                            </p:tav>
                                            <p:tav tm="100000">
                                              <p:val>
                                                <p:strVal val="#ppt_y"/>
                                              </p:val>
                                            </p:tav>
                                          </p:tavLst>
                                        </p:anim>
                                      </p:childTnLst>
                                    </p:cTn>
                                  </p:par>
                                  <p:par>
                                    <p:cTn id="45" presetID="2" presetClass="entr" presetSubtype="8" fill="hold" nodeType="withEffect">
                                      <p:stCondLst>
                                        <p:cond delay="2100"/>
                                      </p:stCondLst>
                                      <p:childTnLst>
                                        <p:set>
                                          <p:cBhvr>
                                            <p:cTn id="46" dur="1" fill="hold">
                                              <p:stCondLst>
                                                <p:cond delay="0"/>
                                              </p:stCondLst>
                                            </p:cTn>
                                            <p:tgtEl>
                                              <p:spTgt spid="34"/>
                                            </p:tgtEl>
                                            <p:attrNameLst>
                                              <p:attrName>style.visibility</p:attrName>
                                            </p:attrNameLst>
                                          </p:cBhvr>
                                          <p:to>
                                            <p:strVal val="visible"/>
                                          </p:to>
                                        </p:set>
                                        <p:anim calcmode="lin" valueType="num">
                                          <p:cBhvr additive="base">
                                            <p:cTn id="47" dur="500" fill="hold"/>
                                            <p:tgtEl>
                                              <p:spTgt spid="34"/>
                                            </p:tgtEl>
                                            <p:attrNameLst>
                                              <p:attrName>ppt_x</p:attrName>
                                            </p:attrNameLst>
                                          </p:cBhvr>
                                          <p:tavLst>
                                            <p:tav tm="0">
                                              <p:val>
                                                <p:strVal val="0-#ppt_w/2"/>
                                              </p:val>
                                            </p:tav>
                                            <p:tav tm="100000">
                                              <p:val>
                                                <p:strVal val="#ppt_x"/>
                                              </p:val>
                                            </p:tav>
                                          </p:tavLst>
                                        </p:anim>
                                        <p:anim calcmode="lin" valueType="num">
                                          <p:cBhvr additive="base">
                                            <p:cTn id="48" dur="500" fill="hold"/>
                                            <p:tgtEl>
                                              <p:spTgt spid="34"/>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2100"/>
                                      </p:stCondLst>
                                      <p:childTnLst>
                                        <p:set>
                                          <p:cBhvr>
                                            <p:cTn id="50" dur="1" fill="hold">
                                              <p:stCondLst>
                                                <p:cond delay="0"/>
                                              </p:stCondLst>
                                            </p:cTn>
                                            <p:tgtEl>
                                              <p:spTgt spid="58"/>
                                            </p:tgtEl>
                                            <p:attrNameLst>
                                              <p:attrName>style.visibility</p:attrName>
                                            </p:attrNameLst>
                                          </p:cBhvr>
                                          <p:to>
                                            <p:strVal val="visible"/>
                                          </p:to>
                                        </p:set>
                                        <p:anim calcmode="lin" valueType="num">
                                          <p:cBhvr additive="base">
                                            <p:cTn id="51" dur="500" fill="hold"/>
                                            <p:tgtEl>
                                              <p:spTgt spid="58"/>
                                            </p:tgtEl>
                                            <p:attrNameLst>
                                              <p:attrName>ppt_x</p:attrName>
                                            </p:attrNameLst>
                                          </p:cBhvr>
                                          <p:tavLst>
                                            <p:tav tm="0">
                                              <p:val>
                                                <p:strVal val="0-#ppt_w/2"/>
                                              </p:val>
                                            </p:tav>
                                            <p:tav tm="100000">
                                              <p:val>
                                                <p:strVal val="#ppt_x"/>
                                              </p:val>
                                            </p:tav>
                                          </p:tavLst>
                                        </p:anim>
                                        <p:anim calcmode="lin" valueType="num">
                                          <p:cBhvr additive="base">
                                            <p:cTn id="52" dur="500" fill="hold"/>
                                            <p:tgtEl>
                                              <p:spTgt spid="58"/>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2100"/>
                                      </p:stCondLst>
                                      <p:childTnLst>
                                        <p:set>
                                          <p:cBhvr>
                                            <p:cTn id="54" dur="1" fill="hold">
                                              <p:stCondLst>
                                                <p:cond delay="0"/>
                                              </p:stCondLst>
                                            </p:cTn>
                                            <p:tgtEl>
                                              <p:spTgt spid="43"/>
                                            </p:tgtEl>
                                            <p:attrNameLst>
                                              <p:attrName>style.visibility</p:attrName>
                                            </p:attrNameLst>
                                          </p:cBhvr>
                                          <p:to>
                                            <p:strVal val="visible"/>
                                          </p:to>
                                        </p:set>
                                        <p:anim calcmode="lin" valueType="num">
                                          <p:cBhvr additive="base">
                                            <p:cTn id="55" dur="500" fill="hold"/>
                                            <p:tgtEl>
                                              <p:spTgt spid="43"/>
                                            </p:tgtEl>
                                            <p:attrNameLst>
                                              <p:attrName>ppt_x</p:attrName>
                                            </p:attrNameLst>
                                          </p:cBhvr>
                                          <p:tavLst>
                                            <p:tav tm="0">
                                              <p:val>
                                                <p:strVal val="0-#ppt_w/2"/>
                                              </p:val>
                                            </p:tav>
                                            <p:tav tm="100000">
                                              <p:val>
                                                <p:strVal val="#ppt_x"/>
                                              </p:val>
                                            </p:tav>
                                          </p:tavLst>
                                        </p:anim>
                                        <p:anim calcmode="lin" valueType="num">
                                          <p:cBhvr additive="base">
                                            <p:cTn id="56" dur="500" fill="hold"/>
                                            <p:tgtEl>
                                              <p:spTgt spid="43"/>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2100"/>
                                      </p:stCondLst>
                                      <p:childTnLst>
                                        <p:set>
                                          <p:cBhvr>
                                            <p:cTn id="58" dur="1" fill="hold">
                                              <p:stCondLst>
                                                <p:cond delay="0"/>
                                              </p:stCondLst>
                                            </p:cTn>
                                            <p:tgtEl>
                                              <p:spTgt spid="59"/>
                                            </p:tgtEl>
                                            <p:attrNameLst>
                                              <p:attrName>style.visibility</p:attrName>
                                            </p:attrNameLst>
                                          </p:cBhvr>
                                          <p:to>
                                            <p:strVal val="visible"/>
                                          </p:to>
                                        </p:set>
                                        <p:anim calcmode="lin" valueType="num">
                                          <p:cBhvr additive="base">
                                            <p:cTn id="59" dur="500" fill="hold"/>
                                            <p:tgtEl>
                                              <p:spTgt spid="59"/>
                                            </p:tgtEl>
                                            <p:attrNameLst>
                                              <p:attrName>ppt_x</p:attrName>
                                            </p:attrNameLst>
                                          </p:cBhvr>
                                          <p:tavLst>
                                            <p:tav tm="0">
                                              <p:val>
                                                <p:strVal val="0-#ppt_w/2"/>
                                              </p:val>
                                            </p:tav>
                                            <p:tav tm="100000">
                                              <p:val>
                                                <p:strVal val="#ppt_x"/>
                                              </p:val>
                                            </p:tav>
                                          </p:tavLst>
                                        </p:anim>
                                        <p:anim calcmode="lin" valueType="num">
                                          <p:cBhvr additive="base">
                                            <p:cTn id="60" dur="500" fill="hold"/>
                                            <p:tgtEl>
                                              <p:spTgt spid="59"/>
                                            </p:tgtEl>
                                            <p:attrNameLst>
                                              <p:attrName>ppt_y</p:attrName>
                                            </p:attrNameLst>
                                          </p:cBhvr>
                                          <p:tavLst>
                                            <p:tav tm="0">
                                              <p:val>
                                                <p:strVal val="#ppt_y"/>
                                              </p:val>
                                            </p:tav>
                                            <p:tav tm="100000">
                                              <p:val>
                                                <p:strVal val="#ppt_y"/>
                                              </p:val>
                                            </p:tav>
                                          </p:tavLst>
                                        </p:anim>
                                      </p:childTnLst>
                                    </p:cTn>
                                  </p:par>
                                  <p:par>
                                    <p:cTn id="61" presetID="2" presetClass="entr" presetSubtype="8" fill="hold" grpId="0" nodeType="withEffect">
                                      <p:stCondLst>
                                        <p:cond delay="2100"/>
                                      </p:stCondLst>
                                      <p:childTnLst>
                                        <p:set>
                                          <p:cBhvr>
                                            <p:cTn id="62" dur="1" fill="hold">
                                              <p:stCondLst>
                                                <p:cond delay="0"/>
                                              </p:stCondLst>
                                            </p:cTn>
                                            <p:tgtEl>
                                              <p:spTgt spid="45"/>
                                            </p:tgtEl>
                                            <p:attrNameLst>
                                              <p:attrName>style.visibility</p:attrName>
                                            </p:attrNameLst>
                                          </p:cBhvr>
                                          <p:to>
                                            <p:strVal val="visible"/>
                                          </p:to>
                                        </p:set>
                                        <p:anim calcmode="lin" valueType="num">
                                          <p:cBhvr additive="base">
                                            <p:cTn id="63" dur="500" fill="hold"/>
                                            <p:tgtEl>
                                              <p:spTgt spid="45"/>
                                            </p:tgtEl>
                                            <p:attrNameLst>
                                              <p:attrName>ppt_x</p:attrName>
                                            </p:attrNameLst>
                                          </p:cBhvr>
                                          <p:tavLst>
                                            <p:tav tm="0">
                                              <p:val>
                                                <p:strVal val="0-#ppt_w/2"/>
                                              </p:val>
                                            </p:tav>
                                            <p:tav tm="100000">
                                              <p:val>
                                                <p:strVal val="#ppt_x"/>
                                              </p:val>
                                            </p:tav>
                                          </p:tavLst>
                                        </p:anim>
                                        <p:anim calcmode="lin" valueType="num">
                                          <p:cBhvr additive="base">
                                            <p:cTn id="64" dur="500" fill="hold"/>
                                            <p:tgtEl>
                                              <p:spTgt spid="45"/>
                                            </p:tgtEl>
                                            <p:attrNameLst>
                                              <p:attrName>ppt_y</p:attrName>
                                            </p:attrNameLst>
                                          </p:cBhvr>
                                          <p:tavLst>
                                            <p:tav tm="0">
                                              <p:val>
                                                <p:strVal val="#ppt_y"/>
                                              </p:val>
                                            </p:tav>
                                            <p:tav tm="100000">
                                              <p:val>
                                                <p:strVal val="#ppt_y"/>
                                              </p:val>
                                            </p:tav>
                                          </p:tavLst>
                                        </p:anim>
                                      </p:childTnLst>
                                    </p:cTn>
                                  </p:par>
                                  <p:par>
                                    <p:cTn id="65" presetID="2" presetClass="entr" presetSubtype="8" fill="hold" grpId="0" nodeType="withEffect">
                                      <p:stCondLst>
                                        <p:cond delay="2100"/>
                                      </p:stCondLst>
                                      <p:childTnLst>
                                        <p:set>
                                          <p:cBhvr>
                                            <p:cTn id="66" dur="1" fill="hold">
                                              <p:stCondLst>
                                                <p:cond delay="0"/>
                                              </p:stCondLst>
                                            </p:cTn>
                                            <p:tgtEl>
                                              <p:spTgt spid="46"/>
                                            </p:tgtEl>
                                            <p:attrNameLst>
                                              <p:attrName>style.visibility</p:attrName>
                                            </p:attrNameLst>
                                          </p:cBhvr>
                                          <p:to>
                                            <p:strVal val="visible"/>
                                          </p:to>
                                        </p:set>
                                        <p:anim calcmode="lin" valueType="num">
                                          <p:cBhvr additive="base">
                                            <p:cTn id="67" dur="500" fill="hold"/>
                                            <p:tgtEl>
                                              <p:spTgt spid="46"/>
                                            </p:tgtEl>
                                            <p:attrNameLst>
                                              <p:attrName>ppt_x</p:attrName>
                                            </p:attrNameLst>
                                          </p:cBhvr>
                                          <p:tavLst>
                                            <p:tav tm="0">
                                              <p:val>
                                                <p:strVal val="0-#ppt_w/2"/>
                                              </p:val>
                                            </p:tav>
                                            <p:tav tm="100000">
                                              <p:val>
                                                <p:strVal val="#ppt_x"/>
                                              </p:val>
                                            </p:tav>
                                          </p:tavLst>
                                        </p:anim>
                                        <p:anim calcmode="lin" valueType="num">
                                          <p:cBhvr additive="base">
                                            <p:cTn id="68" dur="500" fill="hold"/>
                                            <p:tgtEl>
                                              <p:spTgt spid="46"/>
                                            </p:tgtEl>
                                            <p:attrNameLst>
                                              <p:attrName>ppt_y</p:attrName>
                                            </p:attrNameLst>
                                          </p:cBhvr>
                                          <p:tavLst>
                                            <p:tav tm="0">
                                              <p:val>
                                                <p:strVal val="#ppt_y"/>
                                              </p:val>
                                            </p:tav>
                                            <p:tav tm="100000">
                                              <p:val>
                                                <p:strVal val="#ppt_y"/>
                                              </p:val>
                                            </p:tav>
                                          </p:tavLst>
                                        </p:anim>
                                      </p:childTnLst>
                                    </p:cTn>
                                  </p:par>
                                  <p:par>
                                    <p:cTn id="69" presetID="2" presetClass="entr" presetSubtype="8" fill="hold" grpId="0" nodeType="withEffect">
                                      <p:stCondLst>
                                        <p:cond delay="2100"/>
                                      </p:stCondLst>
                                      <p:childTnLst>
                                        <p:set>
                                          <p:cBhvr>
                                            <p:cTn id="70" dur="1" fill="hold">
                                              <p:stCondLst>
                                                <p:cond delay="0"/>
                                              </p:stCondLst>
                                            </p:cTn>
                                            <p:tgtEl>
                                              <p:spTgt spid="60"/>
                                            </p:tgtEl>
                                            <p:attrNameLst>
                                              <p:attrName>style.visibility</p:attrName>
                                            </p:attrNameLst>
                                          </p:cBhvr>
                                          <p:to>
                                            <p:strVal val="visible"/>
                                          </p:to>
                                        </p:set>
                                        <p:anim calcmode="lin" valueType="num">
                                          <p:cBhvr additive="base">
                                            <p:cTn id="71" dur="500" fill="hold"/>
                                            <p:tgtEl>
                                              <p:spTgt spid="60"/>
                                            </p:tgtEl>
                                            <p:attrNameLst>
                                              <p:attrName>ppt_x</p:attrName>
                                            </p:attrNameLst>
                                          </p:cBhvr>
                                          <p:tavLst>
                                            <p:tav tm="0">
                                              <p:val>
                                                <p:strVal val="0-#ppt_w/2"/>
                                              </p:val>
                                            </p:tav>
                                            <p:tav tm="100000">
                                              <p:val>
                                                <p:strVal val="#ppt_x"/>
                                              </p:val>
                                            </p:tav>
                                          </p:tavLst>
                                        </p:anim>
                                        <p:anim calcmode="lin" valueType="num">
                                          <p:cBhvr additive="base">
                                            <p:cTn id="72" dur="500" fill="hold"/>
                                            <p:tgtEl>
                                              <p:spTgt spid="60"/>
                                            </p:tgtEl>
                                            <p:attrNameLst>
                                              <p:attrName>ppt_y</p:attrName>
                                            </p:attrNameLst>
                                          </p:cBhvr>
                                          <p:tavLst>
                                            <p:tav tm="0">
                                              <p:val>
                                                <p:strVal val="#ppt_y"/>
                                              </p:val>
                                            </p:tav>
                                            <p:tav tm="100000">
                                              <p:val>
                                                <p:strVal val="#ppt_y"/>
                                              </p:val>
                                            </p:tav>
                                          </p:tavLst>
                                        </p:anim>
                                      </p:childTnLst>
                                    </p:cTn>
                                  </p:par>
                                  <p:par>
                                    <p:cTn id="73" presetID="2" presetClass="entr" presetSubtype="8" fill="hold" nodeType="withEffect">
                                      <p:stCondLst>
                                        <p:cond delay="2100"/>
                                      </p:stCondLst>
                                      <p:childTnLst>
                                        <p:set>
                                          <p:cBhvr>
                                            <p:cTn id="74" dur="1" fill="hold">
                                              <p:stCondLst>
                                                <p:cond delay="0"/>
                                              </p:stCondLst>
                                            </p:cTn>
                                            <p:tgtEl>
                                              <p:spTgt spid="37"/>
                                            </p:tgtEl>
                                            <p:attrNameLst>
                                              <p:attrName>style.visibility</p:attrName>
                                            </p:attrNameLst>
                                          </p:cBhvr>
                                          <p:to>
                                            <p:strVal val="visible"/>
                                          </p:to>
                                        </p:set>
                                        <p:anim calcmode="lin" valueType="num">
                                          <p:cBhvr additive="base">
                                            <p:cTn id="75" dur="500" fill="hold"/>
                                            <p:tgtEl>
                                              <p:spTgt spid="37"/>
                                            </p:tgtEl>
                                            <p:attrNameLst>
                                              <p:attrName>ppt_x</p:attrName>
                                            </p:attrNameLst>
                                          </p:cBhvr>
                                          <p:tavLst>
                                            <p:tav tm="0">
                                              <p:val>
                                                <p:strVal val="0-#ppt_w/2"/>
                                              </p:val>
                                            </p:tav>
                                            <p:tav tm="100000">
                                              <p:val>
                                                <p:strVal val="#ppt_x"/>
                                              </p:val>
                                            </p:tav>
                                          </p:tavLst>
                                        </p:anim>
                                        <p:anim calcmode="lin" valueType="num">
                                          <p:cBhvr additive="base">
                                            <p:cTn id="76" dur="500" fill="hold"/>
                                            <p:tgtEl>
                                              <p:spTgt spid="37"/>
                                            </p:tgtEl>
                                            <p:attrNameLst>
                                              <p:attrName>ppt_y</p:attrName>
                                            </p:attrNameLst>
                                          </p:cBhvr>
                                          <p:tavLst>
                                            <p:tav tm="0">
                                              <p:val>
                                                <p:strVal val="#ppt_y"/>
                                              </p:val>
                                            </p:tav>
                                            <p:tav tm="100000">
                                              <p:val>
                                                <p:strVal val="#ppt_y"/>
                                              </p:val>
                                            </p:tav>
                                          </p:tavLst>
                                        </p:anim>
                                      </p:childTnLst>
                                    </p:cTn>
                                  </p:par>
                                  <p:par>
                                    <p:cTn id="77" presetID="10" presetClass="entr" presetSubtype="0" fill="hold" grpId="0" nodeType="withEffect">
                                      <p:stCondLst>
                                        <p:cond delay="2600"/>
                                      </p:stCondLst>
                                      <p:childTnLst>
                                        <p:set>
                                          <p:cBhvr>
                                            <p:cTn id="78" dur="1" fill="hold">
                                              <p:stCondLst>
                                                <p:cond delay="0"/>
                                              </p:stCondLst>
                                            </p:cTn>
                                            <p:tgtEl>
                                              <p:spTgt spid="23"/>
                                            </p:tgtEl>
                                            <p:attrNameLst>
                                              <p:attrName>style.visibility</p:attrName>
                                            </p:attrNameLst>
                                          </p:cBhvr>
                                          <p:to>
                                            <p:strVal val="visible"/>
                                          </p:to>
                                        </p:set>
                                        <p:animEffect transition="in" filter="fade">
                                          <p:cBhvr>
                                            <p:cTn id="79" dur="500"/>
                                            <p:tgtEl>
                                              <p:spTgt spid="23"/>
                                            </p:tgtEl>
                                          </p:cBhvr>
                                        </p:animEffect>
                                      </p:childTnLst>
                                    </p:cTn>
                                  </p:par>
                                  <p:par>
                                    <p:cTn id="80" presetID="10" presetClass="entr" presetSubtype="0" fill="hold" grpId="0" nodeType="withEffect">
                                      <p:stCondLst>
                                        <p:cond delay="2600"/>
                                      </p:stCondLst>
                                      <p:childTnLst>
                                        <p:set>
                                          <p:cBhvr>
                                            <p:cTn id="81" dur="1" fill="hold">
                                              <p:stCondLst>
                                                <p:cond delay="0"/>
                                              </p:stCondLst>
                                            </p:cTn>
                                            <p:tgtEl>
                                              <p:spTgt spid="17"/>
                                            </p:tgtEl>
                                            <p:attrNameLst>
                                              <p:attrName>style.visibility</p:attrName>
                                            </p:attrNameLst>
                                          </p:cBhvr>
                                          <p:to>
                                            <p:strVal val="visible"/>
                                          </p:to>
                                        </p:set>
                                        <p:animEffect transition="in" filter="fade">
                                          <p:cBhvr>
                                            <p:cTn id="82" dur="500"/>
                                            <p:tgtEl>
                                              <p:spTgt spid="17"/>
                                            </p:tgtEl>
                                          </p:cBhvr>
                                        </p:animEffect>
                                      </p:childTnLst>
                                    </p:cTn>
                                  </p:par>
                                  <p:par>
                                    <p:cTn id="83" presetID="10" presetClass="entr" presetSubtype="0" fill="hold" grpId="0" nodeType="withEffect">
                                      <p:stCondLst>
                                        <p:cond delay="2600"/>
                                      </p:stCondLst>
                                      <p:childTnLst>
                                        <p:set>
                                          <p:cBhvr>
                                            <p:cTn id="84" dur="1" fill="hold">
                                              <p:stCondLst>
                                                <p:cond delay="0"/>
                                              </p:stCondLst>
                                            </p:cTn>
                                            <p:tgtEl>
                                              <p:spTgt spid="16"/>
                                            </p:tgtEl>
                                            <p:attrNameLst>
                                              <p:attrName>style.visibility</p:attrName>
                                            </p:attrNameLst>
                                          </p:cBhvr>
                                          <p:to>
                                            <p:strVal val="visible"/>
                                          </p:to>
                                        </p:set>
                                        <p:animEffect transition="in" filter="fade">
                                          <p:cBhvr>
                                            <p:cTn id="85" dur="500"/>
                                            <p:tgtEl>
                                              <p:spTgt spid="16"/>
                                            </p:tgtEl>
                                          </p:cBhvr>
                                        </p:animEffect>
                                      </p:childTnLst>
                                    </p:cTn>
                                  </p:par>
                                  <p:par>
                                    <p:cTn id="86" presetID="10" presetClass="entr" presetSubtype="0" fill="hold" grpId="0" nodeType="withEffect">
                                      <p:stCondLst>
                                        <p:cond delay="2600"/>
                                      </p:stCondLst>
                                      <p:childTnLst>
                                        <p:set>
                                          <p:cBhvr>
                                            <p:cTn id="87" dur="1" fill="hold">
                                              <p:stCondLst>
                                                <p:cond delay="0"/>
                                              </p:stCondLst>
                                            </p:cTn>
                                            <p:tgtEl>
                                              <p:spTgt spid="24"/>
                                            </p:tgtEl>
                                            <p:attrNameLst>
                                              <p:attrName>style.visibility</p:attrName>
                                            </p:attrNameLst>
                                          </p:cBhvr>
                                          <p:to>
                                            <p:strVal val="visible"/>
                                          </p:to>
                                        </p:set>
                                        <p:animEffect transition="in" filter="fade">
                                          <p:cBhvr>
                                            <p:cTn id="88" dur="500"/>
                                            <p:tgtEl>
                                              <p:spTgt spid="24"/>
                                            </p:tgtEl>
                                          </p:cBhvr>
                                        </p:animEffect>
                                      </p:childTnLst>
                                    </p:cTn>
                                  </p:par>
                                  <p:par>
                                    <p:cTn id="89" presetID="10" presetClass="entr" presetSubtype="0" fill="hold" grpId="0" nodeType="withEffect">
                                      <p:stCondLst>
                                        <p:cond delay="2600"/>
                                      </p:stCondLst>
                                      <p:childTnLst>
                                        <p:set>
                                          <p:cBhvr>
                                            <p:cTn id="90" dur="1" fill="hold">
                                              <p:stCondLst>
                                                <p:cond delay="0"/>
                                              </p:stCondLst>
                                            </p:cTn>
                                            <p:tgtEl>
                                              <p:spTgt spid="25"/>
                                            </p:tgtEl>
                                            <p:attrNameLst>
                                              <p:attrName>style.visibility</p:attrName>
                                            </p:attrNameLst>
                                          </p:cBhvr>
                                          <p:to>
                                            <p:strVal val="visible"/>
                                          </p:to>
                                        </p:set>
                                        <p:animEffect transition="in" filter="fade">
                                          <p:cBhvr>
                                            <p:cTn id="91" dur="500"/>
                                            <p:tgtEl>
                                              <p:spTgt spid="25"/>
                                            </p:tgtEl>
                                          </p:cBhvr>
                                        </p:animEffect>
                                      </p:childTnLst>
                                    </p:cTn>
                                  </p:par>
                                  <p:par>
                                    <p:cTn id="92" presetID="10" presetClass="entr" presetSubtype="0" fill="hold" grpId="0" nodeType="withEffect">
                                      <p:stCondLst>
                                        <p:cond delay="2600"/>
                                      </p:stCondLst>
                                      <p:childTnLst>
                                        <p:set>
                                          <p:cBhvr>
                                            <p:cTn id="93" dur="1" fill="hold">
                                              <p:stCondLst>
                                                <p:cond delay="0"/>
                                              </p:stCondLst>
                                            </p:cTn>
                                            <p:tgtEl>
                                              <p:spTgt spid="18"/>
                                            </p:tgtEl>
                                            <p:attrNameLst>
                                              <p:attrName>style.visibility</p:attrName>
                                            </p:attrNameLst>
                                          </p:cBhvr>
                                          <p:to>
                                            <p:strVal val="visible"/>
                                          </p:to>
                                        </p:set>
                                        <p:animEffect transition="in" filter="fade">
                                          <p:cBhvr>
                                            <p:cTn id="94" dur="500"/>
                                            <p:tgtEl>
                                              <p:spTgt spid="18"/>
                                            </p:tgtEl>
                                          </p:cBhvr>
                                        </p:animEffect>
                                      </p:childTnLst>
                                    </p:cTn>
                                  </p:par>
                                  <p:par>
                                    <p:cTn id="95" presetID="2" presetClass="entr" presetSubtype="2" fill="hold" grpId="0" nodeType="withEffect">
                                      <p:stCondLst>
                                        <p:cond delay="2600"/>
                                      </p:stCondLst>
                                      <p:childTnLst>
                                        <p:set>
                                          <p:cBhvr>
                                            <p:cTn id="96" dur="1" fill="hold">
                                              <p:stCondLst>
                                                <p:cond delay="0"/>
                                              </p:stCondLst>
                                            </p:cTn>
                                            <p:tgtEl>
                                              <p:spTgt spid="47"/>
                                            </p:tgtEl>
                                            <p:attrNameLst>
                                              <p:attrName>style.visibility</p:attrName>
                                            </p:attrNameLst>
                                          </p:cBhvr>
                                          <p:to>
                                            <p:strVal val="visible"/>
                                          </p:to>
                                        </p:set>
                                        <p:anim calcmode="lin" valueType="num">
                                          <p:cBhvr additive="base">
                                            <p:cTn id="97" dur="500" fill="hold"/>
                                            <p:tgtEl>
                                              <p:spTgt spid="47"/>
                                            </p:tgtEl>
                                            <p:attrNameLst>
                                              <p:attrName>ppt_x</p:attrName>
                                            </p:attrNameLst>
                                          </p:cBhvr>
                                          <p:tavLst>
                                            <p:tav tm="0">
                                              <p:val>
                                                <p:strVal val="1+#ppt_w/2"/>
                                              </p:val>
                                            </p:tav>
                                            <p:tav tm="100000">
                                              <p:val>
                                                <p:strVal val="#ppt_x"/>
                                              </p:val>
                                            </p:tav>
                                          </p:tavLst>
                                        </p:anim>
                                        <p:anim calcmode="lin" valueType="num">
                                          <p:cBhvr additive="base">
                                            <p:cTn id="98" dur="500" fill="hold"/>
                                            <p:tgtEl>
                                              <p:spTgt spid="47"/>
                                            </p:tgtEl>
                                            <p:attrNameLst>
                                              <p:attrName>ppt_y</p:attrName>
                                            </p:attrNameLst>
                                          </p:cBhvr>
                                          <p:tavLst>
                                            <p:tav tm="0">
                                              <p:val>
                                                <p:strVal val="#ppt_y"/>
                                              </p:val>
                                            </p:tav>
                                            <p:tav tm="100000">
                                              <p:val>
                                                <p:strVal val="#ppt_y"/>
                                              </p:val>
                                            </p:tav>
                                          </p:tavLst>
                                        </p:anim>
                                      </p:childTnLst>
                                    </p:cTn>
                                  </p:par>
                                  <p:par>
                                    <p:cTn id="99" presetID="2" presetClass="entr" presetSubtype="2" fill="hold" grpId="0" nodeType="withEffect">
                                      <p:stCondLst>
                                        <p:cond delay="2600"/>
                                      </p:stCondLst>
                                      <p:childTnLst>
                                        <p:set>
                                          <p:cBhvr>
                                            <p:cTn id="100" dur="1" fill="hold">
                                              <p:stCondLst>
                                                <p:cond delay="0"/>
                                              </p:stCondLst>
                                            </p:cTn>
                                            <p:tgtEl>
                                              <p:spTgt spid="50"/>
                                            </p:tgtEl>
                                            <p:attrNameLst>
                                              <p:attrName>style.visibility</p:attrName>
                                            </p:attrNameLst>
                                          </p:cBhvr>
                                          <p:to>
                                            <p:strVal val="visible"/>
                                          </p:to>
                                        </p:set>
                                        <p:anim calcmode="lin" valueType="num">
                                          <p:cBhvr additive="base">
                                            <p:cTn id="101" dur="500" fill="hold"/>
                                            <p:tgtEl>
                                              <p:spTgt spid="50"/>
                                            </p:tgtEl>
                                            <p:attrNameLst>
                                              <p:attrName>ppt_x</p:attrName>
                                            </p:attrNameLst>
                                          </p:cBhvr>
                                          <p:tavLst>
                                            <p:tav tm="0">
                                              <p:val>
                                                <p:strVal val="1+#ppt_w/2"/>
                                              </p:val>
                                            </p:tav>
                                            <p:tav tm="100000">
                                              <p:val>
                                                <p:strVal val="#ppt_x"/>
                                              </p:val>
                                            </p:tav>
                                          </p:tavLst>
                                        </p:anim>
                                        <p:anim calcmode="lin" valueType="num">
                                          <p:cBhvr additive="base">
                                            <p:cTn id="102" dur="500" fill="hold"/>
                                            <p:tgtEl>
                                              <p:spTgt spid="50"/>
                                            </p:tgtEl>
                                            <p:attrNameLst>
                                              <p:attrName>ppt_y</p:attrName>
                                            </p:attrNameLst>
                                          </p:cBhvr>
                                          <p:tavLst>
                                            <p:tav tm="0">
                                              <p:val>
                                                <p:strVal val="#ppt_y"/>
                                              </p:val>
                                            </p:tav>
                                            <p:tav tm="100000">
                                              <p:val>
                                                <p:strVal val="#ppt_y"/>
                                              </p:val>
                                            </p:tav>
                                          </p:tavLst>
                                        </p:anim>
                                      </p:childTnLst>
                                    </p:cTn>
                                  </p:par>
                                  <p:par>
                                    <p:cTn id="103" presetID="2" presetClass="entr" presetSubtype="2" fill="hold" grpId="0" nodeType="withEffect">
                                      <p:stCondLst>
                                        <p:cond delay="2600"/>
                                      </p:stCondLst>
                                      <p:childTnLst>
                                        <p:set>
                                          <p:cBhvr>
                                            <p:cTn id="104" dur="1" fill="hold">
                                              <p:stCondLst>
                                                <p:cond delay="0"/>
                                              </p:stCondLst>
                                            </p:cTn>
                                            <p:tgtEl>
                                              <p:spTgt spid="48"/>
                                            </p:tgtEl>
                                            <p:attrNameLst>
                                              <p:attrName>style.visibility</p:attrName>
                                            </p:attrNameLst>
                                          </p:cBhvr>
                                          <p:to>
                                            <p:strVal val="visible"/>
                                          </p:to>
                                        </p:set>
                                        <p:anim calcmode="lin" valueType="num">
                                          <p:cBhvr additive="base">
                                            <p:cTn id="105" dur="500" fill="hold"/>
                                            <p:tgtEl>
                                              <p:spTgt spid="48"/>
                                            </p:tgtEl>
                                            <p:attrNameLst>
                                              <p:attrName>ppt_x</p:attrName>
                                            </p:attrNameLst>
                                          </p:cBhvr>
                                          <p:tavLst>
                                            <p:tav tm="0">
                                              <p:val>
                                                <p:strVal val="1+#ppt_w/2"/>
                                              </p:val>
                                            </p:tav>
                                            <p:tav tm="100000">
                                              <p:val>
                                                <p:strVal val="#ppt_x"/>
                                              </p:val>
                                            </p:tav>
                                          </p:tavLst>
                                        </p:anim>
                                        <p:anim calcmode="lin" valueType="num">
                                          <p:cBhvr additive="base">
                                            <p:cTn id="106" dur="500" fill="hold"/>
                                            <p:tgtEl>
                                              <p:spTgt spid="48"/>
                                            </p:tgtEl>
                                            <p:attrNameLst>
                                              <p:attrName>ppt_y</p:attrName>
                                            </p:attrNameLst>
                                          </p:cBhvr>
                                          <p:tavLst>
                                            <p:tav tm="0">
                                              <p:val>
                                                <p:strVal val="#ppt_y"/>
                                              </p:val>
                                            </p:tav>
                                            <p:tav tm="100000">
                                              <p:val>
                                                <p:strVal val="#ppt_y"/>
                                              </p:val>
                                            </p:tav>
                                          </p:tavLst>
                                        </p:anim>
                                      </p:childTnLst>
                                    </p:cTn>
                                  </p:par>
                                  <p:par>
                                    <p:cTn id="107" presetID="2" presetClass="entr" presetSubtype="2" fill="hold" grpId="0" nodeType="withEffect">
                                      <p:stCondLst>
                                        <p:cond delay="2600"/>
                                      </p:stCondLst>
                                      <p:childTnLst>
                                        <p:set>
                                          <p:cBhvr>
                                            <p:cTn id="108" dur="1" fill="hold">
                                              <p:stCondLst>
                                                <p:cond delay="0"/>
                                              </p:stCondLst>
                                            </p:cTn>
                                            <p:tgtEl>
                                              <p:spTgt spid="51"/>
                                            </p:tgtEl>
                                            <p:attrNameLst>
                                              <p:attrName>style.visibility</p:attrName>
                                            </p:attrNameLst>
                                          </p:cBhvr>
                                          <p:to>
                                            <p:strVal val="visible"/>
                                          </p:to>
                                        </p:set>
                                        <p:anim calcmode="lin" valueType="num">
                                          <p:cBhvr additive="base">
                                            <p:cTn id="109" dur="500" fill="hold"/>
                                            <p:tgtEl>
                                              <p:spTgt spid="51"/>
                                            </p:tgtEl>
                                            <p:attrNameLst>
                                              <p:attrName>ppt_x</p:attrName>
                                            </p:attrNameLst>
                                          </p:cBhvr>
                                          <p:tavLst>
                                            <p:tav tm="0">
                                              <p:val>
                                                <p:strVal val="1+#ppt_w/2"/>
                                              </p:val>
                                            </p:tav>
                                            <p:tav tm="100000">
                                              <p:val>
                                                <p:strVal val="#ppt_x"/>
                                              </p:val>
                                            </p:tav>
                                          </p:tavLst>
                                        </p:anim>
                                        <p:anim calcmode="lin" valueType="num">
                                          <p:cBhvr additive="base">
                                            <p:cTn id="110" dur="500" fill="hold"/>
                                            <p:tgtEl>
                                              <p:spTgt spid="51"/>
                                            </p:tgtEl>
                                            <p:attrNameLst>
                                              <p:attrName>ppt_y</p:attrName>
                                            </p:attrNameLst>
                                          </p:cBhvr>
                                          <p:tavLst>
                                            <p:tav tm="0">
                                              <p:val>
                                                <p:strVal val="#ppt_y"/>
                                              </p:val>
                                            </p:tav>
                                            <p:tav tm="100000">
                                              <p:val>
                                                <p:strVal val="#ppt_y"/>
                                              </p:val>
                                            </p:tav>
                                          </p:tavLst>
                                        </p:anim>
                                      </p:childTnLst>
                                    </p:cTn>
                                  </p:par>
                                  <p:par>
                                    <p:cTn id="111" presetID="2" presetClass="entr" presetSubtype="2" fill="hold" grpId="0" nodeType="withEffect">
                                      <p:stCondLst>
                                        <p:cond delay="2600"/>
                                      </p:stCondLst>
                                      <p:childTnLst>
                                        <p:set>
                                          <p:cBhvr>
                                            <p:cTn id="112" dur="1" fill="hold">
                                              <p:stCondLst>
                                                <p:cond delay="0"/>
                                              </p:stCondLst>
                                            </p:cTn>
                                            <p:tgtEl>
                                              <p:spTgt spid="52"/>
                                            </p:tgtEl>
                                            <p:attrNameLst>
                                              <p:attrName>style.visibility</p:attrName>
                                            </p:attrNameLst>
                                          </p:cBhvr>
                                          <p:to>
                                            <p:strVal val="visible"/>
                                          </p:to>
                                        </p:set>
                                        <p:anim calcmode="lin" valueType="num">
                                          <p:cBhvr additive="base">
                                            <p:cTn id="113" dur="500" fill="hold"/>
                                            <p:tgtEl>
                                              <p:spTgt spid="52"/>
                                            </p:tgtEl>
                                            <p:attrNameLst>
                                              <p:attrName>ppt_x</p:attrName>
                                            </p:attrNameLst>
                                          </p:cBhvr>
                                          <p:tavLst>
                                            <p:tav tm="0">
                                              <p:val>
                                                <p:strVal val="1+#ppt_w/2"/>
                                              </p:val>
                                            </p:tav>
                                            <p:tav tm="100000">
                                              <p:val>
                                                <p:strVal val="#ppt_x"/>
                                              </p:val>
                                            </p:tav>
                                          </p:tavLst>
                                        </p:anim>
                                        <p:anim calcmode="lin" valueType="num">
                                          <p:cBhvr additive="base">
                                            <p:cTn id="114" dur="500" fill="hold"/>
                                            <p:tgtEl>
                                              <p:spTgt spid="52"/>
                                            </p:tgtEl>
                                            <p:attrNameLst>
                                              <p:attrName>ppt_y</p:attrName>
                                            </p:attrNameLst>
                                          </p:cBhvr>
                                          <p:tavLst>
                                            <p:tav tm="0">
                                              <p:val>
                                                <p:strVal val="#ppt_y"/>
                                              </p:val>
                                            </p:tav>
                                            <p:tav tm="100000">
                                              <p:val>
                                                <p:strVal val="#ppt_y"/>
                                              </p:val>
                                            </p:tav>
                                          </p:tavLst>
                                        </p:anim>
                                      </p:childTnLst>
                                    </p:cTn>
                                  </p:par>
                                  <p:par>
                                    <p:cTn id="115" presetID="2" presetClass="entr" presetSubtype="2" fill="hold" grpId="0" nodeType="withEffect">
                                      <p:stCondLst>
                                        <p:cond delay="2600"/>
                                      </p:stCondLst>
                                      <p:childTnLst>
                                        <p:set>
                                          <p:cBhvr>
                                            <p:cTn id="116" dur="1" fill="hold">
                                              <p:stCondLst>
                                                <p:cond delay="0"/>
                                              </p:stCondLst>
                                            </p:cTn>
                                            <p:tgtEl>
                                              <p:spTgt spid="49"/>
                                            </p:tgtEl>
                                            <p:attrNameLst>
                                              <p:attrName>style.visibility</p:attrName>
                                            </p:attrNameLst>
                                          </p:cBhvr>
                                          <p:to>
                                            <p:strVal val="visible"/>
                                          </p:to>
                                        </p:set>
                                        <p:anim calcmode="lin" valueType="num">
                                          <p:cBhvr additive="base">
                                            <p:cTn id="117" dur="500" fill="hold"/>
                                            <p:tgtEl>
                                              <p:spTgt spid="49"/>
                                            </p:tgtEl>
                                            <p:attrNameLst>
                                              <p:attrName>ppt_x</p:attrName>
                                            </p:attrNameLst>
                                          </p:cBhvr>
                                          <p:tavLst>
                                            <p:tav tm="0">
                                              <p:val>
                                                <p:strVal val="1+#ppt_w/2"/>
                                              </p:val>
                                            </p:tav>
                                            <p:tav tm="100000">
                                              <p:val>
                                                <p:strVal val="#ppt_x"/>
                                              </p:val>
                                            </p:tav>
                                          </p:tavLst>
                                        </p:anim>
                                        <p:anim calcmode="lin" valueType="num">
                                          <p:cBhvr additive="base">
                                            <p:cTn id="118" dur="500" fill="hold"/>
                                            <p:tgtEl>
                                              <p:spTgt spid="49"/>
                                            </p:tgtEl>
                                            <p:attrNameLst>
                                              <p:attrName>ppt_y</p:attrName>
                                            </p:attrNameLst>
                                          </p:cBhvr>
                                          <p:tavLst>
                                            <p:tav tm="0">
                                              <p:val>
                                                <p:strVal val="#ppt_y"/>
                                              </p:val>
                                            </p:tav>
                                            <p:tav tm="100000">
                                              <p:val>
                                                <p:strVal val="#ppt_y"/>
                                              </p:val>
                                            </p:tav>
                                          </p:tavLst>
                                        </p:anim>
                                      </p:childTnLst>
                                    </p:cTn>
                                  </p:par>
                                  <p:par>
                                    <p:cTn id="119" presetID="2" presetClass="entr" presetSubtype="2" fill="hold" nodeType="withEffect">
                                      <p:stCondLst>
                                        <p:cond delay="2600"/>
                                      </p:stCondLst>
                                      <p:childTnLst>
                                        <p:set>
                                          <p:cBhvr>
                                            <p:cTn id="120" dur="1" fill="hold">
                                              <p:stCondLst>
                                                <p:cond delay="0"/>
                                              </p:stCondLst>
                                            </p:cTn>
                                            <p:tgtEl>
                                              <p:spTgt spid="64"/>
                                            </p:tgtEl>
                                            <p:attrNameLst>
                                              <p:attrName>style.visibility</p:attrName>
                                            </p:attrNameLst>
                                          </p:cBhvr>
                                          <p:to>
                                            <p:strVal val="visible"/>
                                          </p:to>
                                        </p:set>
                                        <p:anim calcmode="lin" valueType="num">
                                          <p:cBhvr additive="base">
                                            <p:cTn id="121" dur="500" fill="hold"/>
                                            <p:tgtEl>
                                              <p:spTgt spid="64"/>
                                            </p:tgtEl>
                                            <p:attrNameLst>
                                              <p:attrName>ppt_x</p:attrName>
                                            </p:attrNameLst>
                                          </p:cBhvr>
                                          <p:tavLst>
                                            <p:tav tm="0">
                                              <p:val>
                                                <p:strVal val="1+#ppt_w/2"/>
                                              </p:val>
                                            </p:tav>
                                            <p:tav tm="100000">
                                              <p:val>
                                                <p:strVal val="#ppt_x"/>
                                              </p:val>
                                            </p:tav>
                                          </p:tavLst>
                                        </p:anim>
                                        <p:anim calcmode="lin" valueType="num">
                                          <p:cBhvr additive="base">
                                            <p:cTn id="122" dur="500" fill="hold"/>
                                            <p:tgtEl>
                                              <p:spTgt spid="6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6" grpId="0"/>
          <p:bldP spid="15" grpId="0" animBg="1"/>
          <p:bldP spid="16" grpId="0" animBg="1"/>
          <p:bldP spid="17" grpId="0" animBg="1"/>
          <p:bldP spid="18" grpId="0" animBg="1"/>
          <p:bldP spid="19" grpId="0" animBg="1"/>
          <p:bldP spid="20" grpId="0" animBg="1"/>
          <p:bldP spid="30" grpId="0" animBg="1"/>
          <p:bldP spid="23" grpId="0" animBg="1"/>
          <p:bldP spid="24" grpId="0" animBg="1"/>
          <p:bldP spid="25" grpId="0" animBg="1"/>
          <p:bldP spid="26" grpId="0" animBg="1"/>
          <p:bldP spid="27" grpId="0" animBg="1"/>
          <p:bldP spid="28" grpId="0" animBg="1"/>
          <p:bldP spid="58" grpId="0" animBg="1"/>
          <p:bldP spid="33" grpId="0"/>
          <p:bldP spid="60" grpId="0" animBg="1"/>
          <p:bldP spid="59" grpId="0" animBg="1"/>
          <p:bldP spid="43" grpId="0" animBg="1"/>
          <p:bldP spid="44" grpId="0"/>
          <p:bldP spid="45" grpId="0"/>
          <p:bldP spid="46" grpId="0"/>
          <p:bldP spid="47" grpId="0" animBg="1"/>
          <p:bldP spid="48" grpId="0" animBg="1"/>
          <p:bldP spid="49" grpId="0" animBg="1"/>
          <p:bldP spid="50" grpId="0"/>
          <p:bldP spid="51" grpId="0"/>
          <p:bldP spid="52" grpId="0"/>
          <p:bldP spid="57" grpId="0"/>
        </p:bld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Freeform 59">
            <a:extLst>
              <a:ext uri="{FF2B5EF4-FFF2-40B4-BE49-F238E27FC236}">
                <a16:creationId xmlns:a16="http://schemas.microsoft.com/office/drawing/2014/main" id="{10C881C8-71A2-9A42-AE41-3095DFE15E0B}"/>
              </a:ext>
            </a:extLst>
          </p:cNvPr>
          <p:cNvSpPr/>
          <p:nvPr/>
        </p:nvSpPr>
        <p:spPr>
          <a:xfrm>
            <a:off x="3534938" y="-22303"/>
            <a:ext cx="8657062" cy="6894000"/>
          </a:xfrm>
          <a:custGeom>
            <a:avLst/>
            <a:gdLst>
              <a:gd name="connsiteX0" fmla="*/ 0 w 8909824"/>
              <a:gd name="connsiteY0" fmla="*/ 6880302 h 6880302"/>
              <a:gd name="connsiteX1" fmla="*/ 7058722 w 8909824"/>
              <a:gd name="connsiteY1" fmla="*/ 0 h 6880302"/>
              <a:gd name="connsiteX2" fmla="*/ 8909824 w 8909824"/>
              <a:gd name="connsiteY2" fmla="*/ 0 h 6880302"/>
              <a:gd name="connsiteX3" fmla="*/ 8909824 w 8909824"/>
              <a:gd name="connsiteY3" fmla="*/ 6880302 h 6880302"/>
              <a:gd name="connsiteX4" fmla="*/ 0 w 8909824"/>
              <a:gd name="connsiteY4" fmla="*/ 6880302 h 6880302"/>
              <a:gd name="connsiteX0" fmla="*/ 0 w 8809463"/>
              <a:gd name="connsiteY0" fmla="*/ 6880302 h 6880302"/>
              <a:gd name="connsiteX1" fmla="*/ 6958361 w 8809463"/>
              <a:gd name="connsiteY1" fmla="*/ 0 h 6880302"/>
              <a:gd name="connsiteX2" fmla="*/ 8809463 w 8809463"/>
              <a:gd name="connsiteY2" fmla="*/ 0 h 6880302"/>
              <a:gd name="connsiteX3" fmla="*/ 8809463 w 8809463"/>
              <a:gd name="connsiteY3" fmla="*/ 6880302 h 6880302"/>
              <a:gd name="connsiteX4" fmla="*/ 0 w 8809463"/>
              <a:gd name="connsiteY4" fmla="*/ 6880302 h 6880302"/>
              <a:gd name="connsiteX0" fmla="*/ 0 w 8809463"/>
              <a:gd name="connsiteY0" fmla="*/ 6880302 h 6880302"/>
              <a:gd name="connsiteX1" fmla="*/ 7092176 w 8809463"/>
              <a:gd name="connsiteY1" fmla="*/ 33454 h 6880302"/>
              <a:gd name="connsiteX2" fmla="*/ 8809463 w 8809463"/>
              <a:gd name="connsiteY2" fmla="*/ 0 h 6880302"/>
              <a:gd name="connsiteX3" fmla="*/ 8809463 w 8809463"/>
              <a:gd name="connsiteY3" fmla="*/ 6880302 h 6880302"/>
              <a:gd name="connsiteX4" fmla="*/ 0 w 8809463"/>
              <a:gd name="connsiteY4" fmla="*/ 6880302 h 6880302"/>
              <a:gd name="connsiteX0" fmla="*/ 0 w 8631044"/>
              <a:gd name="connsiteY0" fmla="*/ 6891453 h 6891453"/>
              <a:gd name="connsiteX1" fmla="*/ 6913757 w 8631044"/>
              <a:gd name="connsiteY1" fmla="*/ 33454 h 6891453"/>
              <a:gd name="connsiteX2" fmla="*/ 8631044 w 8631044"/>
              <a:gd name="connsiteY2" fmla="*/ 0 h 6891453"/>
              <a:gd name="connsiteX3" fmla="*/ 8631044 w 8631044"/>
              <a:gd name="connsiteY3" fmla="*/ 6880302 h 6891453"/>
              <a:gd name="connsiteX4" fmla="*/ 0 w 8631044"/>
              <a:gd name="connsiteY4" fmla="*/ 6891453 h 68914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1044" h="6891453">
                <a:moveTo>
                  <a:pt x="0" y="6891453"/>
                </a:moveTo>
                <a:lnTo>
                  <a:pt x="6913757" y="33454"/>
                </a:lnTo>
                <a:lnTo>
                  <a:pt x="8631044" y="0"/>
                </a:lnTo>
                <a:lnTo>
                  <a:pt x="8631044" y="6880302"/>
                </a:lnTo>
                <a:lnTo>
                  <a:pt x="0" y="6891453"/>
                </a:lnTo>
                <a:close/>
              </a:path>
            </a:pathLst>
          </a:custGeom>
          <a:pattFill prst="lgGrid">
            <a:fgClr>
              <a:srgbClr val="EBEBEE"/>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Freeform 6">
            <a:extLst>
              <a:ext uri="{FF2B5EF4-FFF2-40B4-BE49-F238E27FC236}">
                <a16:creationId xmlns:a16="http://schemas.microsoft.com/office/drawing/2014/main" id="{E96C9916-8DDE-3F44-B5F4-BEA2546C5537}"/>
              </a:ext>
            </a:extLst>
          </p:cNvPr>
          <p:cNvSpPr/>
          <p:nvPr/>
        </p:nvSpPr>
        <p:spPr>
          <a:xfrm rot="18886801" flipH="1">
            <a:off x="4763490" y="768272"/>
            <a:ext cx="3120866" cy="3119141"/>
          </a:xfrm>
          <a:custGeom>
            <a:avLst/>
            <a:gdLst>
              <a:gd name="connsiteX0" fmla="*/ 3120866 w 3120866"/>
              <a:gd name="connsiteY0" fmla="*/ 589462 h 3119141"/>
              <a:gd name="connsiteX1" fmla="*/ 589788 w 3120866"/>
              <a:gd name="connsiteY1" fmla="*/ 3119141 h 3119141"/>
              <a:gd name="connsiteX2" fmla="*/ 0 w 3120866"/>
              <a:gd name="connsiteY2" fmla="*/ 2529775 h 3119141"/>
              <a:gd name="connsiteX3" fmla="*/ 2531078 w 3120866"/>
              <a:gd name="connsiteY3" fmla="*/ 0 h 3119141"/>
              <a:gd name="connsiteX4" fmla="*/ 3044666 w 3120866"/>
              <a:gd name="connsiteY4" fmla="*/ 76158 h 3119141"/>
              <a:gd name="connsiteX5" fmla="*/ 3120866 w 3120866"/>
              <a:gd name="connsiteY5" fmla="*/ 589462 h 3119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20866" h="3119141">
                <a:moveTo>
                  <a:pt x="3120866" y="589462"/>
                </a:moveTo>
                <a:lnTo>
                  <a:pt x="589788" y="3119141"/>
                </a:lnTo>
                <a:lnTo>
                  <a:pt x="0" y="2529775"/>
                </a:lnTo>
                <a:lnTo>
                  <a:pt x="2531078" y="0"/>
                </a:lnTo>
                <a:lnTo>
                  <a:pt x="3044666" y="76158"/>
                </a:lnTo>
                <a:lnTo>
                  <a:pt x="3120866" y="589462"/>
                </a:lnTo>
                <a:close/>
              </a:path>
            </a:pathLst>
          </a:custGeom>
          <a:solidFill>
            <a:schemeClr val="accent2"/>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 name="Freeform 56">
            <a:extLst>
              <a:ext uri="{FF2B5EF4-FFF2-40B4-BE49-F238E27FC236}">
                <a16:creationId xmlns:a16="http://schemas.microsoft.com/office/drawing/2014/main" id="{04D79809-807F-D842-BD00-545DF4FCD145}"/>
              </a:ext>
            </a:extLst>
          </p:cNvPr>
          <p:cNvSpPr/>
          <p:nvPr/>
        </p:nvSpPr>
        <p:spPr>
          <a:xfrm rot="18886801" flipH="1">
            <a:off x="3769771" y="1777118"/>
            <a:ext cx="3120866" cy="3119141"/>
          </a:xfrm>
          <a:custGeom>
            <a:avLst/>
            <a:gdLst>
              <a:gd name="connsiteX0" fmla="*/ 3120866 w 3120866"/>
              <a:gd name="connsiteY0" fmla="*/ 589462 h 3119141"/>
              <a:gd name="connsiteX1" fmla="*/ 589788 w 3120866"/>
              <a:gd name="connsiteY1" fmla="*/ 3119141 h 3119141"/>
              <a:gd name="connsiteX2" fmla="*/ 0 w 3120866"/>
              <a:gd name="connsiteY2" fmla="*/ 2529775 h 3119141"/>
              <a:gd name="connsiteX3" fmla="*/ 2531078 w 3120866"/>
              <a:gd name="connsiteY3" fmla="*/ 0 h 3119141"/>
              <a:gd name="connsiteX4" fmla="*/ 3044666 w 3120866"/>
              <a:gd name="connsiteY4" fmla="*/ 76158 h 3119141"/>
              <a:gd name="connsiteX5" fmla="*/ 3120866 w 3120866"/>
              <a:gd name="connsiteY5" fmla="*/ 589462 h 3119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20866" h="3119141">
                <a:moveTo>
                  <a:pt x="3120866" y="589462"/>
                </a:moveTo>
                <a:lnTo>
                  <a:pt x="589788" y="3119141"/>
                </a:lnTo>
                <a:lnTo>
                  <a:pt x="0" y="2529775"/>
                </a:lnTo>
                <a:lnTo>
                  <a:pt x="2531078" y="0"/>
                </a:lnTo>
                <a:lnTo>
                  <a:pt x="3044666" y="76158"/>
                </a:lnTo>
                <a:lnTo>
                  <a:pt x="3120866" y="589462"/>
                </a:lnTo>
                <a:close/>
              </a:path>
            </a:pathLst>
          </a:custGeom>
          <a:solidFill>
            <a:schemeClr val="accent3"/>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Freeform 57">
            <a:extLst>
              <a:ext uri="{FF2B5EF4-FFF2-40B4-BE49-F238E27FC236}">
                <a16:creationId xmlns:a16="http://schemas.microsoft.com/office/drawing/2014/main" id="{99C6DD29-778B-744F-BF7D-5DF523F9B143}"/>
              </a:ext>
            </a:extLst>
          </p:cNvPr>
          <p:cNvSpPr/>
          <p:nvPr/>
        </p:nvSpPr>
        <p:spPr>
          <a:xfrm rot="18886801" flipH="1">
            <a:off x="2772432" y="2760371"/>
            <a:ext cx="3120866" cy="3119141"/>
          </a:xfrm>
          <a:custGeom>
            <a:avLst/>
            <a:gdLst>
              <a:gd name="connsiteX0" fmla="*/ 3120866 w 3120866"/>
              <a:gd name="connsiteY0" fmla="*/ 589462 h 3119141"/>
              <a:gd name="connsiteX1" fmla="*/ 589788 w 3120866"/>
              <a:gd name="connsiteY1" fmla="*/ 3119141 h 3119141"/>
              <a:gd name="connsiteX2" fmla="*/ 0 w 3120866"/>
              <a:gd name="connsiteY2" fmla="*/ 2529775 h 3119141"/>
              <a:gd name="connsiteX3" fmla="*/ 2531078 w 3120866"/>
              <a:gd name="connsiteY3" fmla="*/ 0 h 3119141"/>
              <a:gd name="connsiteX4" fmla="*/ 3044666 w 3120866"/>
              <a:gd name="connsiteY4" fmla="*/ 76158 h 3119141"/>
              <a:gd name="connsiteX5" fmla="*/ 3120866 w 3120866"/>
              <a:gd name="connsiteY5" fmla="*/ 589462 h 3119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20866" h="3119141">
                <a:moveTo>
                  <a:pt x="3120866" y="589462"/>
                </a:moveTo>
                <a:lnTo>
                  <a:pt x="589788" y="3119141"/>
                </a:lnTo>
                <a:lnTo>
                  <a:pt x="0" y="2529775"/>
                </a:lnTo>
                <a:lnTo>
                  <a:pt x="2531078" y="0"/>
                </a:lnTo>
                <a:lnTo>
                  <a:pt x="3044666" y="76158"/>
                </a:lnTo>
                <a:lnTo>
                  <a:pt x="3120866" y="589462"/>
                </a:ln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 name="Freeform 58">
            <a:extLst>
              <a:ext uri="{FF2B5EF4-FFF2-40B4-BE49-F238E27FC236}">
                <a16:creationId xmlns:a16="http://schemas.microsoft.com/office/drawing/2014/main" id="{A1BDBBE5-7DFC-8C4F-8E69-BD8901C8D667}"/>
              </a:ext>
            </a:extLst>
          </p:cNvPr>
          <p:cNvSpPr/>
          <p:nvPr/>
        </p:nvSpPr>
        <p:spPr>
          <a:xfrm rot="18886801" flipH="1">
            <a:off x="1731489" y="3797703"/>
            <a:ext cx="3120866" cy="3119141"/>
          </a:xfrm>
          <a:custGeom>
            <a:avLst/>
            <a:gdLst>
              <a:gd name="connsiteX0" fmla="*/ 3120866 w 3120866"/>
              <a:gd name="connsiteY0" fmla="*/ 589462 h 3119141"/>
              <a:gd name="connsiteX1" fmla="*/ 589788 w 3120866"/>
              <a:gd name="connsiteY1" fmla="*/ 3119141 h 3119141"/>
              <a:gd name="connsiteX2" fmla="*/ 0 w 3120866"/>
              <a:gd name="connsiteY2" fmla="*/ 2529775 h 3119141"/>
              <a:gd name="connsiteX3" fmla="*/ 2531078 w 3120866"/>
              <a:gd name="connsiteY3" fmla="*/ 0 h 3119141"/>
              <a:gd name="connsiteX4" fmla="*/ 3044666 w 3120866"/>
              <a:gd name="connsiteY4" fmla="*/ 76158 h 3119141"/>
              <a:gd name="connsiteX5" fmla="*/ 3120866 w 3120866"/>
              <a:gd name="connsiteY5" fmla="*/ 589462 h 3119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20866" h="3119141">
                <a:moveTo>
                  <a:pt x="3120866" y="589462"/>
                </a:moveTo>
                <a:lnTo>
                  <a:pt x="589788" y="3119141"/>
                </a:lnTo>
                <a:lnTo>
                  <a:pt x="0" y="2529775"/>
                </a:lnTo>
                <a:lnTo>
                  <a:pt x="2531078" y="0"/>
                </a:lnTo>
                <a:lnTo>
                  <a:pt x="3044666" y="76158"/>
                </a:lnTo>
                <a:lnTo>
                  <a:pt x="3120866" y="589462"/>
                </a:lnTo>
                <a:close/>
              </a:path>
            </a:pathLst>
          </a:custGeom>
          <a:solidFill>
            <a:schemeClr val="accent5"/>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55" name="Group 54">
            <a:extLst>
              <a:ext uri="{FF2B5EF4-FFF2-40B4-BE49-F238E27FC236}">
                <a16:creationId xmlns:a16="http://schemas.microsoft.com/office/drawing/2014/main" id="{BB381E7D-D696-EB45-8674-4D98F3D4C06F}"/>
              </a:ext>
            </a:extLst>
          </p:cNvPr>
          <p:cNvGrpSpPr/>
          <p:nvPr/>
        </p:nvGrpSpPr>
        <p:grpSpPr>
          <a:xfrm>
            <a:off x="4113039" y="1467606"/>
            <a:ext cx="4874270" cy="4872868"/>
            <a:chOff x="4225610" y="1423001"/>
            <a:chExt cx="4874270" cy="4872868"/>
          </a:xfrm>
          <a:effectLst>
            <a:outerShdw blurRad="228600" dist="38100" dir="2700000" algn="tl" rotWithShape="0">
              <a:prstClr val="black">
                <a:alpha val="28000"/>
              </a:prstClr>
            </a:outerShdw>
          </a:effectLst>
        </p:grpSpPr>
        <p:sp>
          <p:nvSpPr>
            <p:cNvPr id="11" name="Freeform 10">
              <a:extLst>
                <a:ext uri="{FF2B5EF4-FFF2-40B4-BE49-F238E27FC236}">
                  <a16:creationId xmlns:a16="http://schemas.microsoft.com/office/drawing/2014/main" id="{BFBEBD0B-F542-494A-863F-441F4660A439}"/>
                </a:ext>
              </a:extLst>
            </p:cNvPr>
            <p:cNvSpPr/>
            <p:nvPr/>
          </p:nvSpPr>
          <p:spPr>
            <a:xfrm flipH="1">
              <a:off x="4225610" y="5357274"/>
              <a:ext cx="939060" cy="938595"/>
            </a:xfrm>
            <a:custGeom>
              <a:avLst/>
              <a:gdLst>
                <a:gd name="connsiteX0" fmla="*/ 906537 w 939060"/>
                <a:gd name="connsiteY0" fmla="*/ 381784 h 938595"/>
                <a:gd name="connsiteX1" fmla="*/ 906575 w 939060"/>
                <a:gd name="connsiteY1" fmla="*/ 538631 h 938595"/>
                <a:gd name="connsiteX2" fmla="*/ 906537 w 939060"/>
                <a:gd name="connsiteY2" fmla="*/ 538670 h 938595"/>
                <a:gd name="connsiteX3" fmla="*/ 538682 w 939060"/>
                <a:gd name="connsiteY3" fmla="*/ 906131 h 938595"/>
                <a:gd name="connsiteX4" fmla="*/ 381710 w 939060"/>
                <a:gd name="connsiteY4" fmla="*/ 906131 h 938595"/>
                <a:gd name="connsiteX5" fmla="*/ 32523 w 939060"/>
                <a:gd name="connsiteY5" fmla="*/ 556852 h 938595"/>
                <a:gd name="connsiteX6" fmla="*/ 32485 w 939060"/>
                <a:gd name="connsiteY6" fmla="*/ 400005 h 938595"/>
                <a:gd name="connsiteX7" fmla="*/ 32523 w 939060"/>
                <a:gd name="connsiteY7" fmla="*/ 399967 h 938595"/>
                <a:gd name="connsiteX8" fmla="*/ 400188 w 939060"/>
                <a:gd name="connsiteY8" fmla="*/ 32505 h 938595"/>
                <a:gd name="connsiteX9" fmla="*/ 557122 w 939060"/>
                <a:gd name="connsiteY9" fmla="*/ 32467 h 938595"/>
                <a:gd name="connsiteX10" fmla="*/ 557160 w 939060"/>
                <a:gd name="connsiteY10" fmla="*/ 32505 h 938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39060" h="938595">
                  <a:moveTo>
                    <a:pt x="906537" y="381784"/>
                  </a:moveTo>
                  <a:cubicBezTo>
                    <a:pt x="949885" y="425080"/>
                    <a:pt x="949905" y="495307"/>
                    <a:pt x="906575" y="538631"/>
                  </a:cubicBezTo>
                  <a:cubicBezTo>
                    <a:pt x="906566" y="538641"/>
                    <a:pt x="906547" y="538650"/>
                    <a:pt x="906537" y="538670"/>
                  </a:cubicBezTo>
                  <a:lnTo>
                    <a:pt x="538682" y="906131"/>
                  </a:lnTo>
                  <a:cubicBezTo>
                    <a:pt x="495324" y="949417"/>
                    <a:pt x="425067" y="949417"/>
                    <a:pt x="381710" y="906131"/>
                  </a:cubicBezTo>
                  <a:lnTo>
                    <a:pt x="32523" y="556852"/>
                  </a:lnTo>
                  <a:cubicBezTo>
                    <a:pt x="-10825" y="513557"/>
                    <a:pt x="-10844" y="443329"/>
                    <a:pt x="32485" y="400005"/>
                  </a:cubicBezTo>
                  <a:cubicBezTo>
                    <a:pt x="32495" y="399995"/>
                    <a:pt x="32504" y="399976"/>
                    <a:pt x="32523" y="399967"/>
                  </a:cubicBezTo>
                  <a:lnTo>
                    <a:pt x="400188" y="32505"/>
                  </a:lnTo>
                  <a:cubicBezTo>
                    <a:pt x="443508" y="-10819"/>
                    <a:pt x="513774" y="-10838"/>
                    <a:pt x="557122" y="32467"/>
                  </a:cubicBezTo>
                  <a:cubicBezTo>
                    <a:pt x="557132" y="32477"/>
                    <a:pt x="557151" y="32496"/>
                    <a:pt x="557160" y="32505"/>
                  </a:cubicBezTo>
                  <a:close/>
                </a:path>
              </a:pathLst>
            </a:custGeom>
            <a:solidFill>
              <a:schemeClr val="accent1">
                <a:lumMod val="75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Freeform 11">
              <a:extLst>
                <a:ext uri="{FF2B5EF4-FFF2-40B4-BE49-F238E27FC236}">
                  <a16:creationId xmlns:a16="http://schemas.microsoft.com/office/drawing/2014/main" id="{1770384A-5F45-8E4B-8434-D4A1181873C4}"/>
                </a:ext>
              </a:extLst>
            </p:cNvPr>
            <p:cNvSpPr/>
            <p:nvPr/>
          </p:nvSpPr>
          <p:spPr>
            <a:xfrm flipH="1">
              <a:off x="8123854" y="1423001"/>
              <a:ext cx="976026" cy="994526"/>
            </a:xfrm>
            <a:custGeom>
              <a:avLst/>
              <a:gdLst>
                <a:gd name="connsiteX0" fmla="*/ 455581 w 976026"/>
                <a:gd name="connsiteY0" fmla="*/ 974059 h 994526"/>
                <a:gd name="connsiteX1" fmla="*/ 0 w 976026"/>
                <a:gd name="connsiteY1" fmla="*/ 0 h 994526"/>
                <a:gd name="connsiteX2" fmla="*/ 976027 w 976026"/>
                <a:gd name="connsiteY2" fmla="*/ 454282 h 994526"/>
                <a:gd name="connsiteX3" fmla="*/ 972026 w 976026"/>
                <a:gd name="connsiteY3" fmla="*/ 639250 h 994526"/>
                <a:gd name="connsiteX4" fmla="*/ 471583 w 976026"/>
                <a:gd name="connsiteY4" fmla="*/ 994527 h 9945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6026" h="994526">
                  <a:moveTo>
                    <a:pt x="455581" y="974059"/>
                  </a:moveTo>
                  <a:lnTo>
                    <a:pt x="0" y="0"/>
                  </a:lnTo>
                  <a:lnTo>
                    <a:pt x="976027" y="454282"/>
                  </a:lnTo>
                  <a:lnTo>
                    <a:pt x="972026" y="639250"/>
                  </a:lnTo>
                  <a:lnTo>
                    <a:pt x="471583" y="994527"/>
                  </a:lnTo>
                </a:path>
              </a:pathLst>
            </a:custGeom>
            <a:solidFill>
              <a:srgbClr val="DBDBDB"/>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Freeform 12">
              <a:extLst>
                <a:ext uri="{FF2B5EF4-FFF2-40B4-BE49-F238E27FC236}">
                  <a16:creationId xmlns:a16="http://schemas.microsoft.com/office/drawing/2014/main" id="{01CA04CC-895E-ED40-B120-8B993DE2E4B5}"/>
                </a:ext>
              </a:extLst>
            </p:cNvPr>
            <p:cNvSpPr/>
            <p:nvPr/>
          </p:nvSpPr>
          <p:spPr>
            <a:xfrm flipH="1">
              <a:off x="4947510" y="2035879"/>
              <a:ext cx="3539479" cy="3540482"/>
            </a:xfrm>
            <a:custGeom>
              <a:avLst/>
              <a:gdLst>
                <a:gd name="connsiteX0" fmla="*/ 3506956 w 3539479"/>
                <a:gd name="connsiteY0" fmla="*/ 3332100 h 3540482"/>
                <a:gd name="connsiteX1" fmla="*/ 3506995 w 3539479"/>
                <a:gd name="connsiteY1" fmla="*/ 3488947 h 3540482"/>
                <a:gd name="connsiteX2" fmla="*/ 3506956 w 3539479"/>
                <a:gd name="connsiteY2" fmla="*/ 3488985 h 3540482"/>
                <a:gd name="connsiteX3" fmla="*/ 3488383 w 3539479"/>
                <a:gd name="connsiteY3" fmla="*/ 3508024 h 3540482"/>
                <a:gd name="connsiteX4" fmla="*/ 3331506 w 3539479"/>
                <a:gd name="connsiteY4" fmla="*/ 3508024 h 3540482"/>
                <a:gd name="connsiteX5" fmla="*/ 32522 w 3539479"/>
                <a:gd name="connsiteY5" fmla="*/ 207913 h 3540482"/>
                <a:gd name="connsiteX6" fmla="*/ 32480 w 3539479"/>
                <a:gd name="connsiteY6" fmla="*/ 51066 h 3540482"/>
                <a:gd name="connsiteX7" fmla="*/ 32522 w 3539479"/>
                <a:gd name="connsiteY7" fmla="*/ 51028 h 3540482"/>
                <a:gd name="connsiteX8" fmla="*/ 51572 w 3539479"/>
                <a:gd name="connsiteY8" fmla="*/ 32465 h 3540482"/>
                <a:gd name="connsiteX9" fmla="*/ 208544 w 3539479"/>
                <a:gd name="connsiteY9" fmla="*/ 32465 h 3540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39479" h="3540482">
                  <a:moveTo>
                    <a:pt x="3506956" y="3332100"/>
                  </a:moveTo>
                  <a:cubicBezTo>
                    <a:pt x="3550305" y="3375396"/>
                    <a:pt x="3550324" y="3445623"/>
                    <a:pt x="3506995" y="3488947"/>
                  </a:cubicBezTo>
                  <a:cubicBezTo>
                    <a:pt x="3506985" y="3488957"/>
                    <a:pt x="3506966" y="3488976"/>
                    <a:pt x="3506956" y="3488985"/>
                  </a:cubicBezTo>
                  <a:lnTo>
                    <a:pt x="3488383" y="3508024"/>
                  </a:lnTo>
                  <a:cubicBezTo>
                    <a:pt x="3445054" y="3551301"/>
                    <a:pt x="3374835" y="3551301"/>
                    <a:pt x="3331506" y="3508024"/>
                  </a:cubicBezTo>
                  <a:lnTo>
                    <a:pt x="32522" y="207913"/>
                  </a:lnTo>
                  <a:cubicBezTo>
                    <a:pt x="-10824" y="164618"/>
                    <a:pt x="-10843" y="94391"/>
                    <a:pt x="32480" y="51066"/>
                  </a:cubicBezTo>
                  <a:cubicBezTo>
                    <a:pt x="32495" y="51057"/>
                    <a:pt x="32508" y="51038"/>
                    <a:pt x="32522" y="51028"/>
                  </a:cubicBezTo>
                  <a:lnTo>
                    <a:pt x="51572" y="32465"/>
                  </a:lnTo>
                  <a:cubicBezTo>
                    <a:pt x="94934" y="-10822"/>
                    <a:pt x="165183" y="-10822"/>
                    <a:pt x="208544" y="32465"/>
                  </a:cubicBezTo>
                  <a:close/>
                </a:path>
              </a:pathLst>
            </a:custGeom>
            <a:solidFill>
              <a:schemeClr val="accent1">
                <a:lumMod val="75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Freeform 13">
              <a:extLst>
                <a:ext uri="{FF2B5EF4-FFF2-40B4-BE49-F238E27FC236}">
                  <a16:creationId xmlns:a16="http://schemas.microsoft.com/office/drawing/2014/main" id="{EAD463A7-8137-C240-87FE-564139BC2FDA}"/>
                </a:ext>
              </a:extLst>
            </p:cNvPr>
            <p:cNvSpPr/>
            <p:nvPr/>
          </p:nvSpPr>
          <p:spPr>
            <a:xfrm flipH="1">
              <a:off x="4771964" y="1860771"/>
              <a:ext cx="3539765" cy="3539713"/>
            </a:xfrm>
            <a:custGeom>
              <a:avLst/>
              <a:gdLst>
                <a:gd name="connsiteX0" fmla="*/ 3507242 w 3539765"/>
                <a:gd name="connsiteY0" fmla="*/ 3331855 h 3539713"/>
                <a:gd name="connsiteX1" fmla="*/ 3507280 w 3539765"/>
                <a:gd name="connsiteY1" fmla="*/ 3488702 h 3539713"/>
                <a:gd name="connsiteX2" fmla="*/ 3507242 w 3539765"/>
                <a:gd name="connsiteY2" fmla="*/ 3488740 h 3539713"/>
                <a:gd name="connsiteX3" fmla="*/ 3488764 w 3539765"/>
                <a:gd name="connsiteY3" fmla="*/ 3507208 h 3539713"/>
                <a:gd name="connsiteX4" fmla="*/ 3331830 w 3539765"/>
                <a:gd name="connsiteY4" fmla="*/ 3507246 h 3539713"/>
                <a:gd name="connsiteX5" fmla="*/ 3331792 w 3539765"/>
                <a:gd name="connsiteY5" fmla="*/ 3507208 h 3539713"/>
                <a:gd name="connsiteX6" fmla="*/ 32522 w 3539765"/>
                <a:gd name="connsiteY6" fmla="*/ 207859 h 3539713"/>
                <a:gd name="connsiteX7" fmla="*/ 32480 w 3539765"/>
                <a:gd name="connsiteY7" fmla="*/ 51011 h 3539713"/>
                <a:gd name="connsiteX8" fmla="*/ 32522 w 3539765"/>
                <a:gd name="connsiteY8" fmla="*/ 50973 h 3539713"/>
                <a:gd name="connsiteX9" fmla="*/ 51572 w 3539765"/>
                <a:gd name="connsiteY9" fmla="*/ 32505 h 3539713"/>
                <a:gd name="connsiteX10" fmla="*/ 208506 w 3539765"/>
                <a:gd name="connsiteY10" fmla="*/ 32467 h 3539713"/>
                <a:gd name="connsiteX11" fmla="*/ 208544 w 3539765"/>
                <a:gd name="connsiteY11" fmla="*/ 32505 h 3539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39765" h="3539713">
                  <a:moveTo>
                    <a:pt x="3507242" y="3331855"/>
                  </a:moveTo>
                  <a:cubicBezTo>
                    <a:pt x="3550591" y="3375151"/>
                    <a:pt x="3550610" y="3445378"/>
                    <a:pt x="3507280" y="3488702"/>
                  </a:cubicBezTo>
                  <a:cubicBezTo>
                    <a:pt x="3507271" y="3488712"/>
                    <a:pt x="3507252" y="3488731"/>
                    <a:pt x="3507242" y="3488740"/>
                  </a:cubicBezTo>
                  <a:lnTo>
                    <a:pt x="3488764" y="3507208"/>
                  </a:lnTo>
                  <a:cubicBezTo>
                    <a:pt x="3445444" y="3550533"/>
                    <a:pt x="3375178" y="3550552"/>
                    <a:pt x="3331830" y="3507246"/>
                  </a:cubicBezTo>
                  <a:cubicBezTo>
                    <a:pt x="3331820" y="3507237"/>
                    <a:pt x="3331801" y="3507218"/>
                    <a:pt x="3331792" y="3507208"/>
                  </a:cubicBezTo>
                  <a:lnTo>
                    <a:pt x="32522" y="207859"/>
                  </a:lnTo>
                  <a:cubicBezTo>
                    <a:pt x="-10824" y="164563"/>
                    <a:pt x="-10843" y="94336"/>
                    <a:pt x="32480" y="51011"/>
                  </a:cubicBezTo>
                  <a:cubicBezTo>
                    <a:pt x="32495" y="51002"/>
                    <a:pt x="32508" y="50983"/>
                    <a:pt x="32522" y="50973"/>
                  </a:cubicBezTo>
                  <a:lnTo>
                    <a:pt x="51572" y="32505"/>
                  </a:lnTo>
                  <a:cubicBezTo>
                    <a:pt x="94892" y="-10819"/>
                    <a:pt x="165158" y="-10838"/>
                    <a:pt x="208506" y="32467"/>
                  </a:cubicBezTo>
                  <a:cubicBezTo>
                    <a:pt x="208516" y="32477"/>
                    <a:pt x="208535" y="32496"/>
                    <a:pt x="208544" y="32505"/>
                  </a:cubicBezTo>
                  <a:close/>
                </a:path>
              </a:pathLst>
            </a:custGeom>
            <a:solidFill>
              <a:schemeClr val="accent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Freeform 20">
              <a:extLst>
                <a:ext uri="{FF2B5EF4-FFF2-40B4-BE49-F238E27FC236}">
                  <a16:creationId xmlns:a16="http://schemas.microsoft.com/office/drawing/2014/main" id="{280C6EF0-C879-CE46-A329-0B6F9D01CE58}"/>
                </a:ext>
              </a:extLst>
            </p:cNvPr>
            <p:cNvSpPr/>
            <p:nvPr/>
          </p:nvSpPr>
          <p:spPr>
            <a:xfrm flipH="1">
              <a:off x="5121245" y="2209138"/>
              <a:ext cx="3539535" cy="3540210"/>
            </a:xfrm>
            <a:custGeom>
              <a:avLst/>
              <a:gdLst>
                <a:gd name="connsiteX0" fmla="*/ 3507012 w 3539535"/>
                <a:gd name="connsiteY0" fmla="*/ 3332385 h 3540210"/>
                <a:gd name="connsiteX1" fmla="*/ 3507050 w 3539535"/>
                <a:gd name="connsiteY1" fmla="*/ 3489233 h 3540210"/>
                <a:gd name="connsiteX2" fmla="*/ 3507012 w 3539535"/>
                <a:gd name="connsiteY2" fmla="*/ 3489271 h 3540210"/>
                <a:gd name="connsiteX3" fmla="*/ 3488534 w 3539535"/>
                <a:gd name="connsiteY3" fmla="*/ 3507739 h 3540210"/>
                <a:gd name="connsiteX4" fmla="*/ 3331467 w 3539535"/>
                <a:gd name="connsiteY4" fmla="*/ 3507739 h 3540210"/>
                <a:gd name="connsiteX5" fmla="*/ 32483 w 3539535"/>
                <a:gd name="connsiteY5" fmla="*/ 208389 h 3540210"/>
                <a:gd name="connsiteX6" fmla="*/ 32483 w 3539535"/>
                <a:gd name="connsiteY6" fmla="*/ 51504 h 3540210"/>
                <a:gd name="connsiteX7" fmla="*/ 51533 w 3539535"/>
                <a:gd name="connsiteY7" fmla="*/ 32465 h 3540210"/>
                <a:gd name="connsiteX8" fmla="*/ 208505 w 3539535"/>
                <a:gd name="connsiteY8" fmla="*/ 32465 h 3540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39535" h="3540210">
                  <a:moveTo>
                    <a:pt x="3507012" y="3332385"/>
                  </a:moveTo>
                  <a:cubicBezTo>
                    <a:pt x="3550361" y="3375681"/>
                    <a:pt x="3550380" y="3445909"/>
                    <a:pt x="3507050" y="3489233"/>
                  </a:cubicBezTo>
                  <a:cubicBezTo>
                    <a:pt x="3507041" y="3489242"/>
                    <a:pt x="3507031" y="3489252"/>
                    <a:pt x="3507012" y="3489271"/>
                  </a:cubicBezTo>
                  <a:lnTo>
                    <a:pt x="3488534" y="3507739"/>
                  </a:lnTo>
                  <a:cubicBezTo>
                    <a:pt x="3445138" y="3551035"/>
                    <a:pt x="3374863" y="3551035"/>
                    <a:pt x="3331467" y="3507739"/>
                  </a:cubicBezTo>
                  <a:lnTo>
                    <a:pt x="32483" y="208389"/>
                  </a:lnTo>
                  <a:cubicBezTo>
                    <a:pt x="-10828" y="165055"/>
                    <a:pt x="-10828" y="94838"/>
                    <a:pt x="32483" y="51504"/>
                  </a:cubicBezTo>
                  <a:lnTo>
                    <a:pt x="51533" y="32465"/>
                  </a:lnTo>
                  <a:cubicBezTo>
                    <a:pt x="94894" y="-10822"/>
                    <a:pt x="165143" y="-10822"/>
                    <a:pt x="208505" y="32465"/>
                  </a:cubicBezTo>
                  <a:close/>
                </a:path>
              </a:pathLst>
            </a:custGeom>
            <a:solidFill>
              <a:schemeClr val="accent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21">
              <a:extLst>
                <a:ext uri="{FF2B5EF4-FFF2-40B4-BE49-F238E27FC236}">
                  <a16:creationId xmlns:a16="http://schemas.microsoft.com/office/drawing/2014/main" id="{53A8E086-ECFD-C04A-A82B-400A1DC16DA4}"/>
                </a:ext>
              </a:extLst>
            </p:cNvPr>
            <p:cNvSpPr/>
            <p:nvPr/>
          </p:nvSpPr>
          <p:spPr>
            <a:xfrm flipH="1">
              <a:off x="8845196" y="1423001"/>
              <a:ext cx="254684" cy="254089"/>
            </a:xfrm>
            <a:custGeom>
              <a:avLst/>
              <a:gdLst>
                <a:gd name="connsiteX0" fmla="*/ 0 w 254684"/>
                <a:gd name="connsiteY0" fmla="*/ 0 h 254089"/>
                <a:gd name="connsiteX1" fmla="*/ 118681 w 254684"/>
                <a:gd name="connsiteY1" fmla="*/ 253796 h 254089"/>
                <a:gd name="connsiteX2" fmla="*/ 211836 w 254684"/>
                <a:gd name="connsiteY2" fmla="*/ 212385 h 254089"/>
                <a:gd name="connsiteX3" fmla="*/ 254508 w 254684"/>
                <a:gd name="connsiteY3" fmla="*/ 118521 h 254089"/>
              </a:gdLst>
              <a:ahLst/>
              <a:cxnLst>
                <a:cxn ang="0">
                  <a:pos x="connsiteX0" y="connsiteY0"/>
                </a:cxn>
                <a:cxn ang="0">
                  <a:pos x="connsiteX1" y="connsiteY1"/>
                </a:cxn>
                <a:cxn ang="0">
                  <a:pos x="connsiteX2" y="connsiteY2"/>
                </a:cxn>
                <a:cxn ang="0">
                  <a:pos x="connsiteX3" y="connsiteY3"/>
                </a:cxn>
              </a:cxnLst>
              <a:rect l="l" t="t" r="r" b="b"/>
              <a:pathLst>
                <a:path w="254684" h="254089">
                  <a:moveTo>
                    <a:pt x="0" y="0"/>
                  </a:moveTo>
                  <a:lnTo>
                    <a:pt x="118681" y="253796"/>
                  </a:lnTo>
                  <a:cubicBezTo>
                    <a:pt x="118681" y="253796"/>
                    <a:pt x="163830" y="260270"/>
                    <a:pt x="211836" y="212385"/>
                  </a:cubicBezTo>
                  <a:cubicBezTo>
                    <a:pt x="259842" y="164501"/>
                    <a:pt x="254508" y="118521"/>
                    <a:pt x="254508" y="118521"/>
                  </a:cubicBezTo>
                  <a:close/>
                </a:path>
              </a:pathLst>
            </a:custGeom>
            <a:solidFill>
              <a:schemeClr val="tx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Freeform 28">
              <a:extLst>
                <a:ext uri="{FF2B5EF4-FFF2-40B4-BE49-F238E27FC236}">
                  <a16:creationId xmlns:a16="http://schemas.microsoft.com/office/drawing/2014/main" id="{F68F3634-EFF3-2649-8136-259DDACFCDF7}"/>
                </a:ext>
              </a:extLst>
            </p:cNvPr>
            <p:cNvSpPr/>
            <p:nvPr/>
          </p:nvSpPr>
          <p:spPr>
            <a:xfrm rot="2698799" flipH="1">
              <a:off x="4576612" y="5406022"/>
              <a:ext cx="743712" cy="335856"/>
            </a:xfrm>
            <a:custGeom>
              <a:avLst/>
              <a:gdLst>
                <a:gd name="connsiteX0" fmla="*/ 0 w 743712"/>
                <a:gd name="connsiteY0" fmla="*/ 0 h 335856"/>
                <a:gd name="connsiteX1" fmla="*/ 743712 w 743712"/>
                <a:gd name="connsiteY1" fmla="*/ 0 h 335856"/>
                <a:gd name="connsiteX2" fmla="*/ 743712 w 743712"/>
                <a:gd name="connsiteY2" fmla="*/ 335856 h 335856"/>
                <a:gd name="connsiteX3" fmla="*/ 0 w 743712"/>
                <a:gd name="connsiteY3" fmla="*/ 335856 h 335856"/>
              </a:gdLst>
              <a:ahLst/>
              <a:cxnLst>
                <a:cxn ang="0">
                  <a:pos x="connsiteX0" y="connsiteY0"/>
                </a:cxn>
                <a:cxn ang="0">
                  <a:pos x="connsiteX1" y="connsiteY1"/>
                </a:cxn>
                <a:cxn ang="0">
                  <a:pos x="connsiteX2" y="connsiteY2"/>
                </a:cxn>
                <a:cxn ang="0">
                  <a:pos x="connsiteX3" y="connsiteY3"/>
                </a:cxn>
              </a:cxnLst>
              <a:rect l="l" t="t" r="r" b="b"/>
              <a:pathLst>
                <a:path w="743712" h="335856">
                  <a:moveTo>
                    <a:pt x="0" y="0"/>
                  </a:moveTo>
                  <a:lnTo>
                    <a:pt x="743712" y="0"/>
                  </a:lnTo>
                  <a:lnTo>
                    <a:pt x="743712" y="335856"/>
                  </a:lnTo>
                  <a:lnTo>
                    <a:pt x="0" y="335856"/>
                  </a:lnTo>
                  <a:close/>
                </a:path>
              </a:pathLst>
            </a:custGeom>
            <a:solidFill>
              <a:srgbClr val="ECECEC"/>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1" name="Freeform 30">
              <a:extLst>
                <a:ext uri="{FF2B5EF4-FFF2-40B4-BE49-F238E27FC236}">
                  <a16:creationId xmlns:a16="http://schemas.microsoft.com/office/drawing/2014/main" id="{3AC5302F-42CA-E348-8C4E-4F451EE24CA9}"/>
                </a:ext>
              </a:extLst>
            </p:cNvPr>
            <p:cNvSpPr/>
            <p:nvPr/>
          </p:nvSpPr>
          <p:spPr>
            <a:xfrm flipH="1">
              <a:off x="4559551" y="5383207"/>
              <a:ext cx="578752" cy="578470"/>
            </a:xfrm>
            <a:custGeom>
              <a:avLst/>
              <a:gdLst>
                <a:gd name="connsiteX0" fmla="*/ 530889 w 578752"/>
                <a:gd name="connsiteY0" fmla="*/ 8286 h 578470"/>
                <a:gd name="connsiteX1" fmla="*/ 8252 w 578752"/>
                <a:gd name="connsiteY1" fmla="*/ 530634 h 578470"/>
                <a:gd name="connsiteX2" fmla="*/ 47781 w 578752"/>
                <a:gd name="connsiteY2" fmla="*/ 570236 h 578470"/>
                <a:gd name="connsiteX3" fmla="*/ 570513 w 578752"/>
                <a:gd name="connsiteY3" fmla="*/ 47793 h 578470"/>
                <a:gd name="connsiteX4" fmla="*/ 530889 w 578752"/>
                <a:gd name="connsiteY4" fmla="*/ 8286 h 5784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8752" h="578470">
                  <a:moveTo>
                    <a:pt x="530889" y="8286"/>
                  </a:moveTo>
                  <a:lnTo>
                    <a:pt x="8252" y="530634"/>
                  </a:lnTo>
                  <a:cubicBezTo>
                    <a:pt x="-17275" y="556147"/>
                    <a:pt x="22254" y="595749"/>
                    <a:pt x="47781" y="570236"/>
                  </a:cubicBezTo>
                  <a:lnTo>
                    <a:pt x="570513" y="47793"/>
                  </a:lnTo>
                  <a:cubicBezTo>
                    <a:pt x="596040" y="22280"/>
                    <a:pt x="556416" y="-17322"/>
                    <a:pt x="530889" y="8286"/>
                  </a:cubicBezTo>
                  <a:close/>
                </a:path>
              </a:pathLst>
            </a:custGeom>
            <a:solidFill>
              <a:srgbClr val="7F7F7F"/>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Freeform 31">
              <a:extLst>
                <a:ext uri="{FF2B5EF4-FFF2-40B4-BE49-F238E27FC236}">
                  <a16:creationId xmlns:a16="http://schemas.microsoft.com/office/drawing/2014/main" id="{D4EB5F47-BD2C-0045-9688-3A42C7E59A01}"/>
                </a:ext>
              </a:extLst>
            </p:cNvPr>
            <p:cNvSpPr/>
            <p:nvPr/>
          </p:nvSpPr>
          <p:spPr>
            <a:xfrm flipH="1">
              <a:off x="4659374" y="5283059"/>
              <a:ext cx="578750" cy="578470"/>
            </a:xfrm>
            <a:custGeom>
              <a:avLst/>
              <a:gdLst>
                <a:gd name="connsiteX0" fmla="*/ 530792 w 578750"/>
                <a:gd name="connsiteY0" fmla="*/ 8667 h 578470"/>
                <a:gd name="connsiteX1" fmla="*/ 8251 w 578750"/>
                <a:gd name="connsiteY1" fmla="*/ 530634 h 578470"/>
                <a:gd name="connsiteX2" fmla="*/ 47875 w 578750"/>
                <a:gd name="connsiteY2" fmla="*/ 570236 h 578470"/>
                <a:gd name="connsiteX3" fmla="*/ 570512 w 578750"/>
                <a:gd name="connsiteY3" fmla="*/ 47793 h 578470"/>
                <a:gd name="connsiteX4" fmla="*/ 530888 w 578750"/>
                <a:gd name="connsiteY4" fmla="*/ 8286 h 5784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8750" h="578470">
                  <a:moveTo>
                    <a:pt x="530792" y="8667"/>
                  </a:moveTo>
                  <a:lnTo>
                    <a:pt x="8251" y="530634"/>
                  </a:lnTo>
                  <a:cubicBezTo>
                    <a:pt x="-17276" y="556147"/>
                    <a:pt x="22252" y="595749"/>
                    <a:pt x="47875" y="570236"/>
                  </a:cubicBezTo>
                  <a:lnTo>
                    <a:pt x="570512" y="47793"/>
                  </a:lnTo>
                  <a:cubicBezTo>
                    <a:pt x="596039" y="22280"/>
                    <a:pt x="556415" y="-17322"/>
                    <a:pt x="530888" y="8286"/>
                  </a:cubicBezTo>
                  <a:close/>
                </a:path>
              </a:pathLst>
            </a:custGeom>
            <a:solidFill>
              <a:srgbClr val="7F7F7F"/>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Freeform 53">
              <a:extLst>
                <a:ext uri="{FF2B5EF4-FFF2-40B4-BE49-F238E27FC236}">
                  <a16:creationId xmlns:a16="http://schemas.microsoft.com/office/drawing/2014/main" id="{C9E2B699-244A-F24C-8F18-146B5AA4C94B}"/>
                </a:ext>
              </a:extLst>
            </p:cNvPr>
            <p:cNvSpPr/>
            <p:nvPr/>
          </p:nvSpPr>
          <p:spPr>
            <a:xfrm flipH="1">
              <a:off x="4757755" y="5185246"/>
              <a:ext cx="578751" cy="578325"/>
            </a:xfrm>
            <a:custGeom>
              <a:avLst/>
              <a:gdLst>
                <a:gd name="connsiteX0" fmla="*/ 530971 w 578751"/>
                <a:gd name="connsiteY0" fmla="*/ 8141 h 578325"/>
                <a:gd name="connsiteX1" fmla="*/ 8239 w 578751"/>
                <a:gd name="connsiteY1" fmla="*/ 530489 h 578325"/>
                <a:gd name="connsiteX2" fmla="*/ 47863 w 578751"/>
                <a:gd name="connsiteY2" fmla="*/ 570091 h 578325"/>
                <a:gd name="connsiteX3" fmla="*/ 570500 w 578751"/>
                <a:gd name="connsiteY3" fmla="*/ 47743 h 578325"/>
                <a:gd name="connsiteX4" fmla="*/ 530971 w 578751"/>
                <a:gd name="connsiteY4" fmla="*/ 8236 h 5783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8751" h="578325">
                  <a:moveTo>
                    <a:pt x="530971" y="8141"/>
                  </a:moveTo>
                  <a:lnTo>
                    <a:pt x="8239" y="530489"/>
                  </a:lnTo>
                  <a:cubicBezTo>
                    <a:pt x="-17288" y="556002"/>
                    <a:pt x="22336" y="595603"/>
                    <a:pt x="47863" y="570091"/>
                  </a:cubicBezTo>
                  <a:lnTo>
                    <a:pt x="570500" y="47743"/>
                  </a:lnTo>
                  <a:cubicBezTo>
                    <a:pt x="596027" y="22325"/>
                    <a:pt x="556498" y="-17277"/>
                    <a:pt x="530971" y="8236"/>
                  </a:cubicBezTo>
                  <a:close/>
                </a:path>
              </a:pathLst>
            </a:custGeom>
            <a:solidFill>
              <a:schemeClr val="bg1">
                <a:lumMod val="50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61" name="CuadroTexto 4">
            <a:extLst>
              <a:ext uri="{FF2B5EF4-FFF2-40B4-BE49-F238E27FC236}">
                <a16:creationId xmlns:a16="http://schemas.microsoft.com/office/drawing/2014/main" id="{B8C2FCC9-8205-EE4B-A11D-B225043F957F}"/>
              </a:ext>
            </a:extLst>
          </p:cNvPr>
          <p:cNvSpPr txBox="1"/>
          <p:nvPr/>
        </p:nvSpPr>
        <p:spPr>
          <a:xfrm>
            <a:off x="6988270" y="3241707"/>
            <a:ext cx="4670685" cy="2287036"/>
          </a:xfrm>
          <a:prstGeom prst="rect">
            <a:avLst/>
          </a:prstGeom>
          <a:noFill/>
        </p:spPr>
        <p:txBody>
          <a:bodyPr wrap="square" rtlCol="0">
            <a:spAutoFit/>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Lorem ipsum dolor sit amet, consectetuer </a:t>
            </a:r>
          </a:p>
          <a:p>
            <a:pPr marL="0" marR="0" lvl="0" indent="0" algn="r" defTabSz="914400" rtl="0" eaLnBrk="1" fontAlgn="auto" latinLnBrk="0" hangingPunct="1">
              <a:lnSpc>
                <a:spcPct val="12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adipiscing elit, sed diam nonummy nibh euismod </a:t>
            </a:r>
          </a:p>
          <a:p>
            <a:pPr marL="0" marR="0" lvl="0" indent="0" algn="r" defTabSz="914400" rtl="0" eaLnBrk="1" fontAlgn="auto" latinLnBrk="0" hangingPunct="1">
              <a:lnSpc>
                <a:spcPct val="12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tincidunt ut laoreet dolore magna aliquam erat </a:t>
            </a:r>
          </a:p>
          <a:p>
            <a:pPr marL="0" marR="0" lvl="0" indent="0" algn="r" defTabSz="914400" rtl="0" eaLnBrk="1" fontAlgn="auto" latinLnBrk="0" hangingPunct="1">
              <a:lnSpc>
                <a:spcPct val="12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volutpat. Ut wisi enim ad minim veniam, quis nostrud </a:t>
            </a:r>
          </a:p>
          <a:p>
            <a:pPr marL="0" marR="0" lvl="0" indent="0" algn="r" defTabSz="914400" rtl="0" eaLnBrk="1" fontAlgn="auto" latinLnBrk="0" hangingPunct="1">
              <a:lnSpc>
                <a:spcPct val="12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exerci tation ullamcorper suscipit lobortis nisl ut aliquip </a:t>
            </a:r>
          </a:p>
          <a:p>
            <a:pPr marL="0" marR="0" lvl="0" indent="0" algn="r" defTabSz="914400" rtl="0" eaLnBrk="1" fontAlgn="auto" latinLnBrk="0" hangingPunct="1">
              <a:lnSpc>
                <a:spcPct val="12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ex ea commodo consequat. Duis autem vel eum iriure </a:t>
            </a:r>
          </a:p>
          <a:p>
            <a:pPr marL="0" marR="0" lvl="0" indent="0" algn="r" defTabSz="914400" rtl="0" eaLnBrk="1" fontAlgn="auto" latinLnBrk="0" hangingPunct="1">
              <a:lnSpc>
                <a:spcPct val="12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dolor in hendrerit in vulputate velit esse molestie consequat, vel illum dolore eu feugiat nulla facilisis at vero eros et accumsan et iusto odio dignissim qui blandit praesent luptatum zzril delenit augue duis dolore te feugait nulla faci.</a:t>
            </a:r>
          </a:p>
        </p:txBody>
      </p:sp>
      <p:sp>
        <p:nvSpPr>
          <p:cNvPr id="62" name="CuadroTexto 238">
            <a:extLst>
              <a:ext uri="{FF2B5EF4-FFF2-40B4-BE49-F238E27FC236}">
                <a16:creationId xmlns:a16="http://schemas.microsoft.com/office/drawing/2014/main" id="{970AF7A6-52C1-5443-9AF5-34FD723198D5}"/>
              </a:ext>
            </a:extLst>
          </p:cNvPr>
          <p:cNvSpPr txBox="1"/>
          <p:nvPr/>
        </p:nvSpPr>
        <p:spPr>
          <a:xfrm>
            <a:off x="8987309" y="2073773"/>
            <a:ext cx="2619339" cy="1077218"/>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INPUT </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TITLE HERE</a:t>
            </a:r>
          </a:p>
        </p:txBody>
      </p:sp>
      <p:sp>
        <p:nvSpPr>
          <p:cNvPr id="63" name="CuadroTexto 4">
            <a:extLst>
              <a:ext uri="{FF2B5EF4-FFF2-40B4-BE49-F238E27FC236}">
                <a16:creationId xmlns:a16="http://schemas.microsoft.com/office/drawing/2014/main" id="{698BE472-0DFD-E044-A67B-53884F4A809A}"/>
              </a:ext>
            </a:extLst>
          </p:cNvPr>
          <p:cNvSpPr txBox="1"/>
          <p:nvPr/>
        </p:nvSpPr>
        <p:spPr>
          <a:xfrm>
            <a:off x="4125547" y="2097262"/>
            <a:ext cx="3299105" cy="461665"/>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Marketers must link the price to the real and perceived value of the </a:t>
            </a:r>
            <a:r>
              <a:rPr kumimoji="0" lang="en-US" sz="1200" b="0" i="0" u="none" strike="noStrike" kern="1200" cap="none" spc="0" normalizeH="0" baseline="0" noProof="0" dirty="0" err="1">
                <a:ln>
                  <a:noFill/>
                </a:ln>
                <a:solidFill>
                  <a:prstClr val="black"/>
                </a:solidFill>
                <a:effectLst/>
                <a:uLnTx/>
                <a:uFillTx/>
                <a:latin typeface="Century Gothic" panose="020B0502020202020204" pitchFamily="34" charset="0"/>
                <a:ea typeface="Lato Light" charset="0"/>
                <a:cs typeface="Lato Light" charset="0"/>
              </a:rPr>
              <a:t>product.Yo</a:t>
            </a:r>
            <a:endPar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endParaRPr>
          </a:p>
        </p:txBody>
      </p:sp>
      <p:sp>
        <p:nvSpPr>
          <p:cNvPr id="64" name="CuadroTexto 4">
            <a:extLst>
              <a:ext uri="{FF2B5EF4-FFF2-40B4-BE49-F238E27FC236}">
                <a16:creationId xmlns:a16="http://schemas.microsoft.com/office/drawing/2014/main" id="{881E9B7E-273D-AE4A-BACC-0C37085A798E}"/>
              </a:ext>
            </a:extLst>
          </p:cNvPr>
          <p:cNvSpPr txBox="1"/>
          <p:nvPr/>
        </p:nvSpPr>
        <p:spPr>
          <a:xfrm>
            <a:off x="3196314" y="3106108"/>
            <a:ext cx="3299105" cy="461665"/>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Marketers must link the price to the real and perceived value of the product.</a:t>
            </a:r>
          </a:p>
        </p:txBody>
      </p:sp>
      <p:sp>
        <p:nvSpPr>
          <p:cNvPr id="65" name="CuadroTexto 4">
            <a:extLst>
              <a:ext uri="{FF2B5EF4-FFF2-40B4-BE49-F238E27FC236}">
                <a16:creationId xmlns:a16="http://schemas.microsoft.com/office/drawing/2014/main" id="{7423C52D-8283-E94E-A2A7-2AECD61D8927}"/>
              </a:ext>
            </a:extLst>
          </p:cNvPr>
          <p:cNvSpPr txBox="1"/>
          <p:nvPr/>
        </p:nvSpPr>
        <p:spPr>
          <a:xfrm>
            <a:off x="2198975" y="4095848"/>
            <a:ext cx="3299105" cy="461665"/>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Marketers must link the price to the real and perceived value of the product.</a:t>
            </a:r>
          </a:p>
        </p:txBody>
      </p:sp>
      <p:sp>
        <p:nvSpPr>
          <p:cNvPr id="66" name="CuadroTexto 4">
            <a:extLst>
              <a:ext uri="{FF2B5EF4-FFF2-40B4-BE49-F238E27FC236}">
                <a16:creationId xmlns:a16="http://schemas.microsoft.com/office/drawing/2014/main" id="{F21ECEC1-EBD3-3E43-9F7E-8253F22BBAA4}"/>
              </a:ext>
            </a:extLst>
          </p:cNvPr>
          <p:cNvSpPr txBox="1"/>
          <p:nvPr/>
        </p:nvSpPr>
        <p:spPr>
          <a:xfrm>
            <a:off x="1105865" y="5128578"/>
            <a:ext cx="3299105" cy="461665"/>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Marketers must link the price to the real and perceived value of the product.</a:t>
            </a:r>
          </a:p>
        </p:txBody>
      </p:sp>
      <p:grpSp>
        <p:nvGrpSpPr>
          <p:cNvPr id="67" name="Group 66">
            <a:extLst>
              <a:ext uri="{FF2B5EF4-FFF2-40B4-BE49-F238E27FC236}">
                <a16:creationId xmlns:a16="http://schemas.microsoft.com/office/drawing/2014/main" id="{564CB479-F0C0-1E4B-BA51-EE536EE824F0}"/>
              </a:ext>
            </a:extLst>
          </p:cNvPr>
          <p:cNvGrpSpPr/>
          <p:nvPr/>
        </p:nvGrpSpPr>
        <p:grpSpPr>
          <a:xfrm>
            <a:off x="3583829" y="2013065"/>
            <a:ext cx="469887" cy="484713"/>
            <a:chOff x="1114559" y="6819728"/>
            <a:chExt cx="479160" cy="494279"/>
          </a:xfrm>
          <a:solidFill>
            <a:schemeClr val="accent6"/>
          </a:solidFill>
        </p:grpSpPr>
        <p:sp>
          <p:nvSpPr>
            <p:cNvPr id="68" name="Freeform 67">
              <a:extLst>
                <a:ext uri="{FF2B5EF4-FFF2-40B4-BE49-F238E27FC236}">
                  <a16:creationId xmlns:a16="http://schemas.microsoft.com/office/drawing/2014/main" id="{505C63E1-F8DB-BD4C-A689-E864FE033FD8}"/>
                </a:ext>
              </a:extLst>
            </p:cNvPr>
            <p:cNvSpPr/>
            <p:nvPr/>
          </p:nvSpPr>
          <p:spPr>
            <a:xfrm>
              <a:off x="1114559" y="7094047"/>
              <a:ext cx="479160" cy="219960"/>
            </a:xfrm>
            <a:custGeom>
              <a:avLst/>
              <a:gdLst/>
              <a:ahLst/>
              <a:cxnLst>
                <a:cxn ang="3cd4">
                  <a:pos x="hc" y="t"/>
                </a:cxn>
                <a:cxn ang="cd2">
                  <a:pos x="l" y="vc"/>
                </a:cxn>
                <a:cxn ang="cd4">
                  <a:pos x="hc" y="b"/>
                </a:cxn>
                <a:cxn ang="0">
                  <a:pos x="r" y="vc"/>
                </a:cxn>
              </a:cxnLst>
              <a:rect l="l" t="t" r="r" b="b"/>
              <a:pathLst>
                <a:path w="1332" h="612">
                  <a:moveTo>
                    <a:pt x="1272" y="274"/>
                  </a:moveTo>
                  <a:cubicBezTo>
                    <a:pt x="1268" y="284"/>
                    <a:pt x="1259" y="291"/>
                    <a:pt x="1249" y="295"/>
                  </a:cubicBezTo>
                  <a:cubicBezTo>
                    <a:pt x="1248" y="295"/>
                    <a:pt x="1248" y="296"/>
                    <a:pt x="1247" y="296"/>
                  </a:cubicBezTo>
                  <a:cubicBezTo>
                    <a:pt x="1044" y="392"/>
                    <a:pt x="709" y="548"/>
                    <a:pt x="675" y="555"/>
                  </a:cubicBezTo>
                  <a:cubicBezTo>
                    <a:pt x="630" y="564"/>
                    <a:pt x="578" y="539"/>
                    <a:pt x="513" y="507"/>
                  </a:cubicBezTo>
                  <a:cubicBezTo>
                    <a:pt x="442" y="473"/>
                    <a:pt x="354" y="430"/>
                    <a:pt x="245" y="424"/>
                  </a:cubicBezTo>
                  <a:lnTo>
                    <a:pt x="218" y="421"/>
                  </a:lnTo>
                  <a:lnTo>
                    <a:pt x="221" y="143"/>
                  </a:lnTo>
                  <a:lnTo>
                    <a:pt x="307" y="143"/>
                  </a:lnTo>
                  <a:cubicBezTo>
                    <a:pt x="325" y="143"/>
                    <a:pt x="374" y="144"/>
                    <a:pt x="398" y="149"/>
                  </a:cubicBezTo>
                  <a:cubicBezTo>
                    <a:pt x="432" y="155"/>
                    <a:pt x="452" y="171"/>
                    <a:pt x="474" y="190"/>
                  </a:cubicBezTo>
                  <a:cubicBezTo>
                    <a:pt x="498" y="210"/>
                    <a:pt x="525" y="232"/>
                    <a:pt x="569" y="243"/>
                  </a:cubicBezTo>
                  <a:cubicBezTo>
                    <a:pt x="633" y="259"/>
                    <a:pt x="812" y="250"/>
                    <a:pt x="838" y="248"/>
                  </a:cubicBezTo>
                  <a:cubicBezTo>
                    <a:pt x="861" y="250"/>
                    <a:pt x="880" y="269"/>
                    <a:pt x="879" y="293"/>
                  </a:cubicBezTo>
                  <a:cubicBezTo>
                    <a:pt x="878" y="316"/>
                    <a:pt x="859" y="335"/>
                    <a:pt x="836" y="335"/>
                  </a:cubicBezTo>
                  <a:cubicBezTo>
                    <a:pt x="835" y="335"/>
                    <a:pt x="835" y="335"/>
                    <a:pt x="835" y="335"/>
                  </a:cubicBezTo>
                  <a:cubicBezTo>
                    <a:pt x="834" y="335"/>
                    <a:pt x="834" y="335"/>
                    <a:pt x="834" y="335"/>
                  </a:cubicBezTo>
                  <a:lnTo>
                    <a:pt x="572" y="330"/>
                  </a:lnTo>
                  <a:cubicBezTo>
                    <a:pt x="563" y="330"/>
                    <a:pt x="555" y="334"/>
                    <a:pt x="549" y="342"/>
                  </a:cubicBezTo>
                  <a:lnTo>
                    <a:pt x="516" y="389"/>
                  </a:lnTo>
                  <a:cubicBezTo>
                    <a:pt x="507" y="401"/>
                    <a:pt x="509" y="418"/>
                    <a:pt x="522" y="427"/>
                  </a:cubicBezTo>
                  <a:cubicBezTo>
                    <a:pt x="527" y="431"/>
                    <a:pt x="532" y="432"/>
                    <a:pt x="538" y="432"/>
                  </a:cubicBezTo>
                  <a:cubicBezTo>
                    <a:pt x="546" y="432"/>
                    <a:pt x="555" y="428"/>
                    <a:pt x="560" y="421"/>
                  </a:cubicBezTo>
                  <a:lnTo>
                    <a:pt x="586" y="385"/>
                  </a:lnTo>
                  <a:lnTo>
                    <a:pt x="833" y="390"/>
                  </a:lnTo>
                  <a:cubicBezTo>
                    <a:pt x="876" y="391"/>
                    <a:pt x="914" y="364"/>
                    <a:pt x="928" y="326"/>
                  </a:cubicBezTo>
                  <a:cubicBezTo>
                    <a:pt x="929" y="326"/>
                    <a:pt x="929" y="325"/>
                    <a:pt x="930" y="325"/>
                  </a:cubicBezTo>
                  <a:cubicBezTo>
                    <a:pt x="932" y="324"/>
                    <a:pt x="1087" y="261"/>
                    <a:pt x="1218" y="214"/>
                  </a:cubicBezTo>
                  <a:cubicBezTo>
                    <a:pt x="1229" y="211"/>
                    <a:pt x="1241" y="211"/>
                    <a:pt x="1251" y="216"/>
                  </a:cubicBezTo>
                  <a:cubicBezTo>
                    <a:pt x="1261" y="221"/>
                    <a:pt x="1269" y="230"/>
                    <a:pt x="1273" y="241"/>
                  </a:cubicBezTo>
                  <a:lnTo>
                    <a:pt x="1274" y="242"/>
                  </a:lnTo>
                  <a:cubicBezTo>
                    <a:pt x="1278" y="253"/>
                    <a:pt x="1277" y="264"/>
                    <a:pt x="1272" y="274"/>
                  </a:cubicBezTo>
                  <a:close/>
                  <a:moveTo>
                    <a:pt x="1326" y="224"/>
                  </a:moveTo>
                  <a:lnTo>
                    <a:pt x="1325" y="222"/>
                  </a:lnTo>
                  <a:cubicBezTo>
                    <a:pt x="1316" y="197"/>
                    <a:pt x="1298" y="177"/>
                    <a:pt x="1275" y="166"/>
                  </a:cubicBezTo>
                  <a:cubicBezTo>
                    <a:pt x="1251" y="155"/>
                    <a:pt x="1224" y="154"/>
                    <a:pt x="1199" y="163"/>
                  </a:cubicBezTo>
                  <a:cubicBezTo>
                    <a:pt x="1096" y="200"/>
                    <a:pt x="978" y="246"/>
                    <a:pt x="931" y="265"/>
                  </a:cubicBezTo>
                  <a:cubicBezTo>
                    <a:pt x="919" y="225"/>
                    <a:pt x="883" y="194"/>
                    <a:pt x="839" y="193"/>
                  </a:cubicBezTo>
                  <a:cubicBezTo>
                    <a:pt x="838" y="193"/>
                    <a:pt x="837" y="193"/>
                    <a:pt x="836" y="193"/>
                  </a:cubicBezTo>
                  <a:cubicBezTo>
                    <a:pt x="782" y="196"/>
                    <a:pt x="631" y="202"/>
                    <a:pt x="582" y="189"/>
                  </a:cubicBezTo>
                  <a:cubicBezTo>
                    <a:pt x="550" y="181"/>
                    <a:pt x="531" y="166"/>
                    <a:pt x="510" y="147"/>
                  </a:cubicBezTo>
                  <a:cubicBezTo>
                    <a:pt x="485" y="127"/>
                    <a:pt x="457" y="103"/>
                    <a:pt x="409" y="94"/>
                  </a:cubicBezTo>
                  <a:cubicBezTo>
                    <a:pt x="375" y="88"/>
                    <a:pt x="310" y="88"/>
                    <a:pt x="307" y="88"/>
                  </a:cubicBezTo>
                  <a:lnTo>
                    <a:pt x="221" y="88"/>
                  </a:lnTo>
                  <a:cubicBezTo>
                    <a:pt x="218" y="39"/>
                    <a:pt x="186" y="1"/>
                    <a:pt x="145" y="1"/>
                  </a:cubicBezTo>
                  <a:lnTo>
                    <a:pt x="34" y="0"/>
                  </a:lnTo>
                  <a:cubicBezTo>
                    <a:pt x="19" y="-1"/>
                    <a:pt x="7" y="12"/>
                    <a:pt x="6" y="27"/>
                  </a:cubicBezTo>
                  <a:cubicBezTo>
                    <a:pt x="6" y="42"/>
                    <a:pt x="18" y="55"/>
                    <a:pt x="34" y="55"/>
                  </a:cubicBezTo>
                  <a:lnTo>
                    <a:pt x="145" y="56"/>
                  </a:lnTo>
                  <a:cubicBezTo>
                    <a:pt x="155" y="56"/>
                    <a:pt x="167" y="74"/>
                    <a:pt x="166" y="97"/>
                  </a:cubicBezTo>
                  <a:lnTo>
                    <a:pt x="162" y="474"/>
                  </a:lnTo>
                  <a:cubicBezTo>
                    <a:pt x="162" y="497"/>
                    <a:pt x="150" y="514"/>
                    <a:pt x="139" y="514"/>
                  </a:cubicBezTo>
                  <a:lnTo>
                    <a:pt x="28" y="513"/>
                  </a:lnTo>
                  <a:cubicBezTo>
                    <a:pt x="13" y="513"/>
                    <a:pt x="0" y="525"/>
                    <a:pt x="0" y="540"/>
                  </a:cubicBezTo>
                  <a:cubicBezTo>
                    <a:pt x="0" y="555"/>
                    <a:pt x="12" y="568"/>
                    <a:pt x="28" y="568"/>
                  </a:cubicBezTo>
                  <a:lnTo>
                    <a:pt x="139" y="569"/>
                  </a:lnTo>
                  <a:cubicBezTo>
                    <a:pt x="182" y="569"/>
                    <a:pt x="216" y="529"/>
                    <a:pt x="217" y="477"/>
                  </a:cubicBezTo>
                  <a:lnTo>
                    <a:pt x="240" y="479"/>
                  </a:lnTo>
                  <a:cubicBezTo>
                    <a:pt x="241" y="479"/>
                    <a:pt x="241" y="479"/>
                    <a:pt x="241" y="479"/>
                  </a:cubicBezTo>
                  <a:cubicBezTo>
                    <a:pt x="339" y="484"/>
                    <a:pt x="419" y="523"/>
                    <a:pt x="489" y="557"/>
                  </a:cubicBezTo>
                  <a:cubicBezTo>
                    <a:pt x="549" y="586"/>
                    <a:pt x="602" y="612"/>
                    <a:pt x="655" y="612"/>
                  </a:cubicBezTo>
                  <a:cubicBezTo>
                    <a:pt x="665" y="612"/>
                    <a:pt x="676" y="611"/>
                    <a:pt x="686" y="609"/>
                  </a:cubicBezTo>
                  <a:cubicBezTo>
                    <a:pt x="737" y="599"/>
                    <a:pt x="1178" y="390"/>
                    <a:pt x="1269" y="346"/>
                  </a:cubicBezTo>
                  <a:cubicBezTo>
                    <a:pt x="1293" y="338"/>
                    <a:pt x="1312" y="320"/>
                    <a:pt x="1322" y="297"/>
                  </a:cubicBezTo>
                  <a:cubicBezTo>
                    <a:pt x="1333" y="274"/>
                    <a:pt x="1335" y="248"/>
                    <a:pt x="1326" y="224"/>
                  </a:cubicBezTo>
                  <a:close/>
                </a:path>
              </a:pathLst>
            </a:custGeom>
            <a:grpFill/>
            <a:ln cap="flat">
              <a:noFill/>
              <a:prstDash val="solid"/>
            </a:ln>
          </p:spPr>
          <p:txBody>
            <a:bodyPr vert="horz" wrap="none" lIns="45000" tIns="22500" rIns="45000" bIns="22500" anchor="ctr" anchorCtr="1" compatLnSpc="0"/>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Arial" pitchFamily="18"/>
                <a:ea typeface="Arial Unicode MS" pitchFamily="2"/>
                <a:cs typeface="Arial Unicode MS" pitchFamily="2"/>
              </a:endParaRPr>
            </a:p>
          </p:txBody>
        </p:sp>
        <p:sp>
          <p:nvSpPr>
            <p:cNvPr id="69" name="Freeform 68">
              <a:extLst>
                <a:ext uri="{FF2B5EF4-FFF2-40B4-BE49-F238E27FC236}">
                  <a16:creationId xmlns:a16="http://schemas.microsoft.com/office/drawing/2014/main" id="{FD512147-E217-D945-AC79-3F9095796B5D}"/>
                </a:ext>
              </a:extLst>
            </p:cNvPr>
            <p:cNvSpPr/>
            <p:nvPr/>
          </p:nvSpPr>
          <p:spPr>
            <a:xfrm>
              <a:off x="1218960" y="6819728"/>
              <a:ext cx="325440" cy="325440"/>
            </a:xfrm>
            <a:custGeom>
              <a:avLst/>
              <a:gdLst/>
              <a:ahLst/>
              <a:cxnLst>
                <a:cxn ang="3cd4">
                  <a:pos x="hc" y="t"/>
                </a:cxn>
                <a:cxn ang="cd2">
                  <a:pos x="l" y="vc"/>
                </a:cxn>
                <a:cxn ang="cd4">
                  <a:pos x="hc" y="b"/>
                </a:cxn>
                <a:cxn ang="0">
                  <a:pos x="r" y="vc"/>
                </a:cxn>
              </a:cxnLst>
              <a:rect l="l" t="t" r="r" b="b"/>
              <a:pathLst>
                <a:path w="905" h="905">
                  <a:moveTo>
                    <a:pt x="169" y="175"/>
                  </a:moveTo>
                  <a:cubicBezTo>
                    <a:pt x="195" y="192"/>
                    <a:pt x="222" y="206"/>
                    <a:pt x="251" y="218"/>
                  </a:cubicBezTo>
                  <a:cubicBezTo>
                    <a:pt x="213" y="284"/>
                    <a:pt x="192" y="354"/>
                    <a:pt x="186" y="425"/>
                  </a:cubicBezTo>
                  <a:lnTo>
                    <a:pt x="57" y="425"/>
                  </a:lnTo>
                  <a:cubicBezTo>
                    <a:pt x="63" y="328"/>
                    <a:pt x="105" y="241"/>
                    <a:pt x="169" y="175"/>
                  </a:cubicBezTo>
                  <a:close/>
                  <a:moveTo>
                    <a:pt x="849" y="425"/>
                  </a:moveTo>
                  <a:lnTo>
                    <a:pt x="720" y="425"/>
                  </a:lnTo>
                  <a:cubicBezTo>
                    <a:pt x="717" y="355"/>
                    <a:pt x="698" y="285"/>
                    <a:pt x="663" y="219"/>
                  </a:cubicBezTo>
                  <a:cubicBezTo>
                    <a:pt x="690" y="208"/>
                    <a:pt x="715" y="195"/>
                    <a:pt x="740" y="179"/>
                  </a:cubicBezTo>
                  <a:cubicBezTo>
                    <a:pt x="802" y="244"/>
                    <a:pt x="842" y="330"/>
                    <a:pt x="849" y="425"/>
                  </a:cubicBezTo>
                  <a:close/>
                  <a:moveTo>
                    <a:pt x="736" y="730"/>
                  </a:moveTo>
                  <a:cubicBezTo>
                    <a:pt x="710" y="713"/>
                    <a:pt x="683" y="699"/>
                    <a:pt x="655" y="687"/>
                  </a:cubicBezTo>
                  <a:cubicBezTo>
                    <a:pt x="692" y="621"/>
                    <a:pt x="714" y="551"/>
                    <a:pt x="719" y="480"/>
                  </a:cubicBezTo>
                  <a:lnTo>
                    <a:pt x="849" y="480"/>
                  </a:lnTo>
                  <a:cubicBezTo>
                    <a:pt x="842" y="577"/>
                    <a:pt x="800" y="665"/>
                    <a:pt x="736" y="730"/>
                  </a:cubicBezTo>
                  <a:close/>
                  <a:moveTo>
                    <a:pt x="351" y="837"/>
                  </a:moveTo>
                  <a:cubicBezTo>
                    <a:pt x="298" y="823"/>
                    <a:pt x="250" y="798"/>
                    <a:pt x="208" y="765"/>
                  </a:cubicBezTo>
                  <a:cubicBezTo>
                    <a:pt x="228" y="754"/>
                    <a:pt x="249" y="744"/>
                    <a:pt x="270" y="735"/>
                  </a:cubicBezTo>
                  <a:cubicBezTo>
                    <a:pt x="293" y="770"/>
                    <a:pt x="320" y="804"/>
                    <a:pt x="351" y="837"/>
                  </a:cubicBezTo>
                  <a:close/>
                  <a:moveTo>
                    <a:pt x="625" y="735"/>
                  </a:moveTo>
                  <a:cubicBezTo>
                    <a:pt x="649" y="744"/>
                    <a:pt x="671" y="755"/>
                    <a:pt x="693" y="768"/>
                  </a:cubicBezTo>
                  <a:cubicBezTo>
                    <a:pt x="647" y="803"/>
                    <a:pt x="594" y="829"/>
                    <a:pt x="535" y="841"/>
                  </a:cubicBezTo>
                  <a:cubicBezTo>
                    <a:pt x="570" y="807"/>
                    <a:pt x="600" y="771"/>
                    <a:pt x="625" y="735"/>
                  </a:cubicBezTo>
                  <a:close/>
                  <a:moveTo>
                    <a:pt x="444" y="849"/>
                  </a:moveTo>
                  <a:cubicBezTo>
                    <a:pt x="396" y="807"/>
                    <a:pt x="356" y="763"/>
                    <a:pt x="325" y="717"/>
                  </a:cubicBezTo>
                  <a:cubicBezTo>
                    <a:pt x="367" y="706"/>
                    <a:pt x="411" y="700"/>
                    <a:pt x="455" y="701"/>
                  </a:cubicBezTo>
                  <a:cubicBezTo>
                    <a:pt x="494" y="702"/>
                    <a:pt x="533" y="707"/>
                    <a:pt x="570" y="717"/>
                  </a:cubicBezTo>
                  <a:cubicBezTo>
                    <a:pt x="537" y="763"/>
                    <a:pt x="494" y="807"/>
                    <a:pt x="444" y="849"/>
                  </a:cubicBezTo>
                  <a:close/>
                  <a:moveTo>
                    <a:pt x="664" y="480"/>
                  </a:moveTo>
                  <a:cubicBezTo>
                    <a:pt x="658" y="545"/>
                    <a:pt x="637" y="608"/>
                    <a:pt x="602" y="668"/>
                  </a:cubicBezTo>
                  <a:cubicBezTo>
                    <a:pt x="555" y="654"/>
                    <a:pt x="506" y="647"/>
                    <a:pt x="456" y="646"/>
                  </a:cubicBezTo>
                  <a:cubicBezTo>
                    <a:pt x="401" y="645"/>
                    <a:pt x="347" y="652"/>
                    <a:pt x="295" y="668"/>
                  </a:cubicBezTo>
                  <a:cubicBezTo>
                    <a:pt x="262" y="607"/>
                    <a:pt x="244" y="544"/>
                    <a:pt x="241" y="480"/>
                  </a:cubicBezTo>
                  <a:close/>
                  <a:moveTo>
                    <a:pt x="450" y="260"/>
                  </a:moveTo>
                  <a:cubicBezTo>
                    <a:pt x="453" y="260"/>
                    <a:pt x="456" y="260"/>
                    <a:pt x="458" y="260"/>
                  </a:cubicBezTo>
                  <a:cubicBezTo>
                    <a:pt x="510" y="260"/>
                    <a:pt x="562" y="252"/>
                    <a:pt x="611" y="238"/>
                  </a:cubicBezTo>
                  <a:cubicBezTo>
                    <a:pt x="644" y="298"/>
                    <a:pt x="662" y="361"/>
                    <a:pt x="665" y="425"/>
                  </a:cubicBezTo>
                  <a:lnTo>
                    <a:pt x="242" y="425"/>
                  </a:lnTo>
                  <a:cubicBezTo>
                    <a:pt x="247" y="361"/>
                    <a:pt x="268" y="298"/>
                    <a:pt x="304" y="237"/>
                  </a:cubicBezTo>
                  <a:cubicBezTo>
                    <a:pt x="351" y="251"/>
                    <a:pt x="400" y="259"/>
                    <a:pt x="450" y="260"/>
                  </a:cubicBezTo>
                  <a:close/>
                  <a:moveTo>
                    <a:pt x="554" y="69"/>
                  </a:moveTo>
                  <a:cubicBezTo>
                    <a:pt x="607" y="83"/>
                    <a:pt x="656" y="108"/>
                    <a:pt x="697" y="140"/>
                  </a:cubicBezTo>
                  <a:cubicBezTo>
                    <a:pt x="677" y="152"/>
                    <a:pt x="657" y="162"/>
                    <a:pt x="635" y="171"/>
                  </a:cubicBezTo>
                  <a:cubicBezTo>
                    <a:pt x="613" y="136"/>
                    <a:pt x="586" y="102"/>
                    <a:pt x="554" y="69"/>
                  </a:cubicBezTo>
                  <a:close/>
                  <a:moveTo>
                    <a:pt x="280" y="170"/>
                  </a:moveTo>
                  <a:cubicBezTo>
                    <a:pt x="257" y="161"/>
                    <a:pt x="234" y="150"/>
                    <a:pt x="212" y="137"/>
                  </a:cubicBezTo>
                  <a:cubicBezTo>
                    <a:pt x="258" y="102"/>
                    <a:pt x="312" y="77"/>
                    <a:pt x="370" y="64"/>
                  </a:cubicBezTo>
                  <a:cubicBezTo>
                    <a:pt x="335" y="99"/>
                    <a:pt x="306" y="134"/>
                    <a:pt x="280" y="170"/>
                  </a:cubicBezTo>
                  <a:close/>
                  <a:moveTo>
                    <a:pt x="461" y="56"/>
                  </a:moveTo>
                  <a:cubicBezTo>
                    <a:pt x="510" y="99"/>
                    <a:pt x="549" y="143"/>
                    <a:pt x="581" y="189"/>
                  </a:cubicBezTo>
                  <a:cubicBezTo>
                    <a:pt x="539" y="200"/>
                    <a:pt x="495" y="205"/>
                    <a:pt x="451" y="204"/>
                  </a:cubicBezTo>
                  <a:cubicBezTo>
                    <a:pt x="411" y="204"/>
                    <a:pt x="373" y="198"/>
                    <a:pt x="335" y="189"/>
                  </a:cubicBezTo>
                  <a:cubicBezTo>
                    <a:pt x="369" y="142"/>
                    <a:pt x="411" y="98"/>
                    <a:pt x="461" y="56"/>
                  </a:cubicBezTo>
                  <a:close/>
                  <a:moveTo>
                    <a:pt x="185" y="480"/>
                  </a:moveTo>
                  <a:cubicBezTo>
                    <a:pt x="188" y="551"/>
                    <a:pt x="207" y="620"/>
                    <a:pt x="242" y="687"/>
                  </a:cubicBezTo>
                  <a:cubicBezTo>
                    <a:pt x="216" y="698"/>
                    <a:pt x="190" y="711"/>
                    <a:pt x="165" y="727"/>
                  </a:cubicBezTo>
                  <a:cubicBezTo>
                    <a:pt x="103" y="662"/>
                    <a:pt x="63" y="575"/>
                    <a:pt x="57" y="480"/>
                  </a:cubicBezTo>
                  <a:close/>
                  <a:moveTo>
                    <a:pt x="429" y="904"/>
                  </a:moveTo>
                  <a:cubicBezTo>
                    <a:pt x="431" y="905"/>
                    <a:pt x="433" y="905"/>
                    <a:pt x="435" y="905"/>
                  </a:cubicBezTo>
                  <a:cubicBezTo>
                    <a:pt x="436" y="905"/>
                    <a:pt x="437" y="905"/>
                    <a:pt x="438" y="905"/>
                  </a:cubicBezTo>
                  <a:cubicBezTo>
                    <a:pt x="443" y="905"/>
                    <a:pt x="448" y="905"/>
                    <a:pt x="453" y="905"/>
                  </a:cubicBezTo>
                  <a:cubicBezTo>
                    <a:pt x="564" y="905"/>
                    <a:pt x="670" y="865"/>
                    <a:pt x="753" y="791"/>
                  </a:cubicBezTo>
                  <a:cubicBezTo>
                    <a:pt x="757" y="789"/>
                    <a:pt x="760" y="786"/>
                    <a:pt x="763" y="782"/>
                  </a:cubicBezTo>
                  <a:lnTo>
                    <a:pt x="764" y="781"/>
                  </a:lnTo>
                  <a:cubicBezTo>
                    <a:pt x="767" y="778"/>
                    <a:pt x="770" y="775"/>
                    <a:pt x="772" y="773"/>
                  </a:cubicBezTo>
                  <a:cubicBezTo>
                    <a:pt x="858" y="687"/>
                    <a:pt x="905" y="574"/>
                    <a:pt x="905" y="453"/>
                  </a:cubicBezTo>
                  <a:cubicBezTo>
                    <a:pt x="905" y="332"/>
                    <a:pt x="858" y="218"/>
                    <a:pt x="772" y="133"/>
                  </a:cubicBezTo>
                  <a:cubicBezTo>
                    <a:pt x="693" y="53"/>
                    <a:pt x="589" y="7"/>
                    <a:pt x="477" y="1"/>
                  </a:cubicBezTo>
                  <a:cubicBezTo>
                    <a:pt x="474" y="0"/>
                    <a:pt x="470" y="0"/>
                    <a:pt x="467" y="1"/>
                  </a:cubicBezTo>
                  <a:cubicBezTo>
                    <a:pt x="463" y="1"/>
                    <a:pt x="458" y="1"/>
                    <a:pt x="454" y="1"/>
                  </a:cubicBezTo>
                  <a:cubicBezTo>
                    <a:pt x="453" y="0"/>
                    <a:pt x="452" y="0"/>
                    <a:pt x="450" y="1"/>
                  </a:cubicBezTo>
                  <a:cubicBezTo>
                    <a:pt x="339" y="1"/>
                    <a:pt x="234" y="42"/>
                    <a:pt x="152" y="115"/>
                  </a:cubicBezTo>
                  <a:cubicBezTo>
                    <a:pt x="148" y="117"/>
                    <a:pt x="145" y="120"/>
                    <a:pt x="143" y="123"/>
                  </a:cubicBezTo>
                  <a:cubicBezTo>
                    <a:pt x="139" y="127"/>
                    <a:pt x="136" y="130"/>
                    <a:pt x="133" y="133"/>
                  </a:cubicBezTo>
                  <a:cubicBezTo>
                    <a:pt x="47" y="218"/>
                    <a:pt x="0" y="332"/>
                    <a:pt x="0" y="453"/>
                  </a:cubicBezTo>
                  <a:cubicBezTo>
                    <a:pt x="0" y="574"/>
                    <a:pt x="47" y="687"/>
                    <a:pt x="133" y="773"/>
                  </a:cubicBezTo>
                  <a:cubicBezTo>
                    <a:pt x="213" y="852"/>
                    <a:pt x="317" y="899"/>
                    <a:pt x="429" y="904"/>
                  </a:cubicBezTo>
                  <a:close/>
                </a:path>
              </a:pathLst>
            </a:custGeom>
            <a:grpFill/>
            <a:ln cap="flat">
              <a:noFill/>
              <a:prstDash val="solid"/>
            </a:ln>
          </p:spPr>
          <p:txBody>
            <a:bodyPr vert="horz" wrap="none" lIns="45000" tIns="22500" rIns="45000" bIns="22500" anchor="ctr" anchorCtr="1" compatLnSpc="0"/>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Arial" pitchFamily="18"/>
                <a:ea typeface="Arial Unicode MS" pitchFamily="2"/>
                <a:cs typeface="Arial Unicode MS" pitchFamily="2"/>
              </a:endParaRPr>
            </a:p>
          </p:txBody>
        </p:sp>
      </p:grpSp>
      <p:grpSp>
        <p:nvGrpSpPr>
          <p:cNvPr id="70" name="Group 69">
            <a:extLst>
              <a:ext uri="{FF2B5EF4-FFF2-40B4-BE49-F238E27FC236}">
                <a16:creationId xmlns:a16="http://schemas.microsoft.com/office/drawing/2014/main" id="{0D119007-3270-7844-AE87-018117A2A002}"/>
              </a:ext>
            </a:extLst>
          </p:cNvPr>
          <p:cNvGrpSpPr/>
          <p:nvPr/>
        </p:nvGrpSpPr>
        <p:grpSpPr>
          <a:xfrm>
            <a:off x="584981" y="5110584"/>
            <a:ext cx="450778" cy="432267"/>
            <a:chOff x="1157760" y="1140368"/>
            <a:chExt cx="447120" cy="428760"/>
          </a:xfrm>
          <a:solidFill>
            <a:schemeClr val="accent6"/>
          </a:solidFill>
        </p:grpSpPr>
        <p:sp>
          <p:nvSpPr>
            <p:cNvPr id="71" name="Freeform 70">
              <a:extLst>
                <a:ext uri="{FF2B5EF4-FFF2-40B4-BE49-F238E27FC236}">
                  <a16:creationId xmlns:a16="http://schemas.microsoft.com/office/drawing/2014/main" id="{A67E9ECF-C2B5-8044-8D2C-A661EDA39D1A}"/>
                </a:ext>
              </a:extLst>
            </p:cNvPr>
            <p:cNvSpPr/>
            <p:nvPr/>
          </p:nvSpPr>
          <p:spPr>
            <a:xfrm>
              <a:off x="1157760" y="1140368"/>
              <a:ext cx="447120" cy="428760"/>
            </a:xfrm>
            <a:custGeom>
              <a:avLst/>
              <a:gdLst/>
              <a:ahLst/>
              <a:cxnLst>
                <a:cxn ang="3cd4">
                  <a:pos x="hc" y="t"/>
                </a:cxn>
                <a:cxn ang="cd2">
                  <a:pos x="l" y="vc"/>
                </a:cxn>
                <a:cxn ang="cd4">
                  <a:pos x="hc" y="b"/>
                </a:cxn>
                <a:cxn ang="0">
                  <a:pos x="r" y="vc"/>
                </a:cxn>
              </a:cxnLst>
              <a:rect l="l" t="t" r="r" b="b"/>
              <a:pathLst>
                <a:path w="1243" h="1192">
                  <a:moveTo>
                    <a:pt x="1180" y="957"/>
                  </a:moveTo>
                  <a:lnTo>
                    <a:pt x="592" y="957"/>
                  </a:lnTo>
                  <a:lnTo>
                    <a:pt x="798" y="345"/>
                  </a:lnTo>
                  <a:lnTo>
                    <a:pt x="1188" y="345"/>
                  </a:lnTo>
                  <a:lnTo>
                    <a:pt x="1188" y="949"/>
                  </a:lnTo>
                  <a:cubicBezTo>
                    <a:pt x="1188" y="953"/>
                    <a:pt x="1184" y="957"/>
                    <a:pt x="1180" y="957"/>
                  </a:cubicBezTo>
                  <a:close/>
                  <a:moveTo>
                    <a:pt x="429" y="1115"/>
                  </a:moveTo>
                  <a:lnTo>
                    <a:pt x="413" y="1033"/>
                  </a:lnTo>
                  <a:lnTo>
                    <a:pt x="699" y="190"/>
                  </a:lnTo>
                  <a:lnTo>
                    <a:pt x="782" y="218"/>
                  </a:lnTo>
                  <a:lnTo>
                    <a:pt x="498" y="1061"/>
                  </a:lnTo>
                  <a:close/>
                  <a:moveTo>
                    <a:pt x="63" y="957"/>
                  </a:moveTo>
                  <a:cubicBezTo>
                    <a:pt x="59" y="957"/>
                    <a:pt x="55" y="953"/>
                    <a:pt x="55" y="949"/>
                  </a:cubicBezTo>
                  <a:lnTo>
                    <a:pt x="55" y="345"/>
                  </a:lnTo>
                  <a:lnTo>
                    <a:pt x="588" y="345"/>
                  </a:lnTo>
                  <a:lnTo>
                    <a:pt x="381" y="957"/>
                  </a:lnTo>
                  <a:close/>
                  <a:moveTo>
                    <a:pt x="63" y="235"/>
                  </a:moveTo>
                  <a:lnTo>
                    <a:pt x="625" y="235"/>
                  </a:lnTo>
                  <a:lnTo>
                    <a:pt x="600" y="309"/>
                  </a:lnTo>
                  <a:lnTo>
                    <a:pt x="55" y="309"/>
                  </a:lnTo>
                  <a:lnTo>
                    <a:pt x="55" y="243"/>
                  </a:lnTo>
                  <a:cubicBezTo>
                    <a:pt x="55" y="239"/>
                    <a:pt x="59" y="235"/>
                    <a:pt x="63" y="235"/>
                  </a:cubicBezTo>
                  <a:close/>
                  <a:moveTo>
                    <a:pt x="742" y="63"/>
                  </a:moveTo>
                  <a:lnTo>
                    <a:pt x="824" y="93"/>
                  </a:lnTo>
                  <a:lnTo>
                    <a:pt x="800" y="165"/>
                  </a:lnTo>
                  <a:lnTo>
                    <a:pt x="717" y="137"/>
                  </a:lnTo>
                  <a:close/>
                  <a:moveTo>
                    <a:pt x="1188" y="243"/>
                  </a:moveTo>
                  <a:lnTo>
                    <a:pt x="1188" y="309"/>
                  </a:lnTo>
                  <a:lnTo>
                    <a:pt x="810" y="309"/>
                  </a:lnTo>
                  <a:lnTo>
                    <a:pt x="834" y="235"/>
                  </a:lnTo>
                  <a:lnTo>
                    <a:pt x="1180" y="235"/>
                  </a:lnTo>
                  <a:cubicBezTo>
                    <a:pt x="1184" y="235"/>
                    <a:pt x="1188" y="239"/>
                    <a:pt x="1188" y="243"/>
                  </a:cubicBezTo>
                  <a:close/>
                  <a:moveTo>
                    <a:pt x="1180" y="180"/>
                  </a:moveTo>
                  <a:lnTo>
                    <a:pt x="853" y="180"/>
                  </a:lnTo>
                  <a:lnTo>
                    <a:pt x="885" y="85"/>
                  </a:lnTo>
                  <a:cubicBezTo>
                    <a:pt x="890" y="71"/>
                    <a:pt x="882" y="56"/>
                    <a:pt x="868" y="50"/>
                  </a:cubicBezTo>
                  <a:lnTo>
                    <a:pt x="735" y="1"/>
                  </a:lnTo>
                  <a:cubicBezTo>
                    <a:pt x="728" y="-1"/>
                    <a:pt x="720" y="-1"/>
                    <a:pt x="713" y="2"/>
                  </a:cubicBezTo>
                  <a:cubicBezTo>
                    <a:pt x="707" y="6"/>
                    <a:pt x="701" y="11"/>
                    <a:pt x="699" y="18"/>
                  </a:cubicBezTo>
                  <a:lnTo>
                    <a:pt x="657" y="143"/>
                  </a:lnTo>
                  <a:cubicBezTo>
                    <a:pt x="656" y="144"/>
                    <a:pt x="656" y="145"/>
                    <a:pt x="656" y="146"/>
                  </a:cubicBezTo>
                  <a:cubicBezTo>
                    <a:pt x="655" y="147"/>
                    <a:pt x="655" y="147"/>
                    <a:pt x="655" y="148"/>
                  </a:cubicBezTo>
                  <a:lnTo>
                    <a:pt x="644" y="180"/>
                  </a:lnTo>
                  <a:lnTo>
                    <a:pt x="643" y="180"/>
                  </a:lnTo>
                  <a:lnTo>
                    <a:pt x="63" y="180"/>
                  </a:lnTo>
                  <a:cubicBezTo>
                    <a:pt x="28" y="180"/>
                    <a:pt x="0" y="208"/>
                    <a:pt x="0" y="243"/>
                  </a:cubicBezTo>
                  <a:lnTo>
                    <a:pt x="0" y="949"/>
                  </a:lnTo>
                  <a:cubicBezTo>
                    <a:pt x="0" y="984"/>
                    <a:pt x="28" y="1012"/>
                    <a:pt x="63" y="1012"/>
                  </a:cubicBezTo>
                  <a:lnTo>
                    <a:pt x="362" y="1012"/>
                  </a:lnTo>
                  <a:lnTo>
                    <a:pt x="358" y="1022"/>
                  </a:lnTo>
                  <a:cubicBezTo>
                    <a:pt x="357" y="1027"/>
                    <a:pt x="356" y="1032"/>
                    <a:pt x="357" y="1036"/>
                  </a:cubicBezTo>
                  <a:lnTo>
                    <a:pt x="384" y="1170"/>
                  </a:lnTo>
                  <a:cubicBezTo>
                    <a:pt x="386" y="1179"/>
                    <a:pt x="392" y="1187"/>
                    <a:pt x="401" y="1190"/>
                  </a:cubicBezTo>
                  <a:cubicBezTo>
                    <a:pt x="404" y="1192"/>
                    <a:pt x="408" y="1192"/>
                    <a:pt x="411" y="1192"/>
                  </a:cubicBezTo>
                  <a:cubicBezTo>
                    <a:pt x="417" y="1192"/>
                    <a:pt x="423" y="1190"/>
                    <a:pt x="428" y="1186"/>
                  </a:cubicBezTo>
                  <a:lnTo>
                    <a:pt x="539" y="1099"/>
                  </a:lnTo>
                  <a:cubicBezTo>
                    <a:pt x="543" y="1096"/>
                    <a:pt x="546" y="1091"/>
                    <a:pt x="548" y="1086"/>
                  </a:cubicBezTo>
                  <a:lnTo>
                    <a:pt x="573" y="1012"/>
                  </a:lnTo>
                  <a:lnTo>
                    <a:pt x="1180" y="1012"/>
                  </a:lnTo>
                  <a:cubicBezTo>
                    <a:pt x="1215" y="1012"/>
                    <a:pt x="1243" y="984"/>
                    <a:pt x="1243" y="949"/>
                  </a:cubicBezTo>
                  <a:lnTo>
                    <a:pt x="1243" y="243"/>
                  </a:lnTo>
                  <a:cubicBezTo>
                    <a:pt x="1243" y="208"/>
                    <a:pt x="1215" y="180"/>
                    <a:pt x="1180" y="180"/>
                  </a:cubicBezTo>
                  <a:close/>
                </a:path>
              </a:pathLst>
            </a:custGeom>
            <a:grpFill/>
            <a:ln cap="flat">
              <a:noFill/>
              <a:prstDash val="solid"/>
            </a:ln>
          </p:spPr>
          <p:txBody>
            <a:bodyPr vert="horz" wrap="none" lIns="45000" tIns="22500" rIns="45000" bIns="22500" anchor="ctr" anchorCtr="1" compatLnSpc="0"/>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Arial" pitchFamily="18"/>
                <a:ea typeface="Arial Unicode MS" pitchFamily="2"/>
                <a:cs typeface="Arial Unicode MS" pitchFamily="2"/>
              </a:endParaRPr>
            </a:p>
          </p:txBody>
        </p:sp>
        <p:sp>
          <p:nvSpPr>
            <p:cNvPr id="72" name="Freeform 71">
              <a:extLst>
                <a:ext uri="{FF2B5EF4-FFF2-40B4-BE49-F238E27FC236}">
                  <a16:creationId xmlns:a16="http://schemas.microsoft.com/office/drawing/2014/main" id="{24F2C8BC-B825-7949-89C4-A5B502EAD85C}"/>
                </a:ext>
              </a:extLst>
            </p:cNvPr>
            <p:cNvSpPr/>
            <p:nvPr/>
          </p:nvSpPr>
          <p:spPr>
            <a:xfrm>
              <a:off x="1196640" y="1232168"/>
              <a:ext cx="14040" cy="14040"/>
            </a:xfrm>
            <a:custGeom>
              <a:avLst/>
              <a:gdLst/>
              <a:ahLst/>
              <a:cxnLst>
                <a:cxn ang="3cd4">
                  <a:pos x="hc" y="t"/>
                </a:cxn>
                <a:cxn ang="cd2">
                  <a:pos x="l" y="vc"/>
                </a:cxn>
                <a:cxn ang="cd4">
                  <a:pos x="hc" y="b"/>
                </a:cxn>
                <a:cxn ang="0">
                  <a:pos x="r" y="vc"/>
                </a:cxn>
              </a:cxnLst>
              <a:rect l="l" t="t" r="r" b="b"/>
              <a:pathLst>
                <a:path w="40" h="40">
                  <a:moveTo>
                    <a:pt x="20" y="40"/>
                  </a:moveTo>
                  <a:cubicBezTo>
                    <a:pt x="31" y="40"/>
                    <a:pt x="40" y="31"/>
                    <a:pt x="40" y="20"/>
                  </a:cubicBezTo>
                  <a:cubicBezTo>
                    <a:pt x="40" y="9"/>
                    <a:pt x="31" y="0"/>
                    <a:pt x="20" y="0"/>
                  </a:cubicBezTo>
                  <a:cubicBezTo>
                    <a:pt x="9" y="0"/>
                    <a:pt x="0" y="9"/>
                    <a:pt x="0" y="20"/>
                  </a:cubicBezTo>
                  <a:cubicBezTo>
                    <a:pt x="0" y="31"/>
                    <a:pt x="9" y="40"/>
                    <a:pt x="20" y="40"/>
                  </a:cubicBezTo>
                  <a:close/>
                </a:path>
              </a:pathLst>
            </a:custGeom>
            <a:grpFill/>
            <a:ln cap="flat">
              <a:noFill/>
              <a:prstDash val="solid"/>
            </a:ln>
          </p:spPr>
          <p:txBody>
            <a:bodyPr vert="horz" wrap="none" lIns="45000" tIns="22500" rIns="45000" bIns="22500" anchor="ctr" anchorCtr="1" compatLnSpc="0"/>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Arial" pitchFamily="18"/>
                <a:ea typeface="Arial Unicode MS" pitchFamily="2"/>
                <a:cs typeface="Arial Unicode MS" pitchFamily="2"/>
              </a:endParaRPr>
            </a:p>
          </p:txBody>
        </p:sp>
        <p:sp>
          <p:nvSpPr>
            <p:cNvPr id="73" name="Freeform 72">
              <a:extLst>
                <a:ext uri="{FF2B5EF4-FFF2-40B4-BE49-F238E27FC236}">
                  <a16:creationId xmlns:a16="http://schemas.microsoft.com/office/drawing/2014/main" id="{72C4C826-F34E-6440-9838-5A2EFBA4123E}"/>
                </a:ext>
              </a:extLst>
            </p:cNvPr>
            <p:cNvSpPr/>
            <p:nvPr/>
          </p:nvSpPr>
          <p:spPr>
            <a:xfrm>
              <a:off x="1218240" y="1232168"/>
              <a:ext cx="14040" cy="14040"/>
            </a:xfrm>
            <a:custGeom>
              <a:avLst/>
              <a:gdLst/>
              <a:ahLst/>
              <a:cxnLst>
                <a:cxn ang="3cd4">
                  <a:pos x="hc" y="t"/>
                </a:cxn>
                <a:cxn ang="cd2">
                  <a:pos x="l" y="vc"/>
                </a:cxn>
                <a:cxn ang="cd4">
                  <a:pos x="hc" y="b"/>
                </a:cxn>
                <a:cxn ang="0">
                  <a:pos x="r" y="vc"/>
                </a:cxn>
              </a:cxnLst>
              <a:rect l="l" t="t" r="r" b="b"/>
              <a:pathLst>
                <a:path w="40" h="40">
                  <a:moveTo>
                    <a:pt x="20" y="40"/>
                  </a:moveTo>
                  <a:cubicBezTo>
                    <a:pt x="31" y="40"/>
                    <a:pt x="40" y="31"/>
                    <a:pt x="40" y="20"/>
                  </a:cubicBezTo>
                  <a:cubicBezTo>
                    <a:pt x="40" y="9"/>
                    <a:pt x="31" y="0"/>
                    <a:pt x="20" y="0"/>
                  </a:cubicBezTo>
                  <a:cubicBezTo>
                    <a:pt x="9" y="0"/>
                    <a:pt x="0" y="9"/>
                    <a:pt x="0" y="20"/>
                  </a:cubicBezTo>
                  <a:cubicBezTo>
                    <a:pt x="0" y="31"/>
                    <a:pt x="9" y="40"/>
                    <a:pt x="20" y="40"/>
                  </a:cubicBezTo>
                  <a:close/>
                </a:path>
              </a:pathLst>
            </a:custGeom>
            <a:grpFill/>
            <a:ln cap="flat">
              <a:noFill/>
              <a:prstDash val="solid"/>
            </a:ln>
          </p:spPr>
          <p:txBody>
            <a:bodyPr vert="horz" wrap="none" lIns="45000" tIns="22500" rIns="45000" bIns="22500" anchor="ctr" anchorCtr="1" compatLnSpc="0"/>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Arial" pitchFamily="18"/>
                <a:ea typeface="Arial Unicode MS" pitchFamily="2"/>
                <a:cs typeface="Arial Unicode MS" pitchFamily="2"/>
              </a:endParaRPr>
            </a:p>
          </p:txBody>
        </p:sp>
        <p:sp>
          <p:nvSpPr>
            <p:cNvPr id="74" name="Freeform 73">
              <a:extLst>
                <a:ext uri="{FF2B5EF4-FFF2-40B4-BE49-F238E27FC236}">
                  <a16:creationId xmlns:a16="http://schemas.microsoft.com/office/drawing/2014/main" id="{CBA28E24-A0E1-C14A-BA93-22D409848BB3}"/>
                </a:ext>
              </a:extLst>
            </p:cNvPr>
            <p:cNvSpPr/>
            <p:nvPr/>
          </p:nvSpPr>
          <p:spPr>
            <a:xfrm>
              <a:off x="1239840" y="1232168"/>
              <a:ext cx="14040" cy="14040"/>
            </a:xfrm>
            <a:custGeom>
              <a:avLst/>
              <a:gdLst/>
              <a:ahLst/>
              <a:cxnLst>
                <a:cxn ang="3cd4">
                  <a:pos x="hc" y="t"/>
                </a:cxn>
                <a:cxn ang="cd2">
                  <a:pos x="l" y="vc"/>
                </a:cxn>
                <a:cxn ang="cd4">
                  <a:pos x="hc" y="b"/>
                </a:cxn>
                <a:cxn ang="0">
                  <a:pos x="r" y="vc"/>
                </a:cxn>
              </a:cxnLst>
              <a:rect l="l" t="t" r="r" b="b"/>
              <a:pathLst>
                <a:path w="40" h="40">
                  <a:moveTo>
                    <a:pt x="20" y="40"/>
                  </a:moveTo>
                  <a:cubicBezTo>
                    <a:pt x="31" y="40"/>
                    <a:pt x="40" y="31"/>
                    <a:pt x="40" y="20"/>
                  </a:cubicBezTo>
                  <a:cubicBezTo>
                    <a:pt x="40" y="9"/>
                    <a:pt x="31" y="0"/>
                    <a:pt x="20" y="0"/>
                  </a:cubicBezTo>
                  <a:cubicBezTo>
                    <a:pt x="9" y="0"/>
                    <a:pt x="0" y="9"/>
                    <a:pt x="0" y="20"/>
                  </a:cubicBezTo>
                  <a:cubicBezTo>
                    <a:pt x="0" y="31"/>
                    <a:pt x="9" y="40"/>
                    <a:pt x="20" y="40"/>
                  </a:cubicBezTo>
                  <a:close/>
                </a:path>
              </a:pathLst>
            </a:custGeom>
            <a:grpFill/>
            <a:ln cap="flat">
              <a:noFill/>
              <a:prstDash val="solid"/>
            </a:ln>
          </p:spPr>
          <p:txBody>
            <a:bodyPr vert="horz" wrap="none" lIns="45000" tIns="22500" rIns="45000" bIns="22500" anchor="ctr" anchorCtr="1" compatLnSpc="0"/>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Arial" pitchFamily="18"/>
                <a:ea typeface="Arial Unicode MS" pitchFamily="2"/>
                <a:cs typeface="Arial Unicode MS" pitchFamily="2"/>
              </a:endParaRPr>
            </a:p>
          </p:txBody>
        </p:sp>
      </p:grpSp>
      <p:sp>
        <p:nvSpPr>
          <p:cNvPr id="75" name="Freeform 74">
            <a:extLst>
              <a:ext uri="{FF2B5EF4-FFF2-40B4-BE49-F238E27FC236}">
                <a16:creationId xmlns:a16="http://schemas.microsoft.com/office/drawing/2014/main" id="{B32ED38E-678D-B249-A9E9-1099693BD51E}"/>
              </a:ext>
            </a:extLst>
          </p:cNvPr>
          <p:cNvSpPr/>
          <p:nvPr/>
        </p:nvSpPr>
        <p:spPr>
          <a:xfrm>
            <a:off x="2565414" y="3106108"/>
            <a:ext cx="542958" cy="377522"/>
          </a:xfrm>
          <a:custGeom>
            <a:avLst/>
            <a:gdLst/>
            <a:ahLst/>
            <a:cxnLst>
              <a:cxn ang="3cd4">
                <a:pos x="hc" y="t"/>
              </a:cxn>
              <a:cxn ang="cd2">
                <a:pos x="l" y="vc"/>
              </a:cxn>
              <a:cxn ang="cd4">
                <a:pos x="hc" y="b"/>
              </a:cxn>
              <a:cxn ang="0">
                <a:pos x="r" y="vc"/>
              </a:cxn>
            </a:cxnLst>
            <a:rect l="l" t="t" r="r" b="b"/>
            <a:pathLst>
              <a:path w="1386" h="964">
                <a:moveTo>
                  <a:pt x="1051" y="523"/>
                </a:moveTo>
                <a:cubicBezTo>
                  <a:pt x="1046" y="533"/>
                  <a:pt x="1040" y="542"/>
                  <a:pt x="1034" y="551"/>
                </a:cubicBezTo>
                <a:cubicBezTo>
                  <a:pt x="1032" y="553"/>
                  <a:pt x="1026" y="558"/>
                  <a:pt x="1020" y="563"/>
                </a:cubicBezTo>
                <a:lnTo>
                  <a:pt x="917" y="480"/>
                </a:lnTo>
                <a:lnTo>
                  <a:pt x="917" y="479"/>
                </a:lnTo>
                <a:cubicBezTo>
                  <a:pt x="916" y="479"/>
                  <a:pt x="896" y="460"/>
                  <a:pt x="865" y="433"/>
                </a:cubicBezTo>
                <a:cubicBezTo>
                  <a:pt x="863" y="431"/>
                  <a:pt x="860" y="429"/>
                  <a:pt x="858" y="428"/>
                </a:cubicBezTo>
                <a:cubicBezTo>
                  <a:pt x="852" y="419"/>
                  <a:pt x="842" y="413"/>
                  <a:pt x="831" y="415"/>
                </a:cubicBezTo>
                <a:cubicBezTo>
                  <a:pt x="813" y="416"/>
                  <a:pt x="796" y="411"/>
                  <a:pt x="783" y="401"/>
                </a:cubicBezTo>
                <a:cubicBezTo>
                  <a:pt x="769" y="390"/>
                  <a:pt x="760" y="374"/>
                  <a:pt x="758" y="357"/>
                </a:cubicBezTo>
                <a:cubicBezTo>
                  <a:pt x="757" y="342"/>
                  <a:pt x="743" y="331"/>
                  <a:pt x="728" y="332"/>
                </a:cubicBezTo>
                <a:lnTo>
                  <a:pt x="608" y="345"/>
                </a:lnTo>
                <a:cubicBezTo>
                  <a:pt x="602" y="346"/>
                  <a:pt x="597" y="348"/>
                  <a:pt x="593" y="352"/>
                </a:cubicBezTo>
                <a:cubicBezTo>
                  <a:pt x="587" y="357"/>
                  <a:pt x="583" y="365"/>
                  <a:pt x="583" y="373"/>
                </a:cubicBezTo>
                <a:cubicBezTo>
                  <a:pt x="583" y="374"/>
                  <a:pt x="583" y="375"/>
                  <a:pt x="583" y="376"/>
                </a:cubicBezTo>
                <a:cubicBezTo>
                  <a:pt x="584" y="383"/>
                  <a:pt x="581" y="405"/>
                  <a:pt x="569" y="435"/>
                </a:cubicBezTo>
                <a:cubicBezTo>
                  <a:pt x="558" y="465"/>
                  <a:pt x="546" y="482"/>
                  <a:pt x="540" y="486"/>
                </a:cubicBezTo>
                <a:cubicBezTo>
                  <a:pt x="538" y="487"/>
                  <a:pt x="530" y="490"/>
                  <a:pt x="518" y="488"/>
                </a:cubicBezTo>
                <a:cubicBezTo>
                  <a:pt x="508" y="486"/>
                  <a:pt x="502" y="483"/>
                  <a:pt x="499" y="481"/>
                </a:cubicBezTo>
                <a:lnTo>
                  <a:pt x="533" y="311"/>
                </a:lnTo>
                <a:lnTo>
                  <a:pt x="651" y="274"/>
                </a:lnTo>
                <a:cubicBezTo>
                  <a:pt x="653" y="274"/>
                  <a:pt x="655" y="273"/>
                  <a:pt x="656" y="272"/>
                </a:cubicBezTo>
                <a:lnTo>
                  <a:pt x="943" y="229"/>
                </a:lnTo>
                <a:lnTo>
                  <a:pt x="1109" y="445"/>
                </a:lnTo>
                <a:cubicBezTo>
                  <a:pt x="1081" y="473"/>
                  <a:pt x="1065" y="499"/>
                  <a:pt x="1051" y="523"/>
                </a:cubicBezTo>
                <a:close/>
                <a:moveTo>
                  <a:pt x="1073" y="709"/>
                </a:moveTo>
                <a:lnTo>
                  <a:pt x="1072" y="710"/>
                </a:lnTo>
                <a:cubicBezTo>
                  <a:pt x="1072" y="710"/>
                  <a:pt x="1072" y="711"/>
                  <a:pt x="1071" y="711"/>
                </a:cubicBezTo>
                <a:cubicBezTo>
                  <a:pt x="1063" y="721"/>
                  <a:pt x="1049" y="722"/>
                  <a:pt x="1039" y="714"/>
                </a:cubicBezTo>
                <a:lnTo>
                  <a:pt x="1010" y="691"/>
                </a:lnTo>
                <a:cubicBezTo>
                  <a:pt x="1010" y="690"/>
                  <a:pt x="1009" y="690"/>
                  <a:pt x="1009" y="689"/>
                </a:cubicBezTo>
                <a:lnTo>
                  <a:pt x="849" y="560"/>
                </a:lnTo>
                <a:cubicBezTo>
                  <a:pt x="837" y="551"/>
                  <a:pt x="820" y="553"/>
                  <a:pt x="810" y="565"/>
                </a:cubicBezTo>
                <a:cubicBezTo>
                  <a:pt x="805" y="571"/>
                  <a:pt x="803" y="578"/>
                  <a:pt x="804" y="585"/>
                </a:cubicBezTo>
                <a:cubicBezTo>
                  <a:pt x="805" y="593"/>
                  <a:pt x="808" y="599"/>
                  <a:pt x="814" y="604"/>
                </a:cubicBezTo>
                <a:lnTo>
                  <a:pt x="975" y="733"/>
                </a:lnTo>
                <a:cubicBezTo>
                  <a:pt x="986" y="743"/>
                  <a:pt x="988" y="761"/>
                  <a:pt x="979" y="773"/>
                </a:cubicBezTo>
                <a:lnTo>
                  <a:pt x="978" y="774"/>
                </a:lnTo>
                <a:cubicBezTo>
                  <a:pt x="971" y="783"/>
                  <a:pt x="957" y="784"/>
                  <a:pt x="949" y="777"/>
                </a:cubicBezTo>
                <a:lnTo>
                  <a:pt x="783" y="643"/>
                </a:lnTo>
                <a:cubicBezTo>
                  <a:pt x="771" y="634"/>
                  <a:pt x="753" y="635"/>
                  <a:pt x="744" y="647"/>
                </a:cubicBezTo>
                <a:cubicBezTo>
                  <a:pt x="739" y="653"/>
                  <a:pt x="737" y="661"/>
                  <a:pt x="738" y="668"/>
                </a:cubicBezTo>
                <a:cubicBezTo>
                  <a:pt x="739" y="675"/>
                  <a:pt x="742" y="682"/>
                  <a:pt x="748" y="687"/>
                </a:cubicBezTo>
                <a:lnTo>
                  <a:pt x="877" y="790"/>
                </a:lnTo>
                <a:cubicBezTo>
                  <a:pt x="889" y="800"/>
                  <a:pt x="891" y="817"/>
                  <a:pt x="883" y="829"/>
                </a:cubicBezTo>
                <a:cubicBezTo>
                  <a:pt x="882" y="829"/>
                  <a:pt x="882" y="830"/>
                  <a:pt x="882" y="830"/>
                </a:cubicBezTo>
                <a:cubicBezTo>
                  <a:pt x="881" y="830"/>
                  <a:pt x="881" y="831"/>
                  <a:pt x="880" y="831"/>
                </a:cubicBezTo>
                <a:cubicBezTo>
                  <a:pt x="873" y="840"/>
                  <a:pt x="859" y="841"/>
                  <a:pt x="850" y="834"/>
                </a:cubicBezTo>
                <a:lnTo>
                  <a:pt x="716" y="726"/>
                </a:lnTo>
                <a:cubicBezTo>
                  <a:pt x="707" y="719"/>
                  <a:pt x="695" y="718"/>
                  <a:pt x="686" y="724"/>
                </a:cubicBezTo>
                <a:cubicBezTo>
                  <a:pt x="682" y="725"/>
                  <a:pt x="679" y="728"/>
                  <a:pt x="677" y="731"/>
                </a:cubicBezTo>
                <a:cubicBezTo>
                  <a:pt x="667" y="743"/>
                  <a:pt x="669" y="760"/>
                  <a:pt x="681" y="770"/>
                </a:cubicBezTo>
                <a:lnTo>
                  <a:pt x="774" y="843"/>
                </a:lnTo>
                <a:cubicBezTo>
                  <a:pt x="780" y="848"/>
                  <a:pt x="784" y="855"/>
                  <a:pt x="785" y="862"/>
                </a:cubicBezTo>
                <a:cubicBezTo>
                  <a:pt x="788" y="875"/>
                  <a:pt x="784" y="881"/>
                  <a:pt x="781" y="885"/>
                </a:cubicBezTo>
                <a:cubicBezTo>
                  <a:pt x="776" y="891"/>
                  <a:pt x="771" y="893"/>
                  <a:pt x="764" y="893"/>
                </a:cubicBezTo>
                <a:cubicBezTo>
                  <a:pt x="758" y="893"/>
                  <a:pt x="751" y="890"/>
                  <a:pt x="745" y="886"/>
                </a:cubicBezTo>
                <a:lnTo>
                  <a:pt x="684" y="837"/>
                </a:lnTo>
                <a:cubicBezTo>
                  <a:pt x="681" y="818"/>
                  <a:pt x="671" y="800"/>
                  <a:pt x="655" y="786"/>
                </a:cubicBezTo>
                <a:cubicBezTo>
                  <a:pt x="648" y="781"/>
                  <a:pt x="640" y="777"/>
                  <a:pt x="632" y="774"/>
                </a:cubicBezTo>
                <a:lnTo>
                  <a:pt x="643" y="760"/>
                </a:lnTo>
                <a:cubicBezTo>
                  <a:pt x="671" y="726"/>
                  <a:pt x="665" y="675"/>
                  <a:pt x="630" y="647"/>
                </a:cubicBezTo>
                <a:cubicBezTo>
                  <a:pt x="597" y="620"/>
                  <a:pt x="548" y="624"/>
                  <a:pt x="520" y="656"/>
                </a:cubicBezTo>
                <a:cubicBezTo>
                  <a:pt x="515" y="649"/>
                  <a:pt x="509" y="642"/>
                  <a:pt x="502" y="636"/>
                </a:cubicBezTo>
                <a:cubicBezTo>
                  <a:pt x="476" y="615"/>
                  <a:pt x="441" y="613"/>
                  <a:pt x="413" y="629"/>
                </a:cubicBezTo>
                <a:cubicBezTo>
                  <a:pt x="408" y="619"/>
                  <a:pt x="401" y="610"/>
                  <a:pt x="392" y="603"/>
                </a:cubicBezTo>
                <a:cubicBezTo>
                  <a:pt x="385" y="597"/>
                  <a:pt x="377" y="593"/>
                  <a:pt x="369" y="590"/>
                </a:cubicBezTo>
                <a:cubicBezTo>
                  <a:pt x="367" y="586"/>
                  <a:pt x="363" y="582"/>
                  <a:pt x="359" y="579"/>
                </a:cubicBezTo>
                <a:cubicBezTo>
                  <a:pt x="349" y="572"/>
                  <a:pt x="337" y="563"/>
                  <a:pt x="334" y="560"/>
                </a:cubicBezTo>
                <a:cubicBezTo>
                  <a:pt x="327" y="550"/>
                  <a:pt x="322" y="541"/>
                  <a:pt x="316" y="531"/>
                </a:cubicBezTo>
                <a:cubicBezTo>
                  <a:pt x="302" y="507"/>
                  <a:pt x="286" y="481"/>
                  <a:pt x="258" y="453"/>
                </a:cubicBezTo>
                <a:lnTo>
                  <a:pt x="426" y="243"/>
                </a:lnTo>
                <a:cubicBezTo>
                  <a:pt x="430" y="243"/>
                  <a:pt x="434" y="243"/>
                  <a:pt x="437" y="244"/>
                </a:cubicBezTo>
                <a:cubicBezTo>
                  <a:pt x="463" y="246"/>
                  <a:pt x="498" y="250"/>
                  <a:pt x="531" y="254"/>
                </a:cubicBezTo>
                <a:lnTo>
                  <a:pt x="501" y="264"/>
                </a:lnTo>
                <a:cubicBezTo>
                  <a:pt x="492" y="267"/>
                  <a:pt x="485" y="275"/>
                  <a:pt x="483" y="284"/>
                </a:cubicBezTo>
                <a:lnTo>
                  <a:pt x="443" y="476"/>
                </a:lnTo>
                <a:cubicBezTo>
                  <a:pt x="443" y="478"/>
                  <a:pt x="443" y="480"/>
                  <a:pt x="443" y="482"/>
                </a:cubicBezTo>
                <a:cubicBezTo>
                  <a:pt x="443" y="503"/>
                  <a:pt x="456" y="521"/>
                  <a:pt x="478" y="532"/>
                </a:cubicBezTo>
                <a:cubicBezTo>
                  <a:pt x="492" y="539"/>
                  <a:pt x="510" y="544"/>
                  <a:pt x="527" y="544"/>
                </a:cubicBezTo>
                <a:cubicBezTo>
                  <a:pt x="544" y="544"/>
                  <a:pt x="561" y="540"/>
                  <a:pt x="573" y="530"/>
                </a:cubicBezTo>
                <a:cubicBezTo>
                  <a:pt x="596" y="514"/>
                  <a:pt x="613" y="476"/>
                  <a:pt x="621" y="455"/>
                </a:cubicBezTo>
                <a:cubicBezTo>
                  <a:pt x="624" y="446"/>
                  <a:pt x="633" y="421"/>
                  <a:pt x="637" y="398"/>
                </a:cubicBezTo>
                <a:lnTo>
                  <a:pt x="710" y="390"/>
                </a:lnTo>
                <a:cubicBezTo>
                  <a:pt x="717" y="411"/>
                  <a:pt x="730" y="429"/>
                  <a:pt x="748" y="444"/>
                </a:cubicBezTo>
                <a:cubicBezTo>
                  <a:pt x="770" y="461"/>
                  <a:pt x="796" y="470"/>
                  <a:pt x="823" y="470"/>
                </a:cubicBezTo>
                <a:cubicBezTo>
                  <a:pt x="824" y="470"/>
                  <a:pt x="824" y="470"/>
                  <a:pt x="825" y="470"/>
                </a:cubicBezTo>
                <a:cubicBezTo>
                  <a:pt x="826" y="472"/>
                  <a:pt x="827" y="473"/>
                  <a:pt x="829" y="474"/>
                </a:cubicBezTo>
                <a:cubicBezTo>
                  <a:pt x="853" y="496"/>
                  <a:pt x="871" y="512"/>
                  <a:pt x="877" y="518"/>
                </a:cubicBezTo>
                <a:cubicBezTo>
                  <a:pt x="878" y="519"/>
                  <a:pt x="879" y="520"/>
                  <a:pt x="881" y="521"/>
                </a:cubicBezTo>
                <a:lnTo>
                  <a:pt x="1069" y="672"/>
                </a:lnTo>
                <a:cubicBezTo>
                  <a:pt x="1080" y="681"/>
                  <a:pt x="1082" y="698"/>
                  <a:pt x="1073" y="709"/>
                </a:cubicBezTo>
                <a:close/>
                <a:moveTo>
                  <a:pt x="598" y="899"/>
                </a:moveTo>
                <a:cubicBezTo>
                  <a:pt x="589" y="910"/>
                  <a:pt x="573" y="912"/>
                  <a:pt x="562" y="903"/>
                </a:cubicBezTo>
                <a:cubicBezTo>
                  <a:pt x="551" y="894"/>
                  <a:pt x="549" y="878"/>
                  <a:pt x="558" y="867"/>
                </a:cubicBezTo>
                <a:lnTo>
                  <a:pt x="585" y="834"/>
                </a:lnTo>
                <a:cubicBezTo>
                  <a:pt x="590" y="827"/>
                  <a:pt x="597" y="824"/>
                  <a:pt x="605" y="824"/>
                </a:cubicBezTo>
                <a:cubicBezTo>
                  <a:pt x="610" y="824"/>
                  <a:pt x="616" y="826"/>
                  <a:pt x="621" y="830"/>
                </a:cubicBezTo>
                <a:cubicBezTo>
                  <a:pt x="632" y="838"/>
                  <a:pt x="633" y="854"/>
                  <a:pt x="625" y="865"/>
                </a:cubicBezTo>
                <a:close/>
                <a:moveTo>
                  <a:pt x="484" y="858"/>
                </a:moveTo>
                <a:cubicBezTo>
                  <a:pt x="477" y="859"/>
                  <a:pt x="471" y="857"/>
                  <a:pt x="465" y="853"/>
                </a:cubicBezTo>
                <a:cubicBezTo>
                  <a:pt x="460" y="849"/>
                  <a:pt x="457" y="843"/>
                  <a:pt x="456" y="836"/>
                </a:cubicBezTo>
                <a:cubicBezTo>
                  <a:pt x="455" y="829"/>
                  <a:pt x="457" y="822"/>
                  <a:pt x="461" y="817"/>
                </a:cubicBezTo>
                <a:lnTo>
                  <a:pt x="560" y="694"/>
                </a:lnTo>
                <a:cubicBezTo>
                  <a:pt x="569" y="683"/>
                  <a:pt x="585" y="681"/>
                  <a:pt x="596" y="690"/>
                </a:cubicBezTo>
                <a:cubicBezTo>
                  <a:pt x="607" y="699"/>
                  <a:pt x="609" y="715"/>
                  <a:pt x="600" y="726"/>
                </a:cubicBezTo>
                <a:lnTo>
                  <a:pt x="501" y="849"/>
                </a:lnTo>
                <a:cubicBezTo>
                  <a:pt x="497" y="854"/>
                  <a:pt x="491" y="857"/>
                  <a:pt x="484" y="858"/>
                </a:cubicBezTo>
                <a:close/>
                <a:moveTo>
                  <a:pt x="382" y="786"/>
                </a:moveTo>
                <a:cubicBezTo>
                  <a:pt x="377" y="782"/>
                  <a:pt x="374" y="776"/>
                  <a:pt x="373" y="769"/>
                </a:cubicBezTo>
                <a:cubicBezTo>
                  <a:pt x="372" y="762"/>
                  <a:pt x="374" y="756"/>
                  <a:pt x="378" y="750"/>
                </a:cubicBezTo>
                <a:lnTo>
                  <a:pt x="432" y="684"/>
                </a:lnTo>
                <a:cubicBezTo>
                  <a:pt x="440" y="672"/>
                  <a:pt x="457" y="671"/>
                  <a:pt x="468" y="680"/>
                </a:cubicBezTo>
                <a:cubicBezTo>
                  <a:pt x="473" y="684"/>
                  <a:pt x="476" y="690"/>
                  <a:pt x="477" y="697"/>
                </a:cubicBezTo>
                <a:cubicBezTo>
                  <a:pt x="478" y="703"/>
                  <a:pt x="476" y="710"/>
                  <a:pt x="472" y="715"/>
                </a:cubicBezTo>
                <a:lnTo>
                  <a:pt x="418" y="782"/>
                </a:lnTo>
                <a:cubicBezTo>
                  <a:pt x="409" y="793"/>
                  <a:pt x="393" y="795"/>
                  <a:pt x="382" y="786"/>
                </a:cubicBezTo>
                <a:close/>
                <a:moveTo>
                  <a:pt x="299" y="719"/>
                </a:moveTo>
                <a:cubicBezTo>
                  <a:pt x="288" y="710"/>
                  <a:pt x="286" y="694"/>
                  <a:pt x="295" y="683"/>
                </a:cubicBezTo>
                <a:lnTo>
                  <a:pt x="322" y="650"/>
                </a:lnTo>
                <a:cubicBezTo>
                  <a:pt x="326" y="645"/>
                  <a:pt x="332" y="641"/>
                  <a:pt x="339" y="641"/>
                </a:cubicBezTo>
                <a:cubicBezTo>
                  <a:pt x="340" y="640"/>
                  <a:pt x="341" y="640"/>
                  <a:pt x="341" y="640"/>
                </a:cubicBezTo>
                <a:cubicBezTo>
                  <a:pt x="347" y="640"/>
                  <a:pt x="353" y="642"/>
                  <a:pt x="357" y="646"/>
                </a:cubicBezTo>
                <a:cubicBezTo>
                  <a:pt x="368" y="655"/>
                  <a:pt x="370" y="671"/>
                  <a:pt x="361" y="682"/>
                </a:cubicBezTo>
                <a:lnTo>
                  <a:pt x="335" y="715"/>
                </a:lnTo>
                <a:cubicBezTo>
                  <a:pt x="326" y="726"/>
                  <a:pt x="310" y="728"/>
                  <a:pt x="299" y="719"/>
                </a:cubicBezTo>
                <a:close/>
                <a:moveTo>
                  <a:pt x="1381" y="389"/>
                </a:moveTo>
                <a:cubicBezTo>
                  <a:pt x="1372" y="377"/>
                  <a:pt x="1354" y="375"/>
                  <a:pt x="1342" y="384"/>
                </a:cubicBezTo>
                <a:lnTo>
                  <a:pt x="1235" y="466"/>
                </a:lnTo>
                <a:cubicBezTo>
                  <a:pt x="1221" y="477"/>
                  <a:pt x="1200" y="474"/>
                  <a:pt x="1189" y="460"/>
                </a:cubicBezTo>
                <a:lnTo>
                  <a:pt x="1172" y="438"/>
                </a:lnTo>
                <a:cubicBezTo>
                  <a:pt x="1171" y="435"/>
                  <a:pt x="1170" y="432"/>
                  <a:pt x="1168" y="430"/>
                </a:cubicBezTo>
                <a:cubicBezTo>
                  <a:pt x="1167" y="428"/>
                  <a:pt x="1165" y="427"/>
                  <a:pt x="1163" y="426"/>
                </a:cubicBezTo>
                <a:lnTo>
                  <a:pt x="986" y="194"/>
                </a:lnTo>
                <a:cubicBezTo>
                  <a:pt x="980" y="187"/>
                  <a:pt x="978" y="178"/>
                  <a:pt x="979" y="169"/>
                </a:cubicBezTo>
                <a:cubicBezTo>
                  <a:pt x="980" y="161"/>
                  <a:pt x="985" y="153"/>
                  <a:pt x="992" y="148"/>
                </a:cubicBezTo>
                <a:lnTo>
                  <a:pt x="1099" y="66"/>
                </a:lnTo>
                <a:cubicBezTo>
                  <a:pt x="1111" y="57"/>
                  <a:pt x="1113" y="39"/>
                  <a:pt x="1104" y="27"/>
                </a:cubicBezTo>
                <a:cubicBezTo>
                  <a:pt x="1095" y="15"/>
                  <a:pt x="1077" y="13"/>
                  <a:pt x="1065" y="22"/>
                </a:cubicBezTo>
                <a:lnTo>
                  <a:pt x="958" y="104"/>
                </a:lnTo>
                <a:cubicBezTo>
                  <a:pt x="940" y="118"/>
                  <a:pt x="928" y="139"/>
                  <a:pt x="925" y="162"/>
                </a:cubicBezTo>
                <a:cubicBezTo>
                  <a:pt x="924" y="167"/>
                  <a:pt x="924" y="171"/>
                  <a:pt x="924" y="175"/>
                </a:cubicBezTo>
                <a:lnTo>
                  <a:pt x="639" y="219"/>
                </a:lnTo>
                <a:cubicBezTo>
                  <a:pt x="638" y="219"/>
                  <a:pt x="636" y="220"/>
                  <a:pt x="635" y="220"/>
                </a:cubicBezTo>
                <a:cubicBezTo>
                  <a:pt x="602" y="207"/>
                  <a:pt x="537" y="199"/>
                  <a:pt x="461" y="191"/>
                </a:cubicBezTo>
                <a:cubicBezTo>
                  <a:pt x="475" y="156"/>
                  <a:pt x="465" y="115"/>
                  <a:pt x="434" y="90"/>
                </a:cubicBezTo>
                <a:lnTo>
                  <a:pt x="329" y="6"/>
                </a:lnTo>
                <a:cubicBezTo>
                  <a:pt x="317" y="-3"/>
                  <a:pt x="299" y="-1"/>
                  <a:pt x="290" y="11"/>
                </a:cubicBezTo>
                <a:cubicBezTo>
                  <a:pt x="280" y="23"/>
                  <a:pt x="282" y="40"/>
                  <a:pt x="294" y="50"/>
                </a:cubicBezTo>
                <a:lnTo>
                  <a:pt x="400" y="133"/>
                </a:lnTo>
                <a:cubicBezTo>
                  <a:pt x="414" y="145"/>
                  <a:pt x="416" y="165"/>
                  <a:pt x="405" y="180"/>
                </a:cubicBezTo>
                <a:lnTo>
                  <a:pt x="196" y="442"/>
                </a:lnTo>
                <a:cubicBezTo>
                  <a:pt x="185" y="456"/>
                  <a:pt x="164" y="458"/>
                  <a:pt x="150" y="447"/>
                </a:cubicBezTo>
                <a:lnTo>
                  <a:pt x="45" y="363"/>
                </a:lnTo>
                <a:cubicBezTo>
                  <a:pt x="33" y="354"/>
                  <a:pt x="16" y="356"/>
                  <a:pt x="6" y="367"/>
                </a:cubicBezTo>
                <a:cubicBezTo>
                  <a:pt x="-3" y="379"/>
                  <a:pt x="-1" y="397"/>
                  <a:pt x="10" y="406"/>
                </a:cubicBezTo>
                <a:lnTo>
                  <a:pt x="116" y="490"/>
                </a:lnTo>
                <a:cubicBezTo>
                  <a:pt x="132" y="503"/>
                  <a:pt x="151" y="509"/>
                  <a:pt x="171" y="509"/>
                </a:cubicBezTo>
                <a:cubicBezTo>
                  <a:pt x="188" y="509"/>
                  <a:pt x="206" y="504"/>
                  <a:pt x="220" y="494"/>
                </a:cubicBezTo>
                <a:cubicBezTo>
                  <a:pt x="243" y="516"/>
                  <a:pt x="255" y="537"/>
                  <a:pt x="268" y="559"/>
                </a:cubicBezTo>
                <a:cubicBezTo>
                  <a:pt x="274" y="569"/>
                  <a:pt x="281" y="580"/>
                  <a:pt x="288" y="591"/>
                </a:cubicBezTo>
                <a:cubicBezTo>
                  <a:pt x="290" y="594"/>
                  <a:pt x="293" y="597"/>
                  <a:pt x="295" y="599"/>
                </a:cubicBezTo>
                <a:cubicBezTo>
                  <a:pt x="289" y="604"/>
                  <a:pt x="283" y="609"/>
                  <a:pt x="278" y="615"/>
                </a:cubicBezTo>
                <a:lnTo>
                  <a:pt x="252" y="649"/>
                </a:lnTo>
                <a:cubicBezTo>
                  <a:pt x="224" y="684"/>
                  <a:pt x="229" y="734"/>
                  <a:pt x="264" y="762"/>
                </a:cubicBezTo>
                <a:cubicBezTo>
                  <a:pt x="279" y="774"/>
                  <a:pt x="297" y="780"/>
                  <a:pt x="315" y="780"/>
                </a:cubicBezTo>
                <a:cubicBezTo>
                  <a:pt x="316" y="780"/>
                  <a:pt x="317" y="780"/>
                  <a:pt x="319" y="780"/>
                </a:cubicBezTo>
                <a:cubicBezTo>
                  <a:pt x="322" y="799"/>
                  <a:pt x="332" y="817"/>
                  <a:pt x="348" y="829"/>
                </a:cubicBezTo>
                <a:cubicBezTo>
                  <a:pt x="362" y="841"/>
                  <a:pt x="380" y="847"/>
                  <a:pt x="398" y="847"/>
                </a:cubicBezTo>
                <a:cubicBezTo>
                  <a:pt x="399" y="847"/>
                  <a:pt x="401" y="847"/>
                  <a:pt x="402" y="847"/>
                </a:cubicBezTo>
                <a:cubicBezTo>
                  <a:pt x="405" y="866"/>
                  <a:pt x="415" y="883"/>
                  <a:pt x="431" y="896"/>
                </a:cubicBezTo>
                <a:cubicBezTo>
                  <a:pt x="445" y="908"/>
                  <a:pt x="463" y="914"/>
                  <a:pt x="481" y="914"/>
                </a:cubicBezTo>
                <a:cubicBezTo>
                  <a:pt x="484" y="914"/>
                  <a:pt x="487" y="913"/>
                  <a:pt x="490" y="913"/>
                </a:cubicBezTo>
                <a:cubicBezTo>
                  <a:pt x="494" y="913"/>
                  <a:pt x="498" y="912"/>
                  <a:pt x="502" y="911"/>
                </a:cubicBezTo>
                <a:cubicBezTo>
                  <a:pt x="507" y="924"/>
                  <a:pt x="516" y="936"/>
                  <a:pt x="528" y="946"/>
                </a:cubicBezTo>
                <a:cubicBezTo>
                  <a:pt x="542" y="958"/>
                  <a:pt x="560" y="964"/>
                  <a:pt x="578" y="964"/>
                </a:cubicBezTo>
                <a:cubicBezTo>
                  <a:pt x="602" y="964"/>
                  <a:pt x="625" y="953"/>
                  <a:pt x="641" y="933"/>
                </a:cubicBezTo>
                <a:lnTo>
                  <a:pt x="668" y="900"/>
                </a:lnTo>
                <a:cubicBezTo>
                  <a:pt x="669" y="899"/>
                  <a:pt x="670" y="898"/>
                  <a:pt x="670" y="896"/>
                </a:cubicBezTo>
                <a:lnTo>
                  <a:pt x="711" y="929"/>
                </a:lnTo>
                <a:cubicBezTo>
                  <a:pt x="726" y="941"/>
                  <a:pt x="745" y="948"/>
                  <a:pt x="764" y="948"/>
                </a:cubicBezTo>
                <a:lnTo>
                  <a:pt x="765" y="948"/>
                </a:lnTo>
                <a:cubicBezTo>
                  <a:pt x="789" y="948"/>
                  <a:pt x="809" y="938"/>
                  <a:pt x="824" y="920"/>
                </a:cubicBezTo>
                <a:cubicBezTo>
                  <a:pt x="831" y="911"/>
                  <a:pt x="836" y="901"/>
                  <a:pt x="839" y="890"/>
                </a:cubicBezTo>
                <a:cubicBezTo>
                  <a:pt x="847" y="893"/>
                  <a:pt x="856" y="894"/>
                  <a:pt x="864" y="894"/>
                </a:cubicBezTo>
                <a:cubicBezTo>
                  <a:pt x="886" y="894"/>
                  <a:pt x="907" y="885"/>
                  <a:pt x="922" y="867"/>
                </a:cubicBezTo>
                <a:cubicBezTo>
                  <a:pt x="923" y="866"/>
                  <a:pt x="924" y="865"/>
                  <a:pt x="925" y="864"/>
                </a:cubicBezTo>
                <a:cubicBezTo>
                  <a:pt x="925" y="863"/>
                  <a:pt x="926" y="863"/>
                  <a:pt x="927" y="862"/>
                </a:cubicBezTo>
                <a:cubicBezTo>
                  <a:pt x="933" y="853"/>
                  <a:pt x="938" y="843"/>
                  <a:pt x="940" y="834"/>
                </a:cubicBezTo>
                <a:cubicBezTo>
                  <a:pt x="947" y="836"/>
                  <a:pt x="954" y="837"/>
                  <a:pt x="962" y="837"/>
                </a:cubicBezTo>
                <a:cubicBezTo>
                  <a:pt x="984" y="837"/>
                  <a:pt x="1006" y="827"/>
                  <a:pt x="1020" y="809"/>
                </a:cubicBezTo>
                <a:cubicBezTo>
                  <a:pt x="1021" y="809"/>
                  <a:pt x="1021" y="808"/>
                  <a:pt x="1021" y="808"/>
                </a:cubicBezTo>
                <a:cubicBezTo>
                  <a:pt x="1022" y="807"/>
                  <a:pt x="1022" y="807"/>
                  <a:pt x="1022" y="807"/>
                </a:cubicBezTo>
                <a:cubicBezTo>
                  <a:pt x="1030" y="796"/>
                  <a:pt x="1036" y="785"/>
                  <a:pt x="1038" y="773"/>
                </a:cubicBezTo>
                <a:cubicBezTo>
                  <a:pt x="1043" y="774"/>
                  <a:pt x="1049" y="774"/>
                  <a:pt x="1054" y="774"/>
                </a:cubicBezTo>
                <a:cubicBezTo>
                  <a:pt x="1076" y="774"/>
                  <a:pt x="1098" y="765"/>
                  <a:pt x="1113" y="747"/>
                </a:cubicBezTo>
                <a:cubicBezTo>
                  <a:pt x="1114" y="746"/>
                  <a:pt x="1115" y="745"/>
                  <a:pt x="1115" y="745"/>
                </a:cubicBezTo>
                <a:lnTo>
                  <a:pt x="1117" y="743"/>
                </a:lnTo>
                <a:cubicBezTo>
                  <a:pt x="1144" y="708"/>
                  <a:pt x="1138" y="657"/>
                  <a:pt x="1103" y="629"/>
                </a:cubicBezTo>
                <a:lnTo>
                  <a:pt x="1064" y="598"/>
                </a:lnTo>
                <a:cubicBezTo>
                  <a:pt x="1071" y="593"/>
                  <a:pt x="1076" y="588"/>
                  <a:pt x="1079" y="583"/>
                </a:cubicBezTo>
                <a:cubicBezTo>
                  <a:pt x="1087" y="572"/>
                  <a:pt x="1093" y="561"/>
                  <a:pt x="1099" y="551"/>
                </a:cubicBezTo>
                <a:cubicBezTo>
                  <a:pt x="1111" y="530"/>
                  <a:pt x="1123" y="510"/>
                  <a:pt x="1143" y="490"/>
                </a:cubicBezTo>
                <a:lnTo>
                  <a:pt x="1145" y="493"/>
                </a:lnTo>
                <a:cubicBezTo>
                  <a:pt x="1163" y="516"/>
                  <a:pt x="1189" y="528"/>
                  <a:pt x="1215" y="528"/>
                </a:cubicBezTo>
                <a:cubicBezTo>
                  <a:pt x="1234" y="528"/>
                  <a:pt x="1253" y="522"/>
                  <a:pt x="1269" y="510"/>
                </a:cubicBezTo>
                <a:lnTo>
                  <a:pt x="1376" y="428"/>
                </a:lnTo>
                <a:cubicBezTo>
                  <a:pt x="1388" y="418"/>
                  <a:pt x="1390" y="401"/>
                  <a:pt x="1381" y="389"/>
                </a:cubicBezTo>
                <a:close/>
              </a:path>
            </a:pathLst>
          </a:custGeom>
          <a:solidFill>
            <a:schemeClr val="accent6"/>
          </a:solidFill>
          <a:ln cap="flat">
            <a:noFill/>
            <a:prstDash val="solid"/>
          </a:ln>
        </p:spPr>
        <p:txBody>
          <a:bodyPr vert="horz" wrap="none" lIns="45000" tIns="22500" rIns="45000" bIns="22500" anchor="ctr" anchorCtr="1" compatLnSpc="0"/>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Arial" pitchFamily="18"/>
              <a:ea typeface="Arial Unicode MS" pitchFamily="2"/>
              <a:cs typeface="Arial Unicode MS" pitchFamily="2"/>
            </a:endParaRPr>
          </a:p>
        </p:txBody>
      </p:sp>
      <p:grpSp>
        <p:nvGrpSpPr>
          <p:cNvPr id="76" name="Group 75">
            <a:extLst>
              <a:ext uri="{FF2B5EF4-FFF2-40B4-BE49-F238E27FC236}">
                <a16:creationId xmlns:a16="http://schemas.microsoft.com/office/drawing/2014/main" id="{9409627F-AA5D-1945-A3E3-5C65976267B8}"/>
              </a:ext>
            </a:extLst>
          </p:cNvPr>
          <p:cNvGrpSpPr/>
          <p:nvPr/>
        </p:nvGrpSpPr>
        <p:grpSpPr>
          <a:xfrm>
            <a:off x="1587455" y="4023848"/>
            <a:ext cx="520612" cy="427310"/>
            <a:chOff x="428400" y="2589727"/>
            <a:chExt cx="478080" cy="392400"/>
          </a:xfrm>
          <a:solidFill>
            <a:schemeClr val="accent6"/>
          </a:solidFill>
        </p:grpSpPr>
        <p:sp>
          <p:nvSpPr>
            <p:cNvPr id="77" name="Freeform 76">
              <a:extLst>
                <a:ext uri="{FF2B5EF4-FFF2-40B4-BE49-F238E27FC236}">
                  <a16:creationId xmlns:a16="http://schemas.microsoft.com/office/drawing/2014/main" id="{00DED09F-065C-6749-8009-CE1A7510D24A}"/>
                </a:ext>
              </a:extLst>
            </p:cNvPr>
            <p:cNvSpPr/>
            <p:nvPr/>
          </p:nvSpPr>
          <p:spPr>
            <a:xfrm>
              <a:off x="711360" y="2589727"/>
              <a:ext cx="195120" cy="191880"/>
            </a:xfrm>
            <a:custGeom>
              <a:avLst/>
              <a:gdLst/>
              <a:ahLst/>
              <a:cxnLst>
                <a:cxn ang="3cd4">
                  <a:pos x="hc" y="t"/>
                </a:cxn>
                <a:cxn ang="cd2">
                  <a:pos x="l" y="vc"/>
                </a:cxn>
                <a:cxn ang="cd4">
                  <a:pos x="hc" y="b"/>
                </a:cxn>
                <a:cxn ang="0">
                  <a:pos x="r" y="vc"/>
                </a:cxn>
              </a:cxnLst>
              <a:rect l="l" t="t" r="r" b="b"/>
              <a:pathLst>
                <a:path w="543" h="534">
                  <a:moveTo>
                    <a:pt x="81" y="159"/>
                  </a:moveTo>
                  <a:lnTo>
                    <a:pt x="244" y="266"/>
                  </a:lnTo>
                  <a:lnTo>
                    <a:pt x="220" y="459"/>
                  </a:lnTo>
                  <a:lnTo>
                    <a:pt x="57" y="352"/>
                  </a:lnTo>
                  <a:close/>
                  <a:moveTo>
                    <a:pt x="298" y="58"/>
                  </a:moveTo>
                  <a:lnTo>
                    <a:pt x="453" y="160"/>
                  </a:lnTo>
                  <a:lnTo>
                    <a:pt x="277" y="222"/>
                  </a:lnTo>
                  <a:lnTo>
                    <a:pt x="121" y="119"/>
                  </a:lnTo>
                  <a:close/>
                  <a:moveTo>
                    <a:pt x="458" y="401"/>
                  </a:moveTo>
                  <a:lnTo>
                    <a:pt x="275" y="466"/>
                  </a:lnTo>
                  <a:lnTo>
                    <a:pt x="299" y="273"/>
                  </a:lnTo>
                  <a:lnTo>
                    <a:pt x="482" y="208"/>
                  </a:lnTo>
                  <a:close/>
                  <a:moveTo>
                    <a:pt x="543" y="168"/>
                  </a:moveTo>
                  <a:cubicBezTo>
                    <a:pt x="543" y="167"/>
                    <a:pt x="543" y="167"/>
                    <a:pt x="543" y="167"/>
                  </a:cubicBezTo>
                  <a:cubicBezTo>
                    <a:pt x="543" y="167"/>
                    <a:pt x="543" y="166"/>
                    <a:pt x="542" y="166"/>
                  </a:cubicBezTo>
                  <a:cubicBezTo>
                    <a:pt x="542" y="165"/>
                    <a:pt x="542" y="165"/>
                    <a:pt x="542" y="165"/>
                  </a:cubicBezTo>
                  <a:lnTo>
                    <a:pt x="542" y="164"/>
                  </a:lnTo>
                  <a:lnTo>
                    <a:pt x="542" y="163"/>
                  </a:lnTo>
                  <a:lnTo>
                    <a:pt x="542" y="162"/>
                  </a:lnTo>
                  <a:lnTo>
                    <a:pt x="542" y="161"/>
                  </a:lnTo>
                  <a:cubicBezTo>
                    <a:pt x="542" y="160"/>
                    <a:pt x="541" y="160"/>
                    <a:pt x="541" y="159"/>
                  </a:cubicBezTo>
                  <a:lnTo>
                    <a:pt x="541" y="158"/>
                  </a:lnTo>
                  <a:lnTo>
                    <a:pt x="541" y="157"/>
                  </a:lnTo>
                  <a:cubicBezTo>
                    <a:pt x="540" y="157"/>
                    <a:pt x="540" y="156"/>
                    <a:pt x="540" y="156"/>
                  </a:cubicBezTo>
                  <a:lnTo>
                    <a:pt x="540" y="155"/>
                  </a:lnTo>
                  <a:lnTo>
                    <a:pt x="539" y="155"/>
                  </a:lnTo>
                  <a:cubicBezTo>
                    <a:pt x="539" y="154"/>
                    <a:pt x="539" y="154"/>
                    <a:pt x="539" y="154"/>
                  </a:cubicBezTo>
                  <a:cubicBezTo>
                    <a:pt x="539" y="153"/>
                    <a:pt x="538" y="153"/>
                    <a:pt x="538" y="153"/>
                  </a:cubicBezTo>
                  <a:lnTo>
                    <a:pt x="538" y="152"/>
                  </a:lnTo>
                  <a:lnTo>
                    <a:pt x="537" y="151"/>
                  </a:lnTo>
                  <a:cubicBezTo>
                    <a:pt x="537" y="151"/>
                    <a:pt x="537" y="150"/>
                    <a:pt x="536" y="150"/>
                  </a:cubicBezTo>
                  <a:lnTo>
                    <a:pt x="536" y="149"/>
                  </a:lnTo>
                  <a:lnTo>
                    <a:pt x="535" y="149"/>
                  </a:lnTo>
                  <a:lnTo>
                    <a:pt x="535" y="148"/>
                  </a:lnTo>
                  <a:cubicBezTo>
                    <a:pt x="534" y="148"/>
                    <a:pt x="534" y="148"/>
                    <a:pt x="534" y="147"/>
                  </a:cubicBezTo>
                  <a:lnTo>
                    <a:pt x="533" y="147"/>
                  </a:lnTo>
                  <a:lnTo>
                    <a:pt x="533" y="146"/>
                  </a:lnTo>
                  <a:cubicBezTo>
                    <a:pt x="532" y="146"/>
                    <a:pt x="532" y="146"/>
                    <a:pt x="532" y="146"/>
                  </a:cubicBezTo>
                  <a:cubicBezTo>
                    <a:pt x="532" y="145"/>
                    <a:pt x="531" y="145"/>
                    <a:pt x="531" y="145"/>
                  </a:cubicBezTo>
                  <a:lnTo>
                    <a:pt x="530" y="145"/>
                  </a:lnTo>
                  <a:lnTo>
                    <a:pt x="530" y="144"/>
                  </a:lnTo>
                  <a:lnTo>
                    <a:pt x="318" y="5"/>
                  </a:lnTo>
                  <a:cubicBezTo>
                    <a:pt x="311" y="0"/>
                    <a:pt x="301" y="-2"/>
                    <a:pt x="292" y="1"/>
                  </a:cubicBezTo>
                  <a:lnTo>
                    <a:pt x="50" y="86"/>
                  </a:lnTo>
                  <a:lnTo>
                    <a:pt x="49" y="86"/>
                  </a:lnTo>
                  <a:lnTo>
                    <a:pt x="48" y="86"/>
                  </a:lnTo>
                  <a:cubicBezTo>
                    <a:pt x="48" y="87"/>
                    <a:pt x="47" y="87"/>
                    <a:pt x="47" y="87"/>
                  </a:cubicBezTo>
                  <a:cubicBezTo>
                    <a:pt x="46" y="87"/>
                    <a:pt x="46" y="88"/>
                    <a:pt x="46" y="88"/>
                  </a:cubicBezTo>
                  <a:cubicBezTo>
                    <a:pt x="45" y="88"/>
                    <a:pt x="45" y="88"/>
                    <a:pt x="44" y="88"/>
                  </a:cubicBezTo>
                  <a:cubicBezTo>
                    <a:pt x="44" y="89"/>
                    <a:pt x="44" y="89"/>
                    <a:pt x="43" y="89"/>
                  </a:cubicBezTo>
                  <a:lnTo>
                    <a:pt x="42" y="90"/>
                  </a:lnTo>
                  <a:lnTo>
                    <a:pt x="41" y="91"/>
                  </a:lnTo>
                  <a:lnTo>
                    <a:pt x="40" y="92"/>
                  </a:lnTo>
                  <a:lnTo>
                    <a:pt x="39" y="92"/>
                  </a:lnTo>
                  <a:cubicBezTo>
                    <a:pt x="39" y="93"/>
                    <a:pt x="39" y="93"/>
                    <a:pt x="38" y="94"/>
                  </a:cubicBezTo>
                  <a:cubicBezTo>
                    <a:pt x="37" y="95"/>
                    <a:pt x="37" y="95"/>
                    <a:pt x="37" y="96"/>
                  </a:cubicBezTo>
                  <a:lnTo>
                    <a:pt x="36" y="96"/>
                  </a:lnTo>
                  <a:lnTo>
                    <a:pt x="36" y="97"/>
                  </a:lnTo>
                  <a:lnTo>
                    <a:pt x="35" y="98"/>
                  </a:lnTo>
                  <a:lnTo>
                    <a:pt x="35" y="99"/>
                  </a:lnTo>
                  <a:cubicBezTo>
                    <a:pt x="34" y="99"/>
                    <a:pt x="34" y="100"/>
                    <a:pt x="34" y="100"/>
                  </a:cubicBezTo>
                  <a:lnTo>
                    <a:pt x="34" y="101"/>
                  </a:lnTo>
                  <a:cubicBezTo>
                    <a:pt x="34" y="101"/>
                    <a:pt x="33" y="101"/>
                    <a:pt x="33" y="102"/>
                  </a:cubicBezTo>
                  <a:lnTo>
                    <a:pt x="33" y="103"/>
                  </a:lnTo>
                  <a:lnTo>
                    <a:pt x="33" y="104"/>
                  </a:lnTo>
                  <a:cubicBezTo>
                    <a:pt x="33" y="105"/>
                    <a:pt x="32" y="105"/>
                    <a:pt x="32" y="105"/>
                  </a:cubicBezTo>
                  <a:lnTo>
                    <a:pt x="32" y="106"/>
                  </a:lnTo>
                  <a:lnTo>
                    <a:pt x="32" y="107"/>
                  </a:lnTo>
                  <a:lnTo>
                    <a:pt x="32" y="108"/>
                  </a:lnTo>
                  <a:lnTo>
                    <a:pt x="1" y="363"/>
                  </a:lnTo>
                  <a:cubicBezTo>
                    <a:pt x="1" y="363"/>
                    <a:pt x="0" y="364"/>
                    <a:pt x="0" y="365"/>
                  </a:cubicBezTo>
                  <a:lnTo>
                    <a:pt x="0" y="366"/>
                  </a:lnTo>
                  <a:lnTo>
                    <a:pt x="0" y="367"/>
                  </a:lnTo>
                  <a:cubicBezTo>
                    <a:pt x="0" y="368"/>
                    <a:pt x="0" y="368"/>
                    <a:pt x="1" y="369"/>
                  </a:cubicBezTo>
                  <a:lnTo>
                    <a:pt x="1" y="370"/>
                  </a:lnTo>
                  <a:lnTo>
                    <a:pt x="1" y="371"/>
                  </a:lnTo>
                  <a:lnTo>
                    <a:pt x="1" y="372"/>
                  </a:lnTo>
                  <a:cubicBezTo>
                    <a:pt x="1" y="373"/>
                    <a:pt x="1" y="373"/>
                    <a:pt x="2" y="374"/>
                  </a:cubicBezTo>
                  <a:lnTo>
                    <a:pt x="2" y="375"/>
                  </a:lnTo>
                  <a:lnTo>
                    <a:pt x="2" y="376"/>
                  </a:lnTo>
                  <a:cubicBezTo>
                    <a:pt x="3" y="377"/>
                    <a:pt x="3" y="377"/>
                    <a:pt x="3" y="377"/>
                  </a:cubicBezTo>
                  <a:cubicBezTo>
                    <a:pt x="3" y="378"/>
                    <a:pt x="3" y="378"/>
                    <a:pt x="3" y="379"/>
                  </a:cubicBezTo>
                  <a:cubicBezTo>
                    <a:pt x="4" y="379"/>
                    <a:pt x="4" y="380"/>
                    <a:pt x="4" y="380"/>
                  </a:cubicBezTo>
                  <a:lnTo>
                    <a:pt x="5" y="381"/>
                  </a:lnTo>
                  <a:lnTo>
                    <a:pt x="6" y="382"/>
                  </a:lnTo>
                  <a:lnTo>
                    <a:pt x="6" y="383"/>
                  </a:lnTo>
                  <a:cubicBezTo>
                    <a:pt x="7" y="383"/>
                    <a:pt x="7" y="384"/>
                    <a:pt x="7" y="384"/>
                  </a:cubicBezTo>
                  <a:cubicBezTo>
                    <a:pt x="8" y="384"/>
                    <a:pt x="8" y="385"/>
                    <a:pt x="8" y="385"/>
                  </a:cubicBezTo>
                  <a:lnTo>
                    <a:pt x="9" y="386"/>
                  </a:lnTo>
                  <a:cubicBezTo>
                    <a:pt x="10" y="386"/>
                    <a:pt x="10" y="387"/>
                    <a:pt x="10" y="387"/>
                  </a:cubicBezTo>
                  <a:cubicBezTo>
                    <a:pt x="10" y="387"/>
                    <a:pt x="11" y="387"/>
                    <a:pt x="11" y="388"/>
                  </a:cubicBezTo>
                  <a:cubicBezTo>
                    <a:pt x="12" y="388"/>
                    <a:pt x="12" y="388"/>
                    <a:pt x="12" y="389"/>
                  </a:cubicBezTo>
                  <a:cubicBezTo>
                    <a:pt x="13" y="389"/>
                    <a:pt x="13" y="389"/>
                    <a:pt x="13" y="389"/>
                  </a:cubicBezTo>
                  <a:lnTo>
                    <a:pt x="227" y="529"/>
                  </a:lnTo>
                  <a:lnTo>
                    <a:pt x="227" y="530"/>
                  </a:lnTo>
                  <a:cubicBezTo>
                    <a:pt x="228" y="530"/>
                    <a:pt x="228" y="530"/>
                    <a:pt x="228" y="530"/>
                  </a:cubicBezTo>
                  <a:cubicBezTo>
                    <a:pt x="229" y="531"/>
                    <a:pt x="229" y="531"/>
                    <a:pt x="229" y="531"/>
                  </a:cubicBezTo>
                  <a:cubicBezTo>
                    <a:pt x="230" y="531"/>
                    <a:pt x="230" y="531"/>
                    <a:pt x="230" y="531"/>
                  </a:cubicBezTo>
                  <a:lnTo>
                    <a:pt x="231" y="531"/>
                  </a:lnTo>
                  <a:lnTo>
                    <a:pt x="231" y="532"/>
                  </a:lnTo>
                  <a:cubicBezTo>
                    <a:pt x="232" y="532"/>
                    <a:pt x="232" y="532"/>
                    <a:pt x="232" y="532"/>
                  </a:cubicBezTo>
                  <a:lnTo>
                    <a:pt x="233" y="532"/>
                  </a:lnTo>
                  <a:lnTo>
                    <a:pt x="233" y="533"/>
                  </a:lnTo>
                  <a:cubicBezTo>
                    <a:pt x="234" y="533"/>
                    <a:pt x="234" y="533"/>
                    <a:pt x="234" y="533"/>
                  </a:cubicBezTo>
                  <a:lnTo>
                    <a:pt x="235" y="533"/>
                  </a:lnTo>
                  <a:lnTo>
                    <a:pt x="236" y="533"/>
                  </a:lnTo>
                  <a:lnTo>
                    <a:pt x="237" y="533"/>
                  </a:lnTo>
                  <a:lnTo>
                    <a:pt x="238" y="534"/>
                  </a:lnTo>
                  <a:lnTo>
                    <a:pt x="239" y="534"/>
                  </a:lnTo>
                  <a:lnTo>
                    <a:pt x="240" y="534"/>
                  </a:lnTo>
                  <a:lnTo>
                    <a:pt x="241" y="534"/>
                  </a:lnTo>
                  <a:lnTo>
                    <a:pt x="242" y="534"/>
                  </a:lnTo>
                  <a:cubicBezTo>
                    <a:pt x="243" y="534"/>
                    <a:pt x="244" y="534"/>
                    <a:pt x="244" y="534"/>
                  </a:cubicBezTo>
                  <a:cubicBezTo>
                    <a:pt x="245" y="534"/>
                    <a:pt x="245" y="534"/>
                    <a:pt x="245" y="534"/>
                  </a:cubicBezTo>
                  <a:lnTo>
                    <a:pt x="246" y="534"/>
                  </a:lnTo>
                  <a:lnTo>
                    <a:pt x="247" y="533"/>
                  </a:lnTo>
                  <a:lnTo>
                    <a:pt x="248" y="533"/>
                  </a:lnTo>
                  <a:cubicBezTo>
                    <a:pt x="249" y="533"/>
                    <a:pt x="249" y="533"/>
                    <a:pt x="249" y="533"/>
                  </a:cubicBezTo>
                  <a:cubicBezTo>
                    <a:pt x="250" y="533"/>
                    <a:pt x="250" y="533"/>
                    <a:pt x="250" y="533"/>
                  </a:cubicBezTo>
                  <a:cubicBezTo>
                    <a:pt x="251" y="533"/>
                    <a:pt x="251" y="532"/>
                    <a:pt x="251" y="532"/>
                  </a:cubicBezTo>
                  <a:lnTo>
                    <a:pt x="493" y="448"/>
                  </a:lnTo>
                  <a:cubicBezTo>
                    <a:pt x="500" y="445"/>
                    <a:pt x="506" y="440"/>
                    <a:pt x="509" y="433"/>
                  </a:cubicBezTo>
                  <a:cubicBezTo>
                    <a:pt x="509" y="432"/>
                    <a:pt x="509" y="432"/>
                    <a:pt x="510" y="431"/>
                  </a:cubicBezTo>
                  <a:cubicBezTo>
                    <a:pt x="510" y="429"/>
                    <a:pt x="511" y="427"/>
                    <a:pt x="511" y="425"/>
                  </a:cubicBezTo>
                  <a:lnTo>
                    <a:pt x="542" y="171"/>
                  </a:lnTo>
                  <a:lnTo>
                    <a:pt x="542" y="170"/>
                  </a:lnTo>
                  <a:lnTo>
                    <a:pt x="542" y="169"/>
                  </a:lnTo>
                  <a:close/>
                </a:path>
              </a:pathLst>
            </a:custGeom>
            <a:grpFill/>
            <a:ln cap="flat">
              <a:noFill/>
              <a:prstDash val="solid"/>
            </a:ln>
          </p:spPr>
          <p:txBody>
            <a:bodyPr vert="horz" wrap="none" lIns="45000" tIns="22500" rIns="45000" bIns="22500" anchor="ctr" anchorCtr="1" compatLnSpc="0"/>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Arial" pitchFamily="18"/>
                <a:ea typeface="Arial Unicode MS" pitchFamily="2"/>
                <a:cs typeface="Arial Unicode MS" pitchFamily="2"/>
              </a:endParaRPr>
            </a:p>
          </p:txBody>
        </p:sp>
        <p:sp>
          <p:nvSpPr>
            <p:cNvPr id="78" name="Freeform 77">
              <a:extLst>
                <a:ext uri="{FF2B5EF4-FFF2-40B4-BE49-F238E27FC236}">
                  <a16:creationId xmlns:a16="http://schemas.microsoft.com/office/drawing/2014/main" id="{C346EE71-6F54-8149-BCFC-A31D75B78095}"/>
                </a:ext>
              </a:extLst>
            </p:cNvPr>
            <p:cNvSpPr/>
            <p:nvPr/>
          </p:nvSpPr>
          <p:spPr>
            <a:xfrm>
              <a:off x="428400" y="2614927"/>
              <a:ext cx="350280" cy="367200"/>
            </a:xfrm>
            <a:custGeom>
              <a:avLst/>
              <a:gdLst/>
              <a:ahLst/>
              <a:cxnLst>
                <a:cxn ang="3cd4">
                  <a:pos x="hc" y="t"/>
                </a:cxn>
                <a:cxn ang="cd2">
                  <a:pos x="l" y="vc"/>
                </a:cxn>
                <a:cxn ang="cd4">
                  <a:pos x="hc" y="b"/>
                </a:cxn>
                <a:cxn ang="0">
                  <a:pos x="r" y="vc"/>
                </a:cxn>
              </a:cxnLst>
              <a:rect l="l" t="t" r="r" b="b"/>
              <a:pathLst>
                <a:path w="974" h="1021">
                  <a:moveTo>
                    <a:pt x="744" y="640"/>
                  </a:moveTo>
                  <a:lnTo>
                    <a:pt x="919" y="554"/>
                  </a:lnTo>
                  <a:lnTo>
                    <a:pt x="919" y="749"/>
                  </a:lnTo>
                  <a:lnTo>
                    <a:pt x="744" y="835"/>
                  </a:lnTo>
                  <a:close/>
                  <a:moveTo>
                    <a:pt x="515" y="755"/>
                  </a:moveTo>
                  <a:lnTo>
                    <a:pt x="689" y="669"/>
                  </a:lnTo>
                  <a:lnTo>
                    <a:pt x="689" y="862"/>
                  </a:lnTo>
                  <a:lnTo>
                    <a:pt x="515" y="949"/>
                  </a:lnTo>
                  <a:close/>
                  <a:moveTo>
                    <a:pt x="285" y="669"/>
                  </a:moveTo>
                  <a:lnTo>
                    <a:pt x="460" y="755"/>
                  </a:lnTo>
                  <a:lnTo>
                    <a:pt x="460" y="949"/>
                  </a:lnTo>
                  <a:lnTo>
                    <a:pt x="285" y="862"/>
                  </a:lnTo>
                  <a:close/>
                  <a:moveTo>
                    <a:pt x="56" y="555"/>
                  </a:moveTo>
                  <a:lnTo>
                    <a:pt x="230" y="641"/>
                  </a:lnTo>
                  <a:lnTo>
                    <a:pt x="230" y="836"/>
                  </a:lnTo>
                  <a:lnTo>
                    <a:pt x="56" y="750"/>
                  </a:lnTo>
                  <a:close/>
                  <a:moveTo>
                    <a:pt x="257" y="172"/>
                  </a:moveTo>
                  <a:lnTo>
                    <a:pt x="425" y="254"/>
                  </a:lnTo>
                  <a:lnTo>
                    <a:pt x="257" y="337"/>
                  </a:lnTo>
                  <a:lnTo>
                    <a:pt x="90" y="255"/>
                  </a:lnTo>
                  <a:close/>
                  <a:moveTo>
                    <a:pt x="744" y="579"/>
                  </a:moveTo>
                  <a:lnTo>
                    <a:pt x="744" y="441"/>
                  </a:lnTo>
                  <a:lnTo>
                    <a:pt x="884" y="509"/>
                  </a:lnTo>
                  <a:close/>
                  <a:moveTo>
                    <a:pt x="230" y="580"/>
                  </a:moveTo>
                  <a:lnTo>
                    <a:pt x="55" y="493"/>
                  </a:lnTo>
                  <a:lnTo>
                    <a:pt x="55" y="299"/>
                  </a:lnTo>
                  <a:lnTo>
                    <a:pt x="230" y="385"/>
                  </a:lnTo>
                  <a:close/>
                  <a:moveTo>
                    <a:pt x="689" y="324"/>
                  </a:moveTo>
                  <a:lnTo>
                    <a:pt x="550" y="254"/>
                  </a:lnTo>
                  <a:lnTo>
                    <a:pt x="689" y="185"/>
                  </a:lnTo>
                  <a:close/>
                  <a:moveTo>
                    <a:pt x="487" y="451"/>
                  </a:moveTo>
                  <a:lnTo>
                    <a:pt x="320" y="368"/>
                  </a:lnTo>
                  <a:lnTo>
                    <a:pt x="487" y="285"/>
                  </a:lnTo>
                  <a:lnTo>
                    <a:pt x="654" y="368"/>
                  </a:lnTo>
                  <a:close/>
                  <a:moveTo>
                    <a:pt x="515" y="499"/>
                  </a:moveTo>
                  <a:lnTo>
                    <a:pt x="689" y="412"/>
                  </a:lnTo>
                  <a:lnTo>
                    <a:pt x="689" y="606"/>
                  </a:lnTo>
                  <a:lnTo>
                    <a:pt x="515" y="693"/>
                  </a:lnTo>
                  <a:close/>
                  <a:moveTo>
                    <a:pt x="285" y="413"/>
                  </a:moveTo>
                  <a:lnTo>
                    <a:pt x="459" y="499"/>
                  </a:lnTo>
                  <a:lnTo>
                    <a:pt x="459" y="693"/>
                  </a:lnTo>
                  <a:lnTo>
                    <a:pt x="285" y="606"/>
                  </a:lnTo>
                  <a:close/>
                  <a:moveTo>
                    <a:pt x="487" y="59"/>
                  </a:moveTo>
                  <a:lnTo>
                    <a:pt x="654" y="141"/>
                  </a:lnTo>
                  <a:lnTo>
                    <a:pt x="487" y="224"/>
                  </a:lnTo>
                  <a:lnTo>
                    <a:pt x="320" y="141"/>
                  </a:lnTo>
                  <a:close/>
                  <a:moveTo>
                    <a:pt x="973" y="772"/>
                  </a:moveTo>
                  <a:cubicBezTo>
                    <a:pt x="974" y="770"/>
                    <a:pt x="974" y="768"/>
                    <a:pt x="974" y="765"/>
                  </a:cubicBezTo>
                  <a:lnTo>
                    <a:pt x="974" y="509"/>
                  </a:lnTo>
                  <a:lnTo>
                    <a:pt x="974" y="508"/>
                  </a:lnTo>
                  <a:lnTo>
                    <a:pt x="974" y="507"/>
                  </a:lnTo>
                  <a:lnTo>
                    <a:pt x="974" y="506"/>
                  </a:lnTo>
                  <a:lnTo>
                    <a:pt x="973" y="505"/>
                  </a:lnTo>
                  <a:cubicBezTo>
                    <a:pt x="973" y="504"/>
                    <a:pt x="973" y="504"/>
                    <a:pt x="973" y="503"/>
                  </a:cubicBezTo>
                  <a:cubicBezTo>
                    <a:pt x="973" y="502"/>
                    <a:pt x="973" y="502"/>
                    <a:pt x="973" y="502"/>
                  </a:cubicBezTo>
                  <a:cubicBezTo>
                    <a:pt x="973" y="502"/>
                    <a:pt x="973" y="501"/>
                    <a:pt x="972" y="501"/>
                  </a:cubicBezTo>
                  <a:lnTo>
                    <a:pt x="972" y="500"/>
                  </a:lnTo>
                  <a:lnTo>
                    <a:pt x="972" y="499"/>
                  </a:lnTo>
                  <a:lnTo>
                    <a:pt x="971" y="498"/>
                  </a:lnTo>
                  <a:lnTo>
                    <a:pt x="971" y="497"/>
                  </a:lnTo>
                  <a:cubicBezTo>
                    <a:pt x="971" y="497"/>
                    <a:pt x="971" y="496"/>
                    <a:pt x="970" y="496"/>
                  </a:cubicBezTo>
                  <a:lnTo>
                    <a:pt x="970" y="495"/>
                  </a:lnTo>
                  <a:lnTo>
                    <a:pt x="969" y="495"/>
                  </a:lnTo>
                  <a:cubicBezTo>
                    <a:pt x="969" y="494"/>
                    <a:pt x="969" y="494"/>
                    <a:pt x="969" y="494"/>
                  </a:cubicBezTo>
                  <a:cubicBezTo>
                    <a:pt x="969" y="493"/>
                    <a:pt x="969" y="493"/>
                    <a:pt x="968" y="493"/>
                  </a:cubicBezTo>
                  <a:lnTo>
                    <a:pt x="968" y="492"/>
                  </a:lnTo>
                  <a:lnTo>
                    <a:pt x="967" y="492"/>
                  </a:lnTo>
                  <a:cubicBezTo>
                    <a:pt x="967" y="491"/>
                    <a:pt x="967" y="491"/>
                    <a:pt x="967" y="491"/>
                  </a:cubicBezTo>
                  <a:cubicBezTo>
                    <a:pt x="966" y="491"/>
                    <a:pt x="966" y="490"/>
                    <a:pt x="966" y="490"/>
                  </a:cubicBezTo>
                  <a:cubicBezTo>
                    <a:pt x="965" y="489"/>
                    <a:pt x="965" y="489"/>
                    <a:pt x="965" y="489"/>
                  </a:cubicBezTo>
                  <a:cubicBezTo>
                    <a:pt x="964" y="489"/>
                    <a:pt x="964" y="489"/>
                    <a:pt x="964" y="488"/>
                  </a:cubicBezTo>
                  <a:cubicBezTo>
                    <a:pt x="963" y="488"/>
                    <a:pt x="963" y="487"/>
                    <a:pt x="962" y="487"/>
                  </a:cubicBezTo>
                  <a:cubicBezTo>
                    <a:pt x="962" y="487"/>
                    <a:pt x="961" y="487"/>
                    <a:pt x="961" y="486"/>
                  </a:cubicBezTo>
                  <a:lnTo>
                    <a:pt x="960" y="486"/>
                  </a:lnTo>
                  <a:lnTo>
                    <a:pt x="960" y="485"/>
                  </a:lnTo>
                  <a:cubicBezTo>
                    <a:pt x="959" y="485"/>
                    <a:pt x="959" y="485"/>
                    <a:pt x="959" y="485"/>
                  </a:cubicBezTo>
                  <a:lnTo>
                    <a:pt x="958" y="485"/>
                  </a:lnTo>
                  <a:lnTo>
                    <a:pt x="744" y="379"/>
                  </a:lnTo>
                  <a:lnTo>
                    <a:pt x="744" y="141"/>
                  </a:lnTo>
                  <a:lnTo>
                    <a:pt x="744" y="140"/>
                  </a:lnTo>
                  <a:cubicBezTo>
                    <a:pt x="744" y="139"/>
                    <a:pt x="744" y="139"/>
                    <a:pt x="744" y="139"/>
                  </a:cubicBezTo>
                  <a:cubicBezTo>
                    <a:pt x="744" y="138"/>
                    <a:pt x="744" y="138"/>
                    <a:pt x="744" y="138"/>
                  </a:cubicBezTo>
                  <a:cubicBezTo>
                    <a:pt x="744" y="137"/>
                    <a:pt x="744" y="137"/>
                    <a:pt x="744" y="137"/>
                  </a:cubicBezTo>
                  <a:lnTo>
                    <a:pt x="744" y="136"/>
                  </a:lnTo>
                  <a:lnTo>
                    <a:pt x="744" y="135"/>
                  </a:lnTo>
                  <a:lnTo>
                    <a:pt x="743" y="134"/>
                  </a:lnTo>
                  <a:lnTo>
                    <a:pt x="743" y="133"/>
                  </a:lnTo>
                  <a:lnTo>
                    <a:pt x="743" y="132"/>
                  </a:lnTo>
                  <a:cubicBezTo>
                    <a:pt x="742" y="131"/>
                    <a:pt x="742" y="131"/>
                    <a:pt x="742" y="131"/>
                  </a:cubicBezTo>
                  <a:lnTo>
                    <a:pt x="742" y="130"/>
                  </a:lnTo>
                  <a:lnTo>
                    <a:pt x="742" y="129"/>
                  </a:lnTo>
                  <a:cubicBezTo>
                    <a:pt x="741" y="129"/>
                    <a:pt x="741" y="129"/>
                    <a:pt x="741" y="129"/>
                  </a:cubicBezTo>
                  <a:lnTo>
                    <a:pt x="741" y="128"/>
                  </a:lnTo>
                  <a:lnTo>
                    <a:pt x="741" y="127"/>
                  </a:lnTo>
                  <a:lnTo>
                    <a:pt x="740" y="127"/>
                  </a:lnTo>
                  <a:cubicBezTo>
                    <a:pt x="740" y="126"/>
                    <a:pt x="740" y="126"/>
                    <a:pt x="740" y="126"/>
                  </a:cubicBezTo>
                  <a:cubicBezTo>
                    <a:pt x="740" y="126"/>
                    <a:pt x="740" y="125"/>
                    <a:pt x="739" y="125"/>
                  </a:cubicBezTo>
                  <a:lnTo>
                    <a:pt x="739" y="124"/>
                  </a:lnTo>
                  <a:lnTo>
                    <a:pt x="738" y="124"/>
                  </a:lnTo>
                  <a:lnTo>
                    <a:pt x="738" y="123"/>
                  </a:lnTo>
                  <a:cubicBezTo>
                    <a:pt x="738" y="123"/>
                    <a:pt x="737" y="123"/>
                    <a:pt x="737" y="122"/>
                  </a:cubicBezTo>
                  <a:lnTo>
                    <a:pt x="736" y="122"/>
                  </a:lnTo>
                  <a:lnTo>
                    <a:pt x="736" y="121"/>
                  </a:lnTo>
                  <a:cubicBezTo>
                    <a:pt x="736" y="121"/>
                    <a:pt x="735" y="121"/>
                    <a:pt x="735" y="120"/>
                  </a:cubicBezTo>
                  <a:cubicBezTo>
                    <a:pt x="734" y="120"/>
                    <a:pt x="734" y="120"/>
                    <a:pt x="734" y="119"/>
                  </a:cubicBezTo>
                  <a:lnTo>
                    <a:pt x="733" y="119"/>
                  </a:lnTo>
                  <a:cubicBezTo>
                    <a:pt x="733" y="119"/>
                    <a:pt x="733" y="118"/>
                    <a:pt x="732" y="118"/>
                  </a:cubicBezTo>
                  <a:cubicBezTo>
                    <a:pt x="731" y="118"/>
                    <a:pt x="731" y="117"/>
                    <a:pt x="731" y="117"/>
                  </a:cubicBezTo>
                  <a:lnTo>
                    <a:pt x="730" y="117"/>
                  </a:lnTo>
                  <a:lnTo>
                    <a:pt x="729" y="116"/>
                  </a:lnTo>
                  <a:lnTo>
                    <a:pt x="502" y="4"/>
                  </a:lnTo>
                  <a:cubicBezTo>
                    <a:pt x="494" y="-1"/>
                    <a:pt x="484" y="-1"/>
                    <a:pt x="475" y="3"/>
                  </a:cubicBezTo>
                  <a:lnTo>
                    <a:pt x="247" y="116"/>
                  </a:lnTo>
                  <a:cubicBezTo>
                    <a:pt x="246" y="116"/>
                    <a:pt x="246" y="116"/>
                    <a:pt x="246" y="116"/>
                  </a:cubicBezTo>
                  <a:lnTo>
                    <a:pt x="16" y="230"/>
                  </a:lnTo>
                  <a:cubicBezTo>
                    <a:pt x="15" y="230"/>
                    <a:pt x="15" y="230"/>
                    <a:pt x="15" y="230"/>
                  </a:cubicBezTo>
                  <a:lnTo>
                    <a:pt x="14" y="230"/>
                  </a:lnTo>
                  <a:cubicBezTo>
                    <a:pt x="14" y="231"/>
                    <a:pt x="14" y="231"/>
                    <a:pt x="14" y="231"/>
                  </a:cubicBezTo>
                  <a:cubicBezTo>
                    <a:pt x="13" y="231"/>
                    <a:pt x="13" y="231"/>
                    <a:pt x="13" y="232"/>
                  </a:cubicBezTo>
                  <a:cubicBezTo>
                    <a:pt x="12" y="232"/>
                    <a:pt x="12" y="232"/>
                    <a:pt x="12" y="232"/>
                  </a:cubicBezTo>
                  <a:cubicBezTo>
                    <a:pt x="11" y="233"/>
                    <a:pt x="11" y="233"/>
                    <a:pt x="10" y="233"/>
                  </a:cubicBezTo>
                  <a:cubicBezTo>
                    <a:pt x="10" y="234"/>
                    <a:pt x="10" y="234"/>
                    <a:pt x="10" y="234"/>
                  </a:cubicBezTo>
                  <a:cubicBezTo>
                    <a:pt x="9" y="234"/>
                    <a:pt x="9" y="235"/>
                    <a:pt x="8" y="235"/>
                  </a:cubicBezTo>
                  <a:lnTo>
                    <a:pt x="8" y="236"/>
                  </a:lnTo>
                  <a:cubicBezTo>
                    <a:pt x="7" y="236"/>
                    <a:pt x="7" y="237"/>
                    <a:pt x="7" y="237"/>
                  </a:cubicBezTo>
                  <a:lnTo>
                    <a:pt x="6" y="237"/>
                  </a:lnTo>
                  <a:lnTo>
                    <a:pt x="6" y="238"/>
                  </a:lnTo>
                  <a:lnTo>
                    <a:pt x="5" y="239"/>
                  </a:lnTo>
                  <a:lnTo>
                    <a:pt x="5" y="240"/>
                  </a:lnTo>
                  <a:lnTo>
                    <a:pt x="4" y="240"/>
                  </a:lnTo>
                  <a:lnTo>
                    <a:pt x="4" y="241"/>
                  </a:lnTo>
                  <a:lnTo>
                    <a:pt x="3" y="242"/>
                  </a:lnTo>
                  <a:lnTo>
                    <a:pt x="3" y="243"/>
                  </a:lnTo>
                  <a:lnTo>
                    <a:pt x="3" y="244"/>
                  </a:lnTo>
                  <a:cubicBezTo>
                    <a:pt x="2" y="244"/>
                    <a:pt x="2" y="244"/>
                    <a:pt x="2" y="245"/>
                  </a:cubicBezTo>
                  <a:lnTo>
                    <a:pt x="2" y="246"/>
                  </a:lnTo>
                  <a:cubicBezTo>
                    <a:pt x="1" y="246"/>
                    <a:pt x="1" y="247"/>
                    <a:pt x="1" y="247"/>
                  </a:cubicBezTo>
                  <a:lnTo>
                    <a:pt x="1" y="248"/>
                  </a:lnTo>
                  <a:lnTo>
                    <a:pt x="1" y="249"/>
                  </a:lnTo>
                  <a:lnTo>
                    <a:pt x="1" y="250"/>
                  </a:lnTo>
                  <a:lnTo>
                    <a:pt x="1" y="251"/>
                  </a:lnTo>
                  <a:lnTo>
                    <a:pt x="0" y="251"/>
                  </a:lnTo>
                  <a:cubicBezTo>
                    <a:pt x="0" y="252"/>
                    <a:pt x="0" y="252"/>
                    <a:pt x="0" y="252"/>
                  </a:cubicBezTo>
                  <a:cubicBezTo>
                    <a:pt x="0" y="253"/>
                    <a:pt x="0" y="253"/>
                    <a:pt x="0" y="253"/>
                  </a:cubicBezTo>
                  <a:cubicBezTo>
                    <a:pt x="0" y="254"/>
                    <a:pt x="0" y="254"/>
                    <a:pt x="0" y="254"/>
                  </a:cubicBezTo>
                  <a:lnTo>
                    <a:pt x="0" y="255"/>
                  </a:lnTo>
                  <a:lnTo>
                    <a:pt x="0" y="511"/>
                  </a:lnTo>
                  <a:lnTo>
                    <a:pt x="0" y="512"/>
                  </a:lnTo>
                  <a:lnTo>
                    <a:pt x="0" y="767"/>
                  </a:lnTo>
                  <a:cubicBezTo>
                    <a:pt x="0" y="768"/>
                    <a:pt x="0" y="768"/>
                    <a:pt x="0" y="769"/>
                  </a:cubicBezTo>
                  <a:lnTo>
                    <a:pt x="1" y="770"/>
                  </a:lnTo>
                  <a:lnTo>
                    <a:pt x="1" y="771"/>
                  </a:lnTo>
                  <a:cubicBezTo>
                    <a:pt x="1" y="772"/>
                    <a:pt x="1" y="772"/>
                    <a:pt x="1" y="773"/>
                  </a:cubicBezTo>
                  <a:lnTo>
                    <a:pt x="1" y="774"/>
                  </a:lnTo>
                  <a:lnTo>
                    <a:pt x="2" y="775"/>
                  </a:lnTo>
                  <a:cubicBezTo>
                    <a:pt x="2" y="776"/>
                    <a:pt x="2" y="776"/>
                    <a:pt x="2" y="776"/>
                  </a:cubicBezTo>
                  <a:cubicBezTo>
                    <a:pt x="2" y="777"/>
                    <a:pt x="2" y="777"/>
                    <a:pt x="3" y="778"/>
                  </a:cubicBezTo>
                  <a:lnTo>
                    <a:pt x="3" y="779"/>
                  </a:lnTo>
                  <a:lnTo>
                    <a:pt x="4" y="780"/>
                  </a:lnTo>
                  <a:cubicBezTo>
                    <a:pt x="4" y="780"/>
                    <a:pt x="4" y="781"/>
                    <a:pt x="5" y="781"/>
                  </a:cubicBezTo>
                  <a:cubicBezTo>
                    <a:pt x="5" y="782"/>
                    <a:pt x="5" y="782"/>
                    <a:pt x="5" y="782"/>
                  </a:cubicBezTo>
                  <a:cubicBezTo>
                    <a:pt x="5" y="783"/>
                    <a:pt x="6" y="783"/>
                    <a:pt x="6" y="783"/>
                  </a:cubicBezTo>
                  <a:cubicBezTo>
                    <a:pt x="6" y="784"/>
                    <a:pt x="7" y="784"/>
                    <a:pt x="7" y="784"/>
                  </a:cubicBezTo>
                  <a:cubicBezTo>
                    <a:pt x="7" y="785"/>
                    <a:pt x="8" y="785"/>
                    <a:pt x="8" y="786"/>
                  </a:cubicBezTo>
                  <a:lnTo>
                    <a:pt x="9" y="786"/>
                  </a:lnTo>
                  <a:cubicBezTo>
                    <a:pt x="9" y="787"/>
                    <a:pt x="9" y="787"/>
                    <a:pt x="10" y="787"/>
                  </a:cubicBezTo>
                  <a:cubicBezTo>
                    <a:pt x="10" y="788"/>
                    <a:pt x="10" y="788"/>
                    <a:pt x="11" y="788"/>
                  </a:cubicBezTo>
                  <a:cubicBezTo>
                    <a:pt x="11" y="788"/>
                    <a:pt x="11" y="789"/>
                    <a:pt x="12" y="789"/>
                  </a:cubicBezTo>
                  <a:cubicBezTo>
                    <a:pt x="12" y="789"/>
                    <a:pt x="12" y="790"/>
                    <a:pt x="13" y="790"/>
                  </a:cubicBezTo>
                  <a:lnTo>
                    <a:pt x="14" y="790"/>
                  </a:lnTo>
                  <a:cubicBezTo>
                    <a:pt x="14" y="791"/>
                    <a:pt x="15" y="791"/>
                    <a:pt x="15" y="791"/>
                  </a:cubicBezTo>
                  <a:lnTo>
                    <a:pt x="16" y="791"/>
                  </a:lnTo>
                  <a:lnTo>
                    <a:pt x="245" y="905"/>
                  </a:lnTo>
                  <a:lnTo>
                    <a:pt x="246" y="905"/>
                  </a:lnTo>
                  <a:cubicBezTo>
                    <a:pt x="246" y="905"/>
                    <a:pt x="247" y="906"/>
                    <a:pt x="248" y="906"/>
                  </a:cubicBezTo>
                  <a:lnTo>
                    <a:pt x="249" y="906"/>
                  </a:lnTo>
                  <a:lnTo>
                    <a:pt x="250" y="906"/>
                  </a:lnTo>
                  <a:lnTo>
                    <a:pt x="475" y="1018"/>
                  </a:lnTo>
                  <a:cubicBezTo>
                    <a:pt x="476" y="1018"/>
                    <a:pt x="476" y="1018"/>
                    <a:pt x="476" y="1018"/>
                  </a:cubicBezTo>
                  <a:cubicBezTo>
                    <a:pt x="477" y="1018"/>
                    <a:pt x="477" y="1018"/>
                    <a:pt x="477" y="1019"/>
                  </a:cubicBezTo>
                  <a:lnTo>
                    <a:pt x="478" y="1019"/>
                  </a:lnTo>
                  <a:cubicBezTo>
                    <a:pt x="479" y="1019"/>
                    <a:pt x="479" y="1019"/>
                    <a:pt x="479" y="1019"/>
                  </a:cubicBezTo>
                  <a:cubicBezTo>
                    <a:pt x="480" y="1020"/>
                    <a:pt x="480" y="1020"/>
                    <a:pt x="481" y="1020"/>
                  </a:cubicBezTo>
                  <a:cubicBezTo>
                    <a:pt x="482" y="1020"/>
                    <a:pt x="482" y="1020"/>
                    <a:pt x="482" y="1020"/>
                  </a:cubicBezTo>
                  <a:cubicBezTo>
                    <a:pt x="483" y="1020"/>
                    <a:pt x="483" y="1020"/>
                    <a:pt x="484" y="1020"/>
                  </a:cubicBezTo>
                  <a:cubicBezTo>
                    <a:pt x="484" y="1021"/>
                    <a:pt x="484" y="1021"/>
                    <a:pt x="485" y="1021"/>
                  </a:cubicBezTo>
                  <a:cubicBezTo>
                    <a:pt x="485" y="1021"/>
                    <a:pt x="486" y="1021"/>
                    <a:pt x="487" y="1021"/>
                  </a:cubicBezTo>
                  <a:cubicBezTo>
                    <a:pt x="488" y="1021"/>
                    <a:pt x="489" y="1021"/>
                    <a:pt x="490" y="1021"/>
                  </a:cubicBezTo>
                  <a:lnTo>
                    <a:pt x="490" y="1020"/>
                  </a:lnTo>
                  <a:lnTo>
                    <a:pt x="491" y="1020"/>
                  </a:lnTo>
                  <a:lnTo>
                    <a:pt x="492" y="1020"/>
                  </a:lnTo>
                  <a:cubicBezTo>
                    <a:pt x="493" y="1020"/>
                    <a:pt x="493" y="1020"/>
                    <a:pt x="493" y="1020"/>
                  </a:cubicBezTo>
                  <a:lnTo>
                    <a:pt x="494" y="1020"/>
                  </a:lnTo>
                  <a:cubicBezTo>
                    <a:pt x="494" y="1020"/>
                    <a:pt x="495" y="1020"/>
                    <a:pt x="495" y="1019"/>
                  </a:cubicBezTo>
                  <a:lnTo>
                    <a:pt x="496" y="1019"/>
                  </a:lnTo>
                  <a:cubicBezTo>
                    <a:pt x="497" y="1019"/>
                    <a:pt x="497" y="1019"/>
                    <a:pt x="497" y="1019"/>
                  </a:cubicBezTo>
                  <a:cubicBezTo>
                    <a:pt x="498" y="1018"/>
                    <a:pt x="498" y="1018"/>
                    <a:pt x="498" y="1018"/>
                  </a:cubicBezTo>
                  <a:lnTo>
                    <a:pt x="499" y="1018"/>
                  </a:lnTo>
                  <a:lnTo>
                    <a:pt x="729" y="904"/>
                  </a:lnTo>
                  <a:cubicBezTo>
                    <a:pt x="730" y="904"/>
                    <a:pt x="732" y="903"/>
                    <a:pt x="733" y="902"/>
                  </a:cubicBezTo>
                  <a:lnTo>
                    <a:pt x="958" y="791"/>
                  </a:lnTo>
                  <a:cubicBezTo>
                    <a:pt x="966" y="787"/>
                    <a:pt x="970" y="781"/>
                    <a:pt x="973" y="774"/>
                  </a:cubicBezTo>
                  <a:cubicBezTo>
                    <a:pt x="973" y="773"/>
                    <a:pt x="973" y="773"/>
                    <a:pt x="973" y="772"/>
                  </a:cubicBezTo>
                  <a:close/>
                </a:path>
              </a:pathLst>
            </a:custGeom>
            <a:grpFill/>
            <a:ln cap="flat">
              <a:noFill/>
              <a:prstDash val="solid"/>
            </a:ln>
          </p:spPr>
          <p:txBody>
            <a:bodyPr vert="horz" wrap="none" lIns="45000" tIns="22500" rIns="45000" bIns="22500" anchor="ctr" anchorCtr="1" compatLnSpc="0"/>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Arial" pitchFamily="18"/>
                <a:ea typeface="Arial Unicode MS" pitchFamily="2"/>
                <a:cs typeface="Arial Unicode MS" pitchFamily="2"/>
              </a:endParaRPr>
            </a:p>
          </p:txBody>
        </p:sp>
      </p:grpSp>
      <p:sp>
        <p:nvSpPr>
          <p:cNvPr id="38" name="CuadroTexto 238">
            <a:extLst>
              <a:ext uri="{FF2B5EF4-FFF2-40B4-BE49-F238E27FC236}">
                <a16:creationId xmlns:a16="http://schemas.microsoft.com/office/drawing/2014/main" id="{DE4151DE-36DC-4965-B6C1-936023D4FFAD}"/>
              </a:ext>
            </a:extLst>
          </p:cNvPr>
          <p:cNvSpPr txBox="1"/>
          <p:nvPr/>
        </p:nvSpPr>
        <p:spPr>
          <a:xfrm>
            <a:off x="622719" y="343215"/>
            <a:ext cx="4990469"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Pencil Infographic</a:t>
            </a:r>
          </a:p>
        </p:txBody>
      </p:sp>
    </p:spTree>
    <p:extLst>
      <p:ext uri="{BB962C8B-B14F-4D97-AF65-F5344CB8AC3E}">
        <p14:creationId xmlns:p14="http://schemas.microsoft.com/office/powerpoint/2010/main" val="3115816497"/>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14:presetBounceEnd="8000">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14:bounceEnd="8000">
                                          <p:cBhvr additive="base">
                                            <p:cTn id="7" dur="500" fill="hold"/>
                                            <p:tgtEl>
                                              <p:spTgt spid="38"/>
                                            </p:tgtEl>
                                            <p:attrNameLst>
                                              <p:attrName>ppt_x</p:attrName>
                                            </p:attrNameLst>
                                          </p:cBhvr>
                                          <p:tavLst>
                                            <p:tav tm="0">
                                              <p:val>
                                                <p:strVal val="0-#ppt_w/2"/>
                                              </p:val>
                                            </p:tav>
                                            <p:tav tm="100000">
                                              <p:val>
                                                <p:strVal val="#ppt_x"/>
                                              </p:val>
                                            </p:tav>
                                          </p:tavLst>
                                        </p:anim>
                                        <p:anim calcmode="lin" valueType="num" p14:bounceEnd="8000">
                                          <p:cBhvr additive="base">
                                            <p:cTn id="8" dur="500" fill="hold"/>
                                            <p:tgtEl>
                                              <p:spTgt spid="38"/>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500"/>
                                      </p:stCondLst>
                                      <p:childTnLst>
                                        <p:set>
                                          <p:cBhvr>
                                            <p:cTn id="10" dur="1" fill="hold">
                                              <p:stCondLst>
                                                <p:cond delay="0"/>
                                              </p:stCondLst>
                                            </p:cTn>
                                            <p:tgtEl>
                                              <p:spTgt spid="55"/>
                                            </p:tgtEl>
                                            <p:attrNameLst>
                                              <p:attrName>style.visibility</p:attrName>
                                            </p:attrNameLst>
                                          </p:cBhvr>
                                          <p:to>
                                            <p:strVal val="visible"/>
                                          </p:to>
                                        </p:set>
                                        <p:animEffect transition="in" filter="fade">
                                          <p:cBhvr>
                                            <p:cTn id="11" dur="750"/>
                                            <p:tgtEl>
                                              <p:spTgt spid="55"/>
                                            </p:tgtEl>
                                          </p:cBhvr>
                                        </p:animEffect>
                                      </p:childTnLst>
                                    </p:cTn>
                                  </p:par>
                                  <p:par>
                                    <p:cTn id="12" presetID="2" presetClass="entr" presetSubtype="2" fill="hold" grpId="0" nodeType="withEffect">
                                      <p:stCondLst>
                                        <p:cond delay="1250"/>
                                      </p:stCondLst>
                                      <p:childTnLst>
                                        <p:set>
                                          <p:cBhvr>
                                            <p:cTn id="13" dur="1" fill="hold">
                                              <p:stCondLst>
                                                <p:cond delay="0"/>
                                              </p:stCondLst>
                                            </p:cTn>
                                            <p:tgtEl>
                                              <p:spTgt spid="62"/>
                                            </p:tgtEl>
                                            <p:attrNameLst>
                                              <p:attrName>style.visibility</p:attrName>
                                            </p:attrNameLst>
                                          </p:cBhvr>
                                          <p:to>
                                            <p:strVal val="visible"/>
                                          </p:to>
                                        </p:set>
                                        <p:anim calcmode="lin" valueType="num">
                                          <p:cBhvr additive="base">
                                            <p:cTn id="14" dur="500" fill="hold"/>
                                            <p:tgtEl>
                                              <p:spTgt spid="62"/>
                                            </p:tgtEl>
                                            <p:attrNameLst>
                                              <p:attrName>ppt_x</p:attrName>
                                            </p:attrNameLst>
                                          </p:cBhvr>
                                          <p:tavLst>
                                            <p:tav tm="0">
                                              <p:val>
                                                <p:strVal val="1+#ppt_w/2"/>
                                              </p:val>
                                            </p:tav>
                                            <p:tav tm="100000">
                                              <p:val>
                                                <p:strVal val="#ppt_x"/>
                                              </p:val>
                                            </p:tav>
                                          </p:tavLst>
                                        </p:anim>
                                        <p:anim calcmode="lin" valueType="num">
                                          <p:cBhvr additive="base">
                                            <p:cTn id="15" dur="500" fill="hold"/>
                                            <p:tgtEl>
                                              <p:spTgt spid="62"/>
                                            </p:tgtEl>
                                            <p:attrNameLst>
                                              <p:attrName>ppt_y</p:attrName>
                                            </p:attrNameLst>
                                          </p:cBhvr>
                                          <p:tavLst>
                                            <p:tav tm="0">
                                              <p:val>
                                                <p:strVal val="#ppt_y"/>
                                              </p:val>
                                            </p:tav>
                                            <p:tav tm="100000">
                                              <p:val>
                                                <p:strVal val="#ppt_y"/>
                                              </p:val>
                                            </p:tav>
                                          </p:tavLst>
                                        </p:anim>
                                      </p:childTnLst>
                                    </p:cTn>
                                  </p:par>
                                  <p:par>
                                    <p:cTn id="16" presetID="2" presetClass="entr" presetSubtype="2" fill="hold" grpId="0" nodeType="withEffect">
                                      <p:stCondLst>
                                        <p:cond delay="1250"/>
                                      </p:stCondLst>
                                      <p:childTnLst>
                                        <p:set>
                                          <p:cBhvr>
                                            <p:cTn id="17" dur="1" fill="hold">
                                              <p:stCondLst>
                                                <p:cond delay="0"/>
                                              </p:stCondLst>
                                            </p:cTn>
                                            <p:tgtEl>
                                              <p:spTgt spid="61"/>
                                            </p:tgtEl>
                                            <p:attrNameLst>
                                              <p:attrName>style.visibility</p:attrName>
                                            </p:attrNameLst>
                                          </p:cBhvr>
                                          <p:to>
                                            <p:strVal val="visible"/>
                                          </p:to>
                                        </p:set>
                                        <p:anim calcmode="lin" valueType="num">
                                          <p:cBhvr additive="base">
                                            <p:cTn id="18" dur="500" fill="hold"/>
                                            <p:tgtEl>
                                              <p:spTgt spid="61"/>
                                            </p:tgtEl>
                                            <p:attrNameLst>
                                              <p:attrName>ppt_x</p:attrName>
                                            </p:attrNameLst>
                                          </p:cBhvr>
                                          <p:tavLst>
                                            <p:tav tm="0">
                                              <p:val>
                                                <p:strVal val="1+#ppt_w/2"/>
                                              </p:val>
                                            </p:tav>
                                            <p:tav tm="100000">
                                              <p:val>
                                                <p:strVal val="#ppt_x"/>
                                              </p:val>
                                            </p:tav>
                                          </p:tavLst>
                                        </p:anim>
                                        <p:anim calcmode="lin" valueType="num">
                                          <p:cBhvr additive="base">
                                            <p:cTn id="19" dur="500" fill="hold"/>
                                            <p:tgtEl>
                                              <p:spTgt spid="61"/>
                                            </p:tgtEl>
                                            <p:attrNameLst>
                                              <p:attrName>ppt_y</p:attrName>
                                            </p:attrNameLst>
                                          </p:cBhvr>
                                          <p:tavLst>
                                            <p:tav tm="0">
                                              <p:val>
                                                <p:strVal val="#ppt_y"/>
                                              </p:val>
                                            </p:tav>
                                            <p:tav tm="100000">
                                              <p:val>
                                                <p:strVal val="#ppt_y"/>
                                              </p:val>
                                            </p:tav>
                                          </p:tavLst>
                                        </p:anim>
                                      </p:childTnLst>
                                    </p:cTn>
                                  </p:par>
                                  <p:par>
                                    <p:cTn id="20" presetID="2" presetClass="entr" presetSubtype="8" fill="hold" grpId="0" nodeType="withEffect" p14:presetBounceEnd="8000">
                                      <p:stCondLst>
                                        <p:cond delay="1750"/>
                                      </p:stCondLst>
                                      <p:childTnLst>
                                        <p:set>
                                          <p:cBhvr>
                                            <p:cTn id="21" dur="1" fill="hold">
                                              <p:stCondLst>
                                                <p:cond delay="0"/>
                                              </p:stCondLst>
                                            </p:cTn>
                                            <p:tgtEl>
                                              <p:spTgt spid="59"/>
                                            </p:tgtEl>
                                            <p:attrNameLst>
                                              <p:attrName>style.visibility</p:attrName>
                                            </p:attrNameLst>
                                          </p:cBhvr>
                                          <p:to>
                                            <p:strVal val="visible"/>
                                          </p:to>
                                        </p:set>
                                        <p:anim calcmode="lin" valueType="num" p14:bounceEnd="8000">
                                          <p:cBhvr additive="base">
                                            <p:cTn id="22" dur="500" fill="hold"/>
                                            <p:tgtEl>
                                              <p:spTgt spid="59"/>
                                            </p:tgtEl>
                                            <p:attrNameLst>
                                              <p:attrName>ppt_x</p:attrName>
                                            </p:attrNameLst>
                                          </p:cBhvr>
                                          <p:tavLst>
                                            <p:tav tm="0">
                                              <p:val>
                                                <p:strVal val="0-#ppt_w/2"/>
                                              </p:val>
                                            </p:tav>
                                            <p:tav tm="100000">
                                              <p:val>
                                                <p:strVal val="#ppt_x"/>
                                              </p:val>
                                            </p:tav>
                                          </p:tavLst>
                                        </p:anim>
                                        <p:anim calcmode="lin" valueType="num" p14:bounceEnd="8000">
                                          <p:cBhvr additive="base">
                                            <p:cTn id="23" dur="500" fill="hold"/>
                                            <p:tgtEl>
                                              <p:spTgt spid="59"/>
                                            </p:tgtEl>
                                            <p:attrNameLst>
                                              <p:attrName>ppt_y</p:attrName>
                                            </p:attrNameLst>
                                          </p:cBhvr>
                                          <p:tavLst>
                                            <p:tav tm="0">
                                              <p:val>
                                                <p:strVal val="#ppt_y"/>
                                              </p:val>
                                            </p:tav>
                                            <p:tav tm="100000">
                                              <p:val>
                                                <p:strVal val="#ppt_y"/>
                                              </p:val>
                                            </p:tav>
                                          </p:tavLst>
                                        </p:anim>
                                      </p:childTnLst>
                                    </p:cTn>
                                  </p:par>
                                  <p:par>
                                    <p:cTn id="24" presetID="2" presetClass="entr" presetSubtype="8" fill="hold" grpId="0" nodeType="withEffect" p14:presetBounceEnd="8000">
                                      <p:stCondLst>
                                        <p:cond delay="1750"/>
                                      </p:stCondLst>
                                      <p:childTnLst>
                                        <p:set>
                                          <p:cBhvr>
                                            <p:cTn id="25" dur="1" fill="hold">
                                              <p:stCondLst>
                                                <p:cond delay="0"/>
                                              </p:stCondLst>
                                            </p:cTn>
                                            <p:tgtEl>
                                              <p:spTgt spid="66"/>
                                            </p:tgtEl>
                                            <p:attrNameLst>
                                              <p:attrName>style.visibility</p:attrName>
                                            </p:attrNameLst>
                                          </p:cBhvr>
                                          <p:to>
                                            <p:strVal val="visible"/>
                                          </p:to>
                                        </p:set>
                                        <p:anim calcmode="lin" valueType="num" p14:bounceEnd="8000">
                                          <p:cBhvr additive="base">
                                            <p:cTn id="26" dur="500" fill="hold"/>
                                            <p:tgtEl>
                                              <p:spTgt spid="66"/>
                                            </p:tgtEl>
                                            <p:attrNameLst>
                                              <p:attrName>ppt_x</p:attrName>
                                            </p:attrNameLst>
                                          </p:cBhvr>
                                          <p:tavLst>
                                            <p:tav tm="0">
                                              <p:val>
                                                <p:strVal val="0-#ppt_w/2"/>
                                              </p:val>
                                            </p:tav>
                                            <p:tav tm="100000">
                                              <p:val>
                                                <p:strVal val="#ppt_x"/>
                                              </p:val>
                                            </p:tav>
                                          </p:tavLst>
                                        </p:anim>
                                        <p:anim calcmode="lin" valueType="num" p14:bounceEnd="8000">
                                          <p:cBhvr additive="base">
                                            <p:cTn id="27" dur="500" fill="hold"/>
                                            <p:tgtEl>
                                              <p:spTgt spid="66"/>
                                            </p:tgtEl>
                                            <p:attrNameLst>
                                              <p:attrName>ppt_y</p:attrName>
                                            </p:attrNameLst>
                                          </p:cBhvr>
                                          <p:tavLst>
                                            <p:tav tm="0">
                                              <p:val>
                                                <p:strVal val="#ppt_y"/>
                                              </p:val>
                                            </p:tav>
                                            <p:tav tm="100000">
                                              <p:val>
                                                <p:strVal val="#ppt_y"/>
                                              </p:val>
                                            </p:tav>
                                          </p:tavLst>
                                        </p:anim>
                                      </p:childTnLst>
                                    </p:cTn>
                                  </p:par>
                                  <p:par>
                                    <p:cTn id="28" presetID="2" presetClass="entr" presetSubtype="8" fill="hold" grpId="0" nodeType="withEffect" p14:presetBounceEnd="8000">
                                      <p:stCondLst>
                                        <p:cond delay="1750"/>
                                      </p:stCondLst>
                                      <p:childTnLst>
                                        <p:set>
                                          <p:cBhvr>
                                            <p:cTn id="29" dur="1" fill="hold">
                                              <p:stCondLst>
                                                <p:cond delay="0"/>
                                              </p:stCondLst>
                                            </p:cTn>
                                            <p:tgtEl>
                                              <p:spTgt spid="58"/>
                                            </p:tgtEl>
                                            <p:attrNameLst>
                                              <p:attrName>style.visibility</p:attrName>
                                            </p:attrNameLst>
                                          </p:cBhvr>
                                          <p:to>
                                            <p:strVal val="visible"/>
                                          </p:to>
                                        </p:set>
                                        <p:anim calcmode="lin" valueType="num" p14:bounceEnd="8000">
                                          <p:cBhvr additive="base">
                                            <p:cTn id="30" dur="500" fill="hold"/>
                                            <p:tgtEl>
                                              <p:spTgt spid="58"/>
                                            </p:tgtEl>
                                            <p:attrNameLst>
                                              <p:attrName>ppt_x</p:attrName>
                                            </p:attrNameLst>
                                          </p:cBhvr>
                                          <p:tavLst>
                                            <p:tav tm="0">
                                              <p:val>
                                                <p:strVal val="0-#ppt_w/2"/>
                                              </p:val>
                                            </p:tav>
                                            <p:tav tm="100000">
                                              <p:val>
                                                <p:strVal val="#ppt_x"/>
                                              </p:val>
                                            </p:tav>
                                          </p:tavLst>
                                        </p:anim>
                                        <p:anim calcmode="lin" valueType="num" p14:bounceEnd="8000">
                                          <p:cBhvr additive="base">
                                            <p:cTn id="31" dur="500" fill="hold"/>
                                            <p:tgtEl>
                                              <p:spTgt spid="58"/>
                                            </p:tgtEl>
                                            <p:attrNameLst>
                                              <p:attrName>ppt_y</p:attrName>
                                            </p:attrNameLst>
                                          </p:cBhvr>
                                          <p:tavLst>
                                            <p:tav tm="0">
                                              <p:val>
                                                <p:strVal val="#ppt_y"/>
                                              </p:val>
                                            </p:tav>
                                            <p:tav tm="100000">
                                              <p:val>
                                                <p:strVal val="#ppt_y"/>
                                              </p:val>
                                            </p:tav>
                                          </p:tavLst>
                                        </p:anim>
                                      </p:childTnLst>
                                    </p:cTn>
                                  </p:par>
                                  <p:par>
                                    <p:cTn id="32" presetID="2" presetClass="entr" presetSubtype="8" fill="hold" grpId="0" nodeType="withEffect" p14:presetBounceEnd="8000">
                                      <p:stCondLst>
                                        <p:cond delay="1750"/>
                                      </p:stCondLst>
                                      <p:childTnLst>
                                        <p:set>
                                          <p:cBhvr>
                                            <p:cTn id="33" dur="1" fill="hold">
                                              <p:stCondLst>
                                                <p:cond delay="0"/>
                                              </p:stCondLst>
                                            </p:cTn>
                                            <p:tgtEl>
                                              <p:spTgt spid="65"/>
                                            </p:tgtEl>
                                            <p:attrNameLst>
                                              <p:attrName>style.visibility</p:attrName>
                                            </p:attrNameLst>
                                          </p:cBhvr>
                                          <p:to>
                                            <p:strVal val="visible"/>
                                          </p:to>
                                        </p:set>
                                        <p:anim calcmode="lin" valueType="num" p14:bounceEnd="8000">
                                          <p:cBhvr additive="base">
                                            <p:cTn id="34" dur="500" fill="hold"/>
                                            <p:tgtEl>
                                              <p:spTgt spid="65"/>
                                            </p:tgtEl>
                                            <p:attrNameLst>
                                              <p:attrName>ppt_x</p:attrName>
                                            </p:attrNameLst>
                                          </p:cBhvr>
                                          <p:tavLst>
                                            <p:tav tm="0">
                                              <p:val>
                                                <p:strVal val="0-#ppt_w/2"/>
                                              </p:val>
                                            </p:tav>
                                            <p:tav tm="100000">
                                              <p:val>
                                                <p:strVal val="#ppt_x"/>
                                              </p:val>
                                            </p:tav>
                                          </p:tavLst>
                                        </p:anim>
                                        <p:anim calcmode="lin" valueType="num" p14:bounceEnd="8000">
                                          <p:cBhvr additive="base">
                                            <p:cTn id="35" dur="500" fill="hold"/>
                                            <p:tgtEl>
                                              <p:spTgt spid="65"/>
                                            </p:tgtEl>
                                            <p:attrNameLst>
                                              <p:attrName>ppt_y</p:attrName>
                                            </p:attrNameLst>
                                          </p:cBhvr>
                                          <p:tavLst>
                                            <p:tav tm="0">
                                              <p:val>
                                                <p:strVal val="#ppt_y"/>
                                              </p:val>
                                            </p:tav>
                                            <p:tav tm="100000">
                                              <p:val>
                                                <p:strVal val="#ppt_y"/>
                                              </p:val>
                                            </p:tav>
                                          </p:tavLst>
                                        </p:anim>
                                      </p:childTnLst>
                                    </p:cTn>
                                  </p:par>
                                  <p:par>
                                    <p:cTn id="36" presetID="2" presetClass="entr" presetSubtype="8" fill="hold" grpId="0" nodeType="withEffect" p14:presetBounceEnd="8000">
                                      <p:stCondLst>
                                        <p:cond delay="1750"/>
                                      </p:stCondLst>
                                      <p:childTnLst>
                                        <p:set>
                                          <p:cBhvr>
                                            <p:cTn id="37" dur="1" fill="hold">
                                              <p:stCondLst>
                                                <p:cond delay="0"/>
                                              </p:stCondLst>
                                            </p:cTn>
                                            <p:tgtEl>
                                              <p:spTgt spid="64"/>
                                            </p:tgtEl>
                                            <p:attrNameLst>
                                              <p:attrName>style.visibility</p:attrName>
                                            </p:attrNameLst>
                                          </p:cBhvr>
                                          <p:to>
                                            <p:strVal val="visible"/>
                                          </p:to>
                                        </p:set>
                                        <p:anim calcmode="lin" valueType="num" p14:bounceEnd="8000">
                                          <p:cBhvr additive="base">
                                            <p:cTn id="38" dur="500" fill="hold"/>
                                            <p:tgtEl>
                                              <p:spTgt spid="64"/>
                                            </p:tgtEl>
                                            <p:attrNameLst>
                                              <p:attrName>ppt_x</p:attrName>
                                            </p:attrNameLst>
                                          </p:cBhvr>
                                          <p:tavLst>
                                            <p:tav tm="0">
                                              <p:val>
                                                <p:strVal val="0-#ppt_w/2"/>
                                              </p:val>
                                            </p:tav>
                                            <p:tav tm="100000">
                                              <p:val>
                                                <p:strVal val="#ppt_x"/>
                                              </p:val>
                                            </p:tav>
                                          </p:tavLst>
                                        </p:anim>
                                        <p:anim calcmode="lin" valueType="num" p14:bounceEnd="8000">
                                          <p:cBhvr additive="base">
                                            <p:cTn id="39" dur="500" fill="hold"/>
                                            <p:tgtEl>
                                              <p:spTgt spid="64"/>
                                            </p:tgtEl>
                                            <p:attrNameLst>
                                              <p:attrName>ppt_y</p:attrName>
                                            </p:attrNameLst>
                                          </p:cBhvr>
                                          <p:tavLst>
                                            <p:tav tm="0">
                                              <p:val>
                                                <p:strVal val="#ppt_y"/>
                                              </p:val>
                                            </p:tav>
                                            <p:tav tm="100000">
                                              <p:val>
                                                <p:strVal val="#ppt_y"/>
                                              </p:val>
                                            </p:tav>
                                          </p:tavLst>
                                        </p:anim>
                                      </p:childTnLst>
                                    </p:cTn>
                                  </p:par>
                                  <p:par>
                                    <p:cTn id="40" presetID="2" presetClass="entr" presetSubtype="8" fill="hold" grpId="0" nodeType="withEffect" p14:presetBounceEnd="8000">
                                      <p:stCondLst>
                                        <p:cond delay="1750"/>
                                      </p:stCondLst>
                                      <p:childTnLst>
                                        <p:set>
                                          <p:cBhvr>
                                            <p:cTn id="41" dur="1" fill="hold">
                                              <p:stCondLst>
                                                <p:cond delay="0"/>
                                              </p:stCondLst>
                                            </p:cTn>
                                            <p:tgtEl>
                                              <p:spTgt spid="57"/>
                                            </p:tgtEl>
                                            <p:attrNameLst>
                                              <p:attrName>style.visibility</p:attrName>
                                            </p:attrNameLst>
                                          </p:cBhvr>
                                          <p:to>
                                            <p:strVal val="visible"/>
                                          </p:to>
                                        </p:set>
                                        <p:anim calcmode="lin" valueType="num" p14:bounceEnd="8000">
                                          <p:cBhvr additive="base">
                                            <p:cTn id="42" dur="500" fill="hold"/>
                                            <p:tgtEl>
                                              <p:spTgt spid="57"/>
                                            </p:tgtEl>
                                            <p:attrNameLst>
                                              <p:attrName>ppt_x</p:attrName>
                                            </p:attrNameLst>
                                          </p:cBhvr>
                                          <p:tavLst>
                                            <p:tav tm="0">
                                              <p:val>
                                                <p:strVal val="0-#ppt_w/2"/>
                                              </p:val>
                                            </p:tav>
                                            <p:tav tm="100000">
                                              <p:val>
                                                <p:strVal val="#ppt_x"/>
                                              </p:val>
                                            </p:tav>
                                          </p:tavLst>
                                        </p:anim>
                                        <p:anim calcmode="lin" valueType="num" p14:bounceEnd="8000">
                                          <p:cBhvr additive="base">
                                            <p:cTn id="43" dur="500" fill="hold"/>
                                            <p:tgtEl>
                                              <p:spTgt spid="57"/>
                                            </p:tgtEl>
                                            <p:attrNameLst>
                                              <p:attrName>ppt_y</p:attrName>
                                            </p:attrNameLst>
                                          </p:cBhvr>
                                          <p:tavLst>
                                            <p:tav tm="0">
                                              <p:val>
                                                <p:strVal val="#ppt_y"/>
                                              </p:val>
                                            </p:tav>
                                            <p:tav tm="100000">
                                              <p:val>
                                                <p:strVal val="#ppt_y"/>
                                              </p:val>
                                            </p:tav>
                                          </p:tavLst>
                                        </p:anim>
                                      </p:childTnLst>
                                    </p:cTn>
                                  </p:par>
                                  <p:par>
                                    <p:cTn id="44" presetID="2" presetClass="entr" presetSubtype="8" fill="hold" grpId="0" nodeType="withEffect" p14:presetBounceEnd="8000">
                                      <p:stCondLst>
                                        <p:cond delay="1750"/>
                                      </p:stCondLst>
                                      <p:childTnLst>
                                        <p:set>
                                          <p:cBhvr>
                                            <p:cTn id="45" dur="1" fill="hold">
                                              <p:stCondLst>
                                                <p:cond delay="0"/>
                                              </p:stCondLst>
                                            </p:cTn>
                                            <p:tgtEl>
                                              <p:spTgt spid="63"/>
                                            </p:tgtEl>
                                            <p:attrNameLst>
                                              <p:attrName>style.visibility</p:attrName>
                                            </p:attrNameLst>
                                          </p:cBhvr>
                                          <p:to>
                                            <p:strVal val="visible"/>
                                          </p:to>
                                        </p:set>
                                        <p:anim calcmode="lin" valueType="num" p14:bounceEnd="8000">
                                          <p:cBhvr additive="base">
                                            <p:cTn id="46" dur="500" fill="hold"/>
                                            <p:tgtEl>
                                              <p:spTgt spid="63"/>
                                            </p:tgtEl>
                                            <p:attrNameLst>
                                              <p:attrName>ppt_x</p:attrName>
                                            </p:attrNameLst>
                                          </p:cBhvr>
                                          <p:tavLst>
                                            <p:tav tm="0">
                                              <p:val>
                                                <p:strVal val="0-#ppt_w/2"/>
                                              </p:val>
                                            </p:tav>
                                            <p:tav tm="100000">
                                              <p:val>
                                                <p:strVal val="#ppt_x"/>
                                              </p:val>
                                            </p:tav>
                                          </p:tavLst>
                                        </p:anim>
                                        <p:anim calcmode="lin" valueType="num" p14:bounceEnd="8000">
                                          <p:cBhvr additive="base">
                                            <p:cTn id="47" dur="500" fill="hold"/>
                                            <p:tgtEl>
                                              <p:spTgt spid="63"/>
                                            </p:tgtEl>
                                            <p:attrNameLst>
                                              <p:attrName>ppt_y</p:attrName>
                                            </p:attrNameLst>
                                          </p:cBhvr>
                                          <p:tavLst>
                                            <p:tav tm="0">
                                              <p:val>
                                                <p:strVal val="#ppt_y"/>
                                              </p:val>
                                            </p:tav>
                                            <p:tav tm="100000">
                                              <p:val>
                                                <p:strVal val="#ppt_y"/>
                                              </p:val>
                                            </p:tav>
                                          </p:tavLst>
                                        </p:anim>
                                      </p:childTnLst>
                                    </p:cTn>
                                  </p:par>
                                  <p:par>
                                    <p:cTn id="48" presetID="2" presetClass="entr" presetSubtype="8" fill="hold" grpId="0" nodeType="withEffect" p14:presetBounceEnd="8000">
                                      <p:stCondLst>
                                        <p:cond delay="1750"/>
                                      </p:stCondLst>
                                      <p:childTnLst>
                                        <p:set>
                                          <p:cBhvr>
                                            <p:cTn id="49" dur="1" fill="hold">
                                              <p:stCondLst>
                                                <p:cond delay="0"/>
                                              </p:stCondLst>
                                            </p:cTn>
                                            <p:tgtEl>
                                              <p:spTgt spid="7"/>
                                            </p:tgtEl>
                                            <p:attrNameLst>
                                              <p:attrName>style.visibility</p:attrName>
                                            </p:attrNameLst>
                                          </p:cBhvr>
                                          <p:to>
                                            <p:strVal val="visible"/>
                                          </p:to>
                                        </p:set>
                                        <p:anim calcmode="lin" valueType="num" p14:bounceEnd="8000">
                                          <p:cBhvr additive="base">
                                            <p:cTn id="50" dur="500" fill="hold"/>
                                            <p:tgtEl>
                                              <p:spTgt spid="7"/>
                                            </p:tgtEl>
                                            <p:attrNameLst>
                                              <p:attrName>ppt_x</p:attrName>
                                            </p:attrNameLst>
                                          </p:cBhvr>
                                          <p:tavLst>
                                            <p:tav tm="0">
                                              <p:val>
                                                <p:strVal val="0-#ppt_w/2"/>
                                              </p:val>
                                            </p:tav>
                                            <p:tav tm="100000">
                                              <p:val>
                                                <p:strVal val="#ppt_x"/>
                                              </p:val>
                                            </p:tav>
                                          </p:tavLst>
                                        </p:anim>
                                        <p:anim calcmode="lin" valueType="num" p14:bounceEnd="8000">
                                          <p:cBhvr additive="base">
                                            <p:cTn id="51" dur="500" fill="hold"/>
                                            <p:tgtEl>
                                              <p:spTgt spid="7"/>
                                            </p:tgtEl>
                                            <p:attrNameLst>
                                              <p:attrName>ppt_y</p:attrName>
                                            </p:attrNameLst>
                                          </p:cBhvr>
                                          <p:tavLst>
                                            <p:tav tm="0">
                                              <p:val>
                                                <p:strVal val="#ppt_y"/>
                                              </p:val>
                                            </p:tav>
                                            <p:tav tm="100000">
                                              <p:val>
                                                <p:strVal val="#ppt_y"/>
                                              </p:val>
                                            </p:tav>
                                          </p:tavLst>
                                        </p:anim>
                                      </p:childTnLst>
                                    </p:cTn>
                                  </p:par>
                                  <p:par>
                                    <p:cTn id="52" presetID="10" presetClass="entr" presetSubtype="0" fill="hold" nodeType="withEffect">
                                      <p:stCondLst>
                                        <p:cond delay="2250"/>
                                      </p:stCondLst>
                                      <p:childTnLst>
                                        <p:set>
                                          <p:cBhvr>
                                            <p:cTn id="53" dur="1" fill="hold">
                                              <p:stCondLst>
                                                <p:cond delay="0"/>
                                              </p:stCondLst>
                                            </p:cTn>
                                            <p:tgtEl>
                                              <p:spTgt spid="70"/>
                                            </p:tgtEl>
                                            <p:attrNameLst>
                                              <p:attrName>style.visibility</p:attrName>
                                            </p:attrNameLst>
                                          </p:cBhvr>
                                          <p:to>
                                            <p:strVal val="visible"/>
                                          </p:to>
                                        </p:set>
                                        <p:animEffect transition="in" filter="fade">
                                          <p:cBhvr>
                                            <p:cTn id="54" dur="500"/>
                                            <p:tgtEl>
                                              <p:spTgt spid="70"/>
                                            </p:tgtEl>
                                          </p:cBhvr>
                                        </p:animEffect>
                                      </p:childTnLst>
                                    </p:cTn>
                                  </p:par>
                                  <p:par>
                                    <p:cTn id="55" presetID="10" presetClass="entr" presetSubtype="0" fill="hold" nodeType="withEffect">
                                      <p:stCondLst>
                                        <p:cond delay="2250"/>
                                      </p:stCondLst>
                                      <p:childTnLst>
                                        <p:set>
                                          <p:cBhvr>
                                            <p:cTn id="56" dur="1" fill="hold">
                                              <p:stCondLst>
                                                <p:cond delay="0"/>
                                              </p:stCondLst>
                                            </p:cTn>
                                            <p:tgtEl>
                                              <p:spTgt spid="76"/>
                                            </p:tgtEl>
                                            <p:attrNameLst>
                                              <p:attrName>style.visibility</p:attrName>
                                            </p:attrNameLst>
                                          </p:cBhvr>
                                          <p:to>
                                            <p:strVal val="visible"/>
                                          </p:to>
                                        </p:set>
                                        <p:animEffect transition="in" filter="fade">
                                          <p:cBhvr>
                                            <p:cTn id="57" dur="500"/>
                                            <p:tgtEl>
                                              <p:spTgt spid="76"/>
                                            </p:tgtEl>
                                          </p:cBhvr>
                                        </p:animEffect>
                                      </p:childTnLst>
                                    </p:cTn>
                                  </p:par>
                                  <p:par>
                                    <p:cTn id="58" presetID="10" presetClass="entr" presetSubtype="0" fill="hold" grpId="0" nodeType="withEffect">
                                      <p:stCondLst>
                                        <p:cond delay="2250"/>
                                      </p:stCondLst>
                                      <p:childTnLst>
                                        <p:set>
                                          <p:cBhvr>
                                            <p:cTn id="59" dur="1" fill="hold">
                                              <p:stCondLst>
                                                <p:cond delay="0"/>
                                              </p:stCondLst>
                                            </p:cTn>
                                            <p:tgtEl>
                                              <p:spTgt spid="75"/>
                                            </p:tgtEl>
                                            <p:attrNameLst>
                                              <p:attrName>style.visibility</p:attrName>
                                            </p:attrNameLst>
                                          </p:cBhvr>
                                          <p:to>
                                            <p:strVal val="visible"/>
                                          </p:to>
                                        </p:set>
                                        <p:animEffect transition="in" filter="fade">
                                          <p:cBhvr>
                                            <p:cTn id="60" dur="500"/>
                                            <p:tgtEl>
                                              <p:spTgt spid="75"/>
                                            </p:tgtEl>
                                          </p:cBhvr>
                                        </p:animEffect>
                                      </p:childTnLst>
                                    </p:cTn>
                                  </p:par>
                                  <p:par>
                                    <p:cTn id="61" presetID="10" presetClass="entr" presetSubtype="0" fill="hold" nodeType="withEffect">
                                      <p:stCondLst>
                                        <p:cond delay="2250"/>
                                      </p:stCondLst>
                                      <p:childTnLst>
                                        <p:set>
                                          <p:cBhvr>
                                            <p:cTn id="62" dur="1" fill="hold">
                                              <p:stCondLst>
                                                <p:cond delay="0"/>
                                              </p:stCondLst>
                                            </p:cTn>
                                            <p:tgtEl>
                                              <p:spTgt spid="67"/>
                                            </p:tgtEl>
                                            <p:attrNameLst>
                                              <p:attrName>style.visibility</p:attrName>
                                            </p:attrNameLst>
                                          </p:cBhvr>
                                          <p:to>
                                            <p:strVal val="visible"/>
                                          </p:to>
                                        </p:set>
                                        <p:animEffect transition="in" filter="fade">
                                          <p:cBhvr>
                                            <p:cTn id="63"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7" grpId="0" animBg="1"/>
          <p:bldP spid="58" grpId="0" animBg="1"/>
          <p:bldP spid="59" grpId="0" animBg="1"/>
          <p:bldP spid="61" grpId="0"/>
          <p:bldP spid="62" grpId="0"/>
          <p:bldP spid="63" grpId="0"/>
          <p:bldP spid="64" grpId="0"/>
          <p:bldP spid="65" grpId="0"/>
          <p:bldP spid="66" grpId="0"/>
          <p:bldP spid="75" grpId="0" animBg="1"/>
          <p:bldP spid="3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0-#ppt_w/2"/>
                                              </p:val>
                                            </p:tav>
                                            <p:tav tm="100000">
                                              <p:val>
                                                <p:strVal val="#ppt_x"/>
                                              </p:val>
                                            </p:tav>
                                          </p:tavLst>
                                        </p:anim>
                                        <p:anim calcmode="lin" valueType="num">
                                          <p:cBhvr additive="base">
                                            <p:cTn id="8" dur="500" fill="hold"/>
                                            <p:tgtEl>
                                              <p:spTgt spid="38"/>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500"/>
                                      </p:stCondLst>
                                      <p:childTnLst>
                                        <p:set>
                                          <p:cBhvr>
                                            <p:cTn id="10" dur="1" fill="hold">
                                              <p:stCondLst>
                                                <p:cond delay="0"/>
                                              </p:stCondLst>
                                            </p:cTn>
                                            <p:tgtEl>
                                              <p:spTgt spid="55"/>
                                            </p:tgtEl>
                                            <p:attrNameLst>
                                              <p:attrName>style.visibility</p:attrName>
                                            </p:attrNameLst>
                                          </p:cBhvr>
                                          <p:to>
                                            <p:strVal val="visible"/>
                                          </p:to>
                                        </p:set>
                                        <p:animEffect transition="in" filter="fade">
                                          <p:cBhvr>
                                            <p:cTn id="11" dur="750"/>
                                            <p:tgtEl>
                                              <p:spTgt spid="55"/>
                                            </p:tgtEl>
                                          </p:cBhvr>
                                        </p:animEffect>
                                      </p:childTnLst>
                                    </p:cTn>
                                  </p:par>
                                  <p:par>
                                    <p:cTn id="12" presetID="2" presetClass="entr" presetSubtype="2" fill="hold" grpId="0" nodeType="withEffect">
                                      <p:stCondLst>
                                        <p:cond delay="1250"/>
                                      </p:stCondLst>
                                      <p:childTnLst>
                                        <p:set>
                                          <p:cBhvr>
                                            <p:cTn id="13" dur="1" fill="hold">
                                              <p:stCondLst>
                                                <p:cond delay="0"/>
                                              </p:stCondLst>
                                            </p:cTn>
                                            <p:tgtEl>
                                              <p:spTgt spid="62"/>
                                            </p:tgtEl>
                                            <p:attrNameLst>
                                              <p:attrName>style.visibility</p:attrName>
                                            </p:attrNameLst>
                                          </p:cBhvr>
                                          <p:to>
                                            <p:strVal val="visible"/>
                                          </p:to>
                                        </p:set>
                                        <p:anim calcmode="lin" valueType="num">
                                          <p:cBhvr additive="base">
                                            <p:cTn id="14" dur="500" fill="hold"/>
                                            <p:tgtEl>
                                              <p:spTgt spid="62"/>
                                            </p:tgtEl>
                                            <p:attrNameLst>
                                              <p:attrName>ppt_x</p:attrName>
                                            </p:attrNameLst>
                                          </p:cBhvr>
                                          <p:tavLst>
                                            <p:tav tm="0">
                                              <p:val>
                                                <p:strVal val="1+#ppt_w/2"/>
                                              </p:val>
                                            </p:tav>
                                            <p:tav tm="100000">
                                              <p:val>
                                                <p:strVal val="#ppt_x"/>
                                              </p:val>
                                            </p:tav>
                                          </p:tavLst>
                                        </p:anim>
                                        <p:anim calcmode="lin" valueType="num">
                                          <p:cBhvr additive="base">
                                            <p:cTn id="15" dur="500" fill="hold"/>
                                            <p:tgtEl>
                                              <p:spTgt spid="62"/>
                                            </p:tgtEl>
                                            <p:attrNameLst>
                                              <p:attrName>ppt_y</p:attrName>
                                            </p:attrNameLst>
                                          </p:cBhvr>
                                          <p:tavLst>
                                            <p:tav tm="0">
                                              <p:val>
                                                <p:strVal val="#ppt_y"/>
                                              </p:val>
                                            </p:tav>
                                            <p:tav tm="100000">
                                              <p:val>
                                                <p:strVal val="#ppt_y"/>
                                              </p:val>
                                            </p:tav>
                                          </p:tavLst>
                                        </p:anim>
                                      </p:childTnLst>
                                    </p:cTn>
                                  </p:par>
                                  <p:par>
                                    <p:cTn id="16" presetID="2" presetClass="entr" presetSubtype="2" fill="hold" grpId="0" nodeType="withEffect">
                                      <p:stCondLst>
                                        <p:cond delay="1250"/>
                                      </p:stCondLst>
                                      <p:childTnLst>
                                        <p:set>
                                          <p:cBhvr>
                                            <p:cTn id="17" dur="1" fill="hold">
                                              <p:stCondLst>
                                                <p:cond delay="0"/>
                                              </p:stCondLst>
                                            </p:cTn>
                                            <p:tgtEl>
                                              <p:spTgt spid="61"/>
                                            </p:tgtEl>
                                            <p:attrNameLst>
                                              <p:attrName>style.visibility</p:attrName>
                                            </p:attrNameLst>
                                          </p:cBhvr>
                                          <p:to>
                                            <p:strVal val="visible"/>
                                          </p:to>
                                        </p:set>
                                        <p:anim calcmode="lin" valueType="num">
                                          <p:cBhvr additive="base">
                                            <p:cTn id="18" dur="500" fill="hold"/>
                                            <p:tgtEl>
                                              <p:spTgt spid="61"/>
                                            </p:tgtEl>
                                            <p:attrNameLst>
                                              <p:attrName>ppt_x</p:attrName>
                                            </p:attrNameLst>
                                          </p:cBhvr>
                                          <p:tavLst>
                                            <p:tav tm="0">
                                              <p:val>
                                                <p:strVal val="1+#ppt_w/2"/>
                                              </p:val>
                                            </p:tav>
                                            <p:tav tm="100000">
                                              <p:val>
                                                <p:strVal val="#ppt_x"/>
                                              </p:val>
                                            </p:tav>
                                          </p:tavLst>
                                        </p:anim>
                                        <p:anim calcmode="lin" valueType="num">
                                          <p:cBhvr additive="base">
                                            <p:cTn id="19" dur="500" fill="hold"/>
                                            <p:tgtEl>
                                              <p:spTgt spid="61"/>
                                            </p:tgtEl>
                                            <p:attrNameLst>
                                              <p:attrName>ppt_y</p:attrName>
                                            </p:attrNameLst>
                                          </p:cBhvr>
                                          <p:tavLst>
                                            <p:tav tm="0">
                                              <p:val>
                                                <p:strVal val="#ppt_y"/>
                                              </p:val>
                                            </p:tav>
                                            <p:tav tm="100000">
                                              <p:val>
                                                <p:strVal val="#ppt_y"/>
                                              </p:val>
                                            </p:tav>
                                          </p:tavLst>
                                        </p:anim>
                                      </p:childTnLst>
                                    </p:cTn>
                                  </p:par>
                                  <p:par>
                                    <p:cTn id="20" presetID="2" presetClass="entr" presetSubtype="8" fill="hold" grpId="0" nodeType="withEffect">
                                      <p:stCondLst>
                                        <p:cond delay="1750"/>
                                      </p:stCondLst>
                                      <p:childTnLst>
                                        <p:set>
                                          <p:cBhvr>
                                            <p:cTn id="21" dur="1" fill="hold">
                                              <p:stCondLst>
                                                <p:cond delay="0"/>
                                              </p:stCondLst>
                                            </p:cTn>
                                            <p:tgtEl>
                                              <p:spTgt spid="59"/>
                                            </p:tgtEl>
                                            <p:attrNameLst>
                                              <p:attrName>style.visibility</p:attrName>
                                            </p:attrNameLst>
                                          </p:cBhvr>
                                          <p:to>
                                            <p:strVal val="visible"/>
                                          </p:to>
                                        </p:set>
                                        <p:anim calcmode="lin" valueType="num">
                                          <p:cBhvr additive="base">
                                            <p:cTn id="22" dur="500" fill="hold"/>
                                            <p:tgtEl>
                                              <p:spTgt spid="59"/>
                                            </p:tgtEl>
                                            <p:attrNameLst>
                                              <p:attrName>ppt_x</p:attrName>
                                            </p:attrNameLst>
                                          </p:cBhvr>
                                          <p:tavLst>
                                            <p:tav tm="0">
                                              <p:val>
                                                <p:strVal val="0-#ppt_w/2"/>
                                              </p:val>
                                            </p:tav>
                                            <p:tav tm="100000">
                                              <p:val>
                                                <p:strVal val="#ppt_x"/>
                                              </p:val>
                                            </p:tav>
                                          </p:tavLst>
                                        </p:anim>
                                        <p:anim calcmode="lin" valueType="num">
                                          <p:cBhvr additive="base">
                                            <p:cTn id="23" dur="500" fill="hold"/>
                                            <p:tgtEl>
                                              <p:spTgt spid="59"/>
                                            </p:tgtEl>
                                            <p:attrNameLst>
                                              <p:attrName>ppt_y</p:attrName>
                                            </p:attrNameLst>
                                          </p:cBhvr>
                                          <p:tavLst>
                                            <p:tav tm="0">
                                              <p:val>
                                                <p:strVal val="#ppt_y"/>
                                              </p:val>
                                            </p:tav>
                                            <p:tav tm="100000">
                                              <p:val>
                                                <p:strVal val="#ppt_y"/>
                                              </p:val>
                                            </p:tav>
                                          </p:tavLst>
                                        </p:anim>
                                      </p:childTnLst>
                                    </p:cTn>
                                  </p:par>
                                  <p:par>
                                    <p:cTn id="24" presetID="2" presetClass="entr" presetSubtype="8" fill="hold" grpId="0" nodeType="withEffect">
                                      <p:stCondLst>
                                        <p:cond delay="1750"/>
                                      </p:stCondLst>
                                      <p:childTnLst>
                                        <p:set>
                                          <p:cBhvr>
                                            <p:cTn id="25" dur="1" fill="hold">
                                              <p:stCondLst>
                                                <p:cond delay="0"/>
                                              </p:stCondLst>
                                            </p:cTn>
                                            <p:tgtEl>
                                              <p:spTgt spid="66"/>
                                            </p:tgtEl>
                                            <p:attrNameLst>
                                              <p:attrName>style.visibility</p:attrName>
                                            </p:attrNameLst>
                                          </p:cBhvr>
                                          <p:to>
                                            <p:strVal val="visible"/>
                                          </p:to>
                                        </p:set>
                                        <p:anim calcmode="lin" valueType="num">
                                          <p:cBhvr additive="base">
                                            <p:cTn id="26" dur="500" fill="hold"/>
                                            <p:tgtEl>
                                              <p:spTgt spid="66"/>
                                            </p:tgtEl>
                                            <p:attrNameLst>
                                              <p:attrName>ppt_x</p:attrName>
                                            </p:attrNameLst>
                                          </p:cBhvr>
                                          <p:tavLst>
                                            <p:tav tm="0">
                                              <p:val>
                                                <p:strVal val="0-#ppt_w/2"/>
                                              </p:val>
                                            </p:tav>
                                            <p:tav tm="100000">
                                              <p:val>
                                                <p:strVal val="#ppt_x"/>
                                              </p:val>
                                            </p:tav>
                                          </p:tavLst>
                                        </p:anim>
                                        <p:anim calcmode="lin" valueType="num">
                                          <p:cBhvr additive="base">
                                            <p:cTn id="27" dur="500" fill="hold"/>
                                            <p:tgtEl>
                                              <p:spTgt spid="66"/>
                                            </p:tgtEl>
                                            <p:attrNameLst>
                                              <p:attrName>ppt_y</p:attrName>
                                            </p:attrNameLst>
                                          </p:cBhvr>
                                          <p:tavLst>
                                            <p:tav tm="0">
                                              <p:val>
                                                <p:strVal val="#ppt_y"/>
                                              </p:val>
                                            </p:tav>
                                            <p:tav tm="100000">
                                              <p:val>
                                                <p:strVal val="#ppt_y"/>
                                              </p:val>
                                            </p:tav>
                                          </p:tavLst>
                                        </p:anim>
                                      </p:childTnLst>
                                    </p:cTn>
                                  </p:par>
                                  <p:par>
                                    <p:cTn id="28" presetID="2" presetClass="entr" presetSubtype="8" fill="hold" grpId="0" nodeType="withEffect">
                                      <p:stCondLst>
                                        <p:cond delay="1750"/>
                                      </p:stCondLst>
                                      <p:childTnLst>
                                        <p:set>
                                          <p:cBhvr>
                                            <p:cTn id="29" dur="1" fill="hold">
                                              <p:stCondLst>
                                                <p:cond delay="0"/>
                                              </p:stCondLst>
                                            </p:cTn>
                                            <p:tgtEl>
                                              <p:spTgt spid="58"/>
                                            </p:tgtEl>
                                            <p:attrNameLst>
                                              <p:attrName>style.visibility</p:attrName>
                                            </p:attrNameLst>
                                          </p:cBhvr>
                                          <p:to>
                                            <p:strVal val="visible"/>
                                          </p:to>
                                        </p:set>
                                        <p:anim calcmode="lin" valueType="num">
                                          <p:cBhvr additive="base">
                                            <p:cTn id="30" dur="500" fill="hold"/>
                                            <p:tgtEl>
                                              <p:spTgt spid="58"/>
                                            </p:tgtEl>
                                            <p:attrNameLst>
                                              <p:attrName>ppt_x</p:attrName>
                                            </p:attrNameLst>
                                          </p:cBhvr>
                                          <p:tavLst>
                                            <p:tav tm="0">
                                              <p:val>
                                                <p:strVal val="0-#ppt_w/2"/>
                                              </p:val>
                                            </p:tav>
                                            <p:tav tm="100000">
                                              <p:val>
                                                <p:strVal val="#ppt_x"/>
                                              </p:val>
                                            </p:tav>
                                          </p:tavLst>
                                        </p:anim>
                                        <p:anim calcmode="lin" valueType="num">
                                          <p:cBhvr additive="base">
                                            <p:cTn id="31" dur="500" fill="hold"/>
                                            <p:tgtEl>
                                              <p:spTgt spid="58"/>
                                            </p:tgtEl>
                                            <p:attrNameLst>
                                              <p:attrName>ppt_y</p:attrName>
                                            </p:attrNameLst>
                                          </p:cBhvr>
                                          <p:tavLst>
                                            <p:tav tm="0">
                                              <p:val>
                                                <p:strVal val="#ppt_y"/>
                                              </p:val>
                                            </p:tav>
                                            <p:tav tm="100000">
                                              <p:val>
                                                <p:strVal val="#ppt_y"/>
                                              </p:val>
                                            </p:tav>
                                          </p:tavLst>
                                        </p:anim>
                                      </p:childTnLst>
                                    </p:cTn>
                                  </p:par>
                                  <p:par>
                                    <p:cTn id="32" presetID="2" presetClass="entr" presetSubtype="8" fill="hold" grpId="0" nodeType="withEffect">
                                      <p:stCondLst>
                                        <p:cond delay="1750"/>
                                      </p:stCondLst>
                                      <p:childTnLst>
                                        <p:set>
                                          <p:cBhvr>
                                            <p:cTn id="33" dur="1" fill="hold">
                                              <p:stCondLst>
                                                <p:cond delay="0"/>
                                              </p:stCondLst>
                                            </p:cTn>
                                            <p:tgtEl>
                                              <p:spTgt spid="65"/>
                                            </p:tgtEl>
                                            <p:attrNameLst>
                                              <p:attrName>style.visibility</p:attrName>
                                            </p:attrNameLst>
                                          </p:cBhvr>
                                          <p:to>
                                            <p:strVal val="visible"/>
                                          </p:to>
                                        </p:set>
                                        <p:anim calcmode="lin" valueType="num">
                                          <p:cBhvr additive="base">
                                            <p:cTn id="34" dur="500" fill="hold"/>
                                            <p:tgtEl>
                                              <p:spTgt spid="65"/>
                                            </p:tgtEl>
                                            <p:attrNameLst>
                                              <p:attrName>ppt_x</p:attrName>
                                            </p:attrNameLst>
                                          </p:cBhvr>
                                          <p:tavLst>
                                            <p:tav tm="0">
                                              <p:val>
                                                <p:strVal val="0-#ppt_w/2"/>
                                              </p:val>
                                            </p:tav>
                                            <p:tav tm="100000">
                                              <p:val>
                                                <p:strVal val="#ppt_x"/>
                                              </p:val>
                                            </p:tav>
                                          </p:tavLst>
                                        </p:anim>
                                        <p:anim calcmode="lin" valueType="num">
                                          <p:cBhvr additive="base">
                                            <p:cTn id="35" dur="500" fill="hold"/>
                                            <p:tgtEl>
                                              <p:spTgt spid="65"/>
                                            </p:tgtEl>
                                            <p:attrNameLst>
                                              <p:attrName>ppt_y</p:attrName>
                                            </p:attrNameLst>
                                          </p:cBhvr>
                                          <p:tavLst>
                                            <p:tav tm="0">
                                              <p:val>
                                                <p:strVal val="#ppt_y"/>
                                              </p:val>
                                            </p:tav>
                                            <p:tav tm="100000">
                                              <p:val>
                                                <p:strVal val="#ppt_y"/>
                                              </p:val>
                                            </p:tav>
                                          </p:tavLst>
                                        </p:anim>
                                      </p:childTnLst>
                                    </p:cTn>
                                  </p:par>
                                  <p:par>
                                    <p:cTn id="36" presetID="2" presetClass="entr" presetSubtype="8" fill="hold" grpId="0" nodeType="withEffect">
                                      <p:stCondLst>
                                        <p:cond delay="1750"/>
                                      </p:stCondLst>
                                      <p:childTnLst>
                                        <p:set>
                                          <p:cBhvr>
                                            <p:cTn id="37" dur="1" fill="hold">
                                              <p:stCondLst>
                                                <p:cond delay="0"/>
                                              </p:stCondLst>
                                            </p:cTn>
                                            <p:tgtEl>
                                              <p:spTgt spid="64"/>
                                            </p:tgtEl>
                                            <p:attrNameLst>
                                              <p:attrName>style.visibility</p:attrName>
                                            </p:attrNameLst>
                                          </p:cBhvr>
                                          <p:to>
                                            <p:strVal val="visible"/>
                                          </p:to>
                                        </p:set>
                                        <p:anim calcmode="lin" valueType="num">
                                          <p:cBhvr additive="base">
                                            <p:cTn id="38" dur="500" fill="hold"/>
                                            <p:tgtEl>
                                              <p:spTgt spid="64"/>
                                            </p:tgtEl>
                                            <p:attrNameLst>
                                              <p:attrName>ppt_x</p:attrName>
                                            </p:attrNameLst>
                                          </p:cBhvr>
                                          <p:tavLst>
                                            <p:tav tm="0">
                                              <p:val>
                                                <p:strVal val="0-#ppt_w/2"/>
                                              </p:val>
                                            </p:tav>
                                            <p:tav tm="100000">
                                              <p:val>
                                                <p:strVal val="#ppt_x"/>
                                              </p:val>
                                            </p:tav>
                                          </p:tavLst>
                                        </p:anim>
                                        <p:anim calcmode="lin" valueType="num">
                                          <p:cBhvr additive="base">
                                            <p:cTn id="39" dur="500" fill="hold"/>
                                            <p:tgtEl>
                                              <p:spTgt spid="64"/>
                                            </p:tgtEl>
                                            <p:attrNameLst>
                                              <p:attrName>ppt_y</p:attrName>
                                            </p:attrNameLst>
                                          </p:cBhvr>
                                          <p:tavLst>
                                            <p:tav tm="0">
                                              <p:val>
                                                <p:strVal val="#ppt_y"/>
                                              </p:val>
                                            </p:tav>
                                            <p:tav tm="100000">
                                              <p:val>
                                                <p:strVal val="#ppt_y"/>
                                              </p:val>
                                            </p:tav>
                                          </p:tavLst>
                                        </p:anim>
                                      </p:childTnLst>
                                    </p:cTn>
                                  </p:par>
                                  <p:par>
                                    <p:cTn id="40" presetID="2" presetClass="entr" presetSubtype="8" fill="hold" grpId="0" nodeType="withEffect">
                                      <p:stCondLst>
                                        <p:cond delay="1750"/>
                                      </p:stCondLst>
                                      <p:childTnLst>
                                        <p:set>
                                          <p:cBhvr>
                                            <p:cTn id="41" dur="1" fill="hold">
                                              <p:stCondLst>
                                                <p:cond delay="0"/>
                                              </p:stCondLst>
                                            </p:cTn>
                                            <p:tgtEl>
                                              <p:spTgt spid="57"/>
                                            </p:tgtEl>
                                            <p:attrNameLst>
                                              <p:attrName>style.visibility</p:attrName>
                                            </p:attrNameLst>
                                          </p:cBhvr>
                                          <p:to>
                                            <p:strVal val="visible"/>
                                          </p:to>
                                        </p:set>
                                        <p:anim calcmode="lin" valueType="num">
                                          <p:cBhvr additive="base">
                                            <p:cTn id="42" dur="500" fill="hold"/>
                                            <p:tgtEl>
                                              <p:spTgt spid="57"/>
                                            </p:tgtEl>
                                            <p:attrNameLst>
                                              <p:attrName>ppt_x</p:attrName>
                                            </p:attrNameLst>
                                          </p:cBhvr>
                                          <p:tavLst>
                                            <p:tav tm="0">
                                              <p:val>
                                                <p:strVal val="0-#ppt_w/2"/>
                                              </p:val>
                                            </p:tav>
                                            <p:tav tm="100000">
                                              <p:val>
                                                <p:strVal val="#ppt_x"/>
                                              </p:val>
                                            </p:tav>
                                          </p:tavLst>
                                        </p:anim>
                                        <p:anim calcmode="lin" valueType="num">
                                          <p:cBhvr additive="base">
                                            <p:cTn id="43" dur="500" fill="hold"/>
                                            <p:tgtEl>
                                              <p:spTgt spid="57"/>
                                            </p:tgtEl>
                                            <p:attrNameLst>
                                              <p:attrName>ppt_y</p:attrName>
                                            </p:attrNameLst>
                                          </p:cBhvr>
                                          <p:tavLst>
                                            <p:tav tm="0">
                                              <p:val>
                                                <p:strVal val="#ppt_y"/>
                                              </p:val>
                                            </p:tav>
                                            <p:tav tm="100000">
                                              <p:val>
                                                <p:strVal val="#ppt_y"/>
                                              </p:val>
                                            </p:tav>
                                          </p:tavLst>
                                        </p:anim>
                                      </p:childTnLst>
                                    </p:cTn>
                                  </p:par>
                                  <p:par>
                                    <p:cTn id="44" presetID="2" presetClass="entr" presetSubtype="8" fill="hold" grpId="0" nodeType="withEffect">
                                      <p:stCondLst>
                                        <p:cond delay="1750"/>
                                      </p:stCondLst>
                                      <p:childTnLst>
                                        <p:set>
                                          <p:cBhvr>
                                            <p:cTn id="45" dur="1" fill="hold">
                                              <p:stCondLst>
                                                <p:cond delay="0"/>
                                              </p:stCondLst>
                                            </p:cTn>
                                            <p:tgtEl>
                                              <p:spTgt spid="63"/>
                                            </p:tgtEl>
                                            <p:attrNameLst>
                                              <p:attrName>style.visibility</p:attrName>
                                            </p:attrNameLst>
                                          </p:cBhvr>
                                          <p:to>
                                            <p:strVal val="visible"/>
                                          </p:to>
                                        </p:set>
                                        <p:anim calcmode="lin" valueType="num">
                                          <p:cBhvr additive="base">
                                            <p:cTn id="46" dur="500" fill="hold"/>
                                            <p:tgtEl>
                                              <p:spTgt spid="63"/>
                                            </p:tgtEl>
                                            <p:attrNameLst>
                                              <p:attrName>ppt_x</p:attrName>
                                            </p:attrNameLst>
                                          </p:cBhvr>
                                          <p:tavLst>
                                            <p:tav tm="0">
                                              <p:val>
                                                <p:strVal val="0-#ppt_w/2"/>
                                              </p:val>
                                            </p:tav>
                                            <p:tav tm="100000">
                                              <p:val>
                                                <p:strVal val="#ppt_x"/>
                                              </p:val>
                                            </p:tav>
                                          </p:tavLst>
                                        </p:anim>
                                        <p:anim calcmode="lin" valueType="num">
                                          <p:cBhvr additive="base">
                                            <p:cTn id="47" dur="500" fill="hold"/>
                                            <p:tgtEl>
                                              <p:spTgt spid="63"/>
                                            </p:tgtEl>
                                            <p:attrNameLst>
                                              <p:attrName>ppt_y</p:attrName>
                                            </p:attrNameLst>
                                          </p:cBhvr>
                                          <p:tavLst>
                                            <p:tav tm="0">
                                              <p:val>
                                                <p:strVal val="#ppt_y"/>
                                              </p:val>
                                            </p:tav>
                                            <p:tav tm="100000">
                                              <p:val>
                                                <p:strVal val="#ppt_y"/>
                                              </p:val>
                                            </p:tav>
                                          </p:tavLst>
                                        </p:anim>
                                      </p:childTnLst>
                                    </p:cTn>
                                  </p:par>
                                  <p:par>
                                    <p:cTn id="48" presetID="2" presetClass="entr" presetSubtype="8" fill="hold" grpId="0" nodeType="withEffect">
                                      <p:stCondLst>
                                        <p:cond delay="1750"/>
                                      </p:stCondLst>
                                      <p:childTnLst>
                                        <p:set>
                                          <p:cBhvr>
                                            <p:cTn id="49" dur="1" fill="hold">
                                              <p:stCondLst>
                                                <p:cond delay="0"/>
                                              </p:stCondLst>
                                            </p:cTn>
                                            <p:tgtEl>
                                              <p:spTgt spid="7"/>
                                            </p:tgtEl>
                                            <p:attrNameLst>
                                              <p:attrName>style.visibility</p:attrName>
                                            </p:attrNameLst>
                                          </p:cBhvr>
                                          <p:to>
                                            <p:strVal val="visible"/>
                                          </p:to>
                                        </p:set>
                                        <p:anim calcmode="lin" valueType="num">
                                          <p:cBhvr additive="base">
                                            <p:cTn id="50" dur="500" fill="hold"/>
                                            <p:tgtEl>
                                              <p:spTgt spid="7"/>
                                            </p:tgtEl>
                                            <p:attrNameLst>
                                              <p:attrName>ppt_x</p:attrName>
                                            </p:attrNameLst>
                                          </p:cBhvr>
                                          <p:tavLst>
                                            <p:tav tm="0">
                                              <p:val>
                                                <p:strVal val="0-#ppt_w/2"/>
                                              </p:val>
                                            </p:tav>
                                            <p:tav tm="100000">
                                              <p:val>
                                                <p:strVal val="#ppt_x"/>
                                              </p:val>
                                            </p:tav>
                                          </p:tavLst>
                                        </p:anim>
                                        <p:anim calcmode="lin" valueType="num">
                                          <p:cBhvr additive="base">
                                            <p:cTn id="51" dur="500" fill="hold"/>
                                            <p:tgtEl>
                                              <p:spTgt spid="7"/>
                                            </p:tgtEl>
                                            <p:attrNameLst>
                                              <p:attrName>ppt_y</p:attrName>
                                            </p:attrNameLst>
                                          </p:cBhvr>
                                          <p:tavLst>
                                            <p:tav tm="0">
                                              <p:val>
                                                <p:strVal val="#ppt_y"/>
                                              </p:val>
                                            </p:tav>
                                            <p:tav tm="100000">
                                              <p:val>
                                                <p:strVal val="#ppt_y"/>
                                              </p:val>
                                            </p:tav>
                                          </p:tavLst>
                                        </p:anim>
                                      </p:childTnLst>
                                    </p:cTn>
                                  </p:par>
                                  <p:par>
                                    <p:cTn id="52" presetID="10" presetClass="entr" presetSubtype="0" fill="hold" nodeType="withEffect">
                                      <p:stCondLst>
                                        <p:cond delay="2250"/>
                                      </p:stCondLst>
                                      <p:childTnLst>
                                        <p:set>
                                          <p:cBhvr>
                                            <p:cTn id="53" dur="1" fill="hold">
                                              <p:stCondLst>
                                                <p:cond delay="0"/>
                                              </p:stCondLst>
                                            </p:cTn>
                                            <p:tgtEl>
                                              <p:spTgt spid="70"/>
                                            </p:tgtEl>
                                            <p:attrNameLst>
                                              <p:attrName>style.visibility</p:attrName>
                                            </p:attrNameLst>
                                          </p:cBhvr>
                                          <p:to>
                                            <p:strVal val="visible"/>
                                          </p:to>
                                        </p:set>
                                        <p:animEffect transition="in" filter="fade">
                                          <p:cBhvr>
                                            <p:cTn id="54" dur="500"/>
                                            <p:tgtEl>
                                              <p:spTgt spid="70"/>
                                            </p:tgtEl>
                                          </p:cBhvr>
                                        </p:animEffect>
                                      </p:childTnLst>
                                    </p:cTn>
                                  </p:par>
                                  <p:par>
                                    <p:cTn id="55" presetID="10" presetClass="entr" presetSubtype="0" fill="hold" nodeType="withEffect">
                                      <p:stCondLst>
                                        <p:cond delay="2250"/>
                                      </p:stCondLst>
                                      <p:childTnLst>
                                        <p:set>
                                          <p:cBhvr>
                                            <p:cTn id="56" dur="1" fill="hold">
                                              <p:stCondLst>
                                                <p:cond delay="0"/>
                                              </p:stCondLst>
                                            </p:cTn>
                                            <p:tgtEl>
                                              <p:spTgt spid="76"/>
                                            </p:tgtEl>
                                            <p:attrNameLst>
                                              <p:attrName>style.visibility</p:attrName>
                                            </p:attrNameLst>
                                          </p:cBhvr>
                                          <p:to>
                                            <p:strVal val="visible"/>
                                          </p:to>
                                        </p:set>
                                        <p:animEffect transition="in" filter="fade">
                                          <p:cBhvr>
                                            <p:cTn id="57" dur="500"/>
                                            <p:tgtEl>
                                              <p:spTgt spid="76"/>
                                            </p:tgtEl>
                                          </p:cBhvr>
                                        </p:animEffect>
                                      </p:childTnLst>
                                    </p:cTn>
                                  </p:par>
                                  <p:par>
                                    <p:cTn id="58" presetID="10" presetClass="entr" presetSubtype="0" fill="hold" grpId="0" nodeType="withEffect">
                                      <p:stCondLst>
                                        <p:cond delay="2250"/>
                                      </p:stCondLst>
                                      <p:childTnLst>
                                        <p:set>
                                          <p:cBhvr>
                                            <p:cTn id="59" dur="1" fill="hold">
                                              <p:stCondLst>
                                                <p:cond delay="0"/>
                                              </p:stCondLst>
                                            </p:cTn>
                                            <p:tgtEl>
                                              <p:spTgt spid="75"/>
                                            </p:tgtEl>
                                            <p:attrNameLst>
                                              <p:attrName>style.visibility</p:attrName>
                                            </p:attrNameLst>
                                          </p:cBhvr>
                                          <p:to>
                                            <p:strVal val="visible"/>
                                          </p:to>
                                        </p:set>
                                        <p:animEffect transition="in" filter="fade">
                                          <p:cBhvr>
                                            <p:cTn id="60" dur="500"/>
                                            <p:tgtEl>
                                              <p:spTgt spid="75"/>
                                            </p:tgtEl>
                                          </p:cBhvr>
                                        </p:animEffect>
                                      </p:childTnLst>
                                    </p:cTn>
                                  </p:par>
                                  <p:par>
                                    <p:cTn id="61" presetID="10" presetClass="entr" presetSubtype="0" fill="hold" nodeType="withEffect">
                                      <p:stCondLst>
                                        <p:cond delay="2250"/>
                                      </p:stCondLst>
                                      <p:childTnLst>
                                        <p:set>
                                          <p:cBhvr>
                                            <p:cTn id="62" dur="1" fill="hold">
                                              <p:stCondLst>
                                                <p:cond delay="0"/>
                                              </p:stCondLst>
                                            </p:cTn>
                                            <p:tgtEl>
                                              <p:spTgt spid="67"/>
                                            </p:tgtEl>
                                            <p:attrNameLst>
                                              <p:attrName>style.visibility</p:attrName>
                                            </p:attrNameLst>
                                          </p:cBhvr>
                                          <p:to>
                                            <p:strVal val="visible"/>
                                          </p:to>
                                        </p:set>
                                        <p:animEffect transition="in" filter="fade">
                                          <p:cBhvr>
                                            <p:cTn id="63"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7" grpId="0" animBg="1"/>
          <p:bldP spid="58" grpId="0" animBg="1"/>
          <p:bldP spid="59" grpId="0" animBg="1"/>
          <p:bldP spid="61" grpId="0"/>
          <p:bldP spid="62" grpId="0"/>
          <p:bldP spid="63" grpId="0"/>
          <p:bldP spid="64" grpId="0"/>
          <p:bldP spid="65" grpId="0"/>
          <p:bldP spid="66" grpId="0"/>
          <p:bldP spid="75" grpId="0" animBg="1"/>
          <p:bldP spid="38" grpId="0"/>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Google Shape;762;p30"/>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1" name="Google Shape;763;p30"/>
          <p:cNvSpPr txBox="1">
            <a:spLocks noChangeArrowheads="1"/>
          </p:cNvSpPr>
          <p:nvPr/>
        </p:nvSpPr>
        <p:spPr bwMode="auto">
          <a:xfrm>
            <a:off x="3563938" y="1147763"/>
            <a:ext cx="16922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
                <a:srgbClr val="000000"/>
              </a:buClr>
              <a:buSzPts val="1200"/>
              <a:buFont typeface="Open Sans" panose="020B0606030504020204" pitchFamily="34" charset="0"/>
              <a:buNone/>
              <a:tabLst/>
              <a:defRPr/>
            </a:pPr>
            <a:r>
              <a:rPr kumimoji="0" lang="en-US" altLang="en-US" sz="1200" b="0" i="0" u="none" strike="noStrike" kern="0" cap="none" spc="0" normalizeH="0" baseline="0" noProof="0">
                <a:ln>
                  <a:noFill/>
                </a:ln>
                <a:solidFill>
                  <a:srgbClr val="000000"/>
                </a:solidFill>
                <a:effectLst/>
                <a:uLnTx/>
                <a:uFillTx/>
                <a:latin typeface="Open Sans" panose="020B0606030504020204" pitchFamily="34" charset="0"/>
                <a:cs typeface="Open Sans" panose="020B0606030504020204" pitchFamily="34" charset="0"/>
                <a:sym typeface="Open Sans" panose="020B0606030504020204" pitchFamily="34" charset="0"/>
              </a:rPr>
              <a:t>Lorem ipsum dolor sit amet, consetur adipin nnscing elit</a:t>
            </a:r>
            <a:endParaRPr kumimoji="0" lang="en-US" altLang="en-US" sz="1400" b="0" i="0" u="none" strike="noStrike" kern="0" cap="none" spc="0" normalizeH="0" baseline="0" noProof="0">
              <a:ln>
                <a:noFill/>
              </a:ln>
              <a:solidFill>
                <a:srgbClr val="000000"/>
              </a:solidFill>
              <a:effectLst/>
              <a:uLnTx/>
              <a:uFillTx/>
              <a:latin typeface="Arial" panose="020B0604020202020204" pitchFamily="34" charset="0"/>
              <a:cs typeface="Open Sans" panose="020B0606030504020204" pitchFamily="34" charset="0"/>
              <a:sym typeface="Arial" panose="020B0604020202020204" pitchFamily="34" charset="0"/>
            </a:endParaRPr>
          </a:p>
        </p:txBody>
      </p:sp>
      <p:sp>
        <p:nvSpPr>
          <p:cNvPr id="53278" name="Google Shape;790;p30"/>
          <p:cNvSpPr txBox="1">
            <a:spLocks noChangeArrowheads="1"/>
          </p:cNvSpPr>
          <p:nvPr/>
        </p:nvSpPr>
        <p:spPr bwMode="auto">
          <a:xfrm>
            <a:off x="7972425" y="3300413"/>
            <a:ext cx="1055688"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
                <a:srgbClr val="34B2E3"/>
              </a:buClr>
              <a:buSzPts val="2100"/>
              <a:buFont typeface="Open Sans Semibold" panose="020B0706030804020204" pitchFamily="34" charset="0"/>
              <a:buNone/>
              <a:tabLst/>
              <a:defRPr/>
            </a:pPr>
            <a:r>
              <a:rPr kumimoji="0" lang="en-US" altLang="en-US" sz="2100" b="1" i="0" u="none" strike="noStrike" kern="0" cap="none" spc="0" normalizeH="0" baseline="0" noProof="0" dirty="0">
                <a:ln>
                  <a:noFill/>
                </a:ln>
                <a:solidFill>
                  <a:srgbClr val="34B2E3"/>
                </a:solidFill>
                <a:effectLst/>
                <a:uLnTx/>
                <a:uFillTx/>
                <a:latin typeface="Open Sans Semibold" panose="020B0706030804020204" pitchFamily="34" charset="0"/>
                <a:cs typeface="Open Sans Semibold" panose="020B0706030804020204" pitchFamily="34" charset="0"/>
                <a:sym typeface="Open Sans Semibold" panose="020B0706030804020204" pitchFamily="34" charset="0"/>
              </a:rPr>
              <a:t>TITLE E</a:t>
            </a:r>
            <a:endPar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cs typeface="Open Sans Semibold" panose="020B0706030804020204" pitchFamily="34" charset="0"/>
              <a:sym typeface="Arial" panose="020B0604020202020204" pitchFamily="34" charset="0"/>
            </a:endParaRPr>
          </a:p>
        </p:txBody>
      </p:sp>
      <p:sp>
        <p:nvSpPr>
          <p:cNvPr id="53279" name="Google Shape;791;p30"/>
          <p:cNvSpPr txBox="1">
            <a:spLocks noChangeArrowheads="1"/>
          </p:cNvSpPr>
          <p:nvPr/>
        </p:nvSpPr>
        <p:spPr bwMode="auto">
          <a:xfrm>
            <a:off x="8848725" y="1841500"/>
            <a:ext cx="1106488"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
                <a:srgbClr val="64D1DA"/>
              </a:buClr>
              <a:buSzPts val="2100"/>
              <a:buFont typeface="Open Sans Semibold" panose="020B0706030804020204" pitchFamily="34" charset="0"/>
              <a:buNone/>
              <a:tabLst/>
              <a:defRPr/>
            </a:pPr>
            <a:r>
              <a:rPr kumimoji="0" lang="en-US" altLang="en-US" sz="2100" b="1" i="0" u="none" strike="noStrike" kern="0" cap="none" spc="0" normalizeH="0" baseline="0" noProof="0" dirty="0">
                <a:ln>
                  <a:noFill/>
                </a:ln>
                <a:solidFill>
                  <a:srgbClr val="64D1DA"/>
                </a:solidFill>
                <a:effectLst/>
                <a:uLnTx/>
                <a:uFillTx/>
                <a:latin typeface="Open Sans Semibold" panose="020B0706030804020204" pitchFamily="34" charset="0"/>
                <a:cs typeface="Open Sans Semibold" panose="020B0706030804020204" pitchFamily="34" charset="0"/>
                <a:sym typeface="Open Sans Semibold" panose="020B0706030804020204" pitchFamily="34" charset="0"/>
              </a:rPr>
              <a:t>TITLE D</a:t>
            </a:r>
            <a:endPar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cs typeface="Open Sans Semibold" panose="020B0706030804020204" pitchFamily="34" charset="0"/>
              <a:sym typeface="Arial" panose="020B0604020202020204" pitchFamily="34" charset="0"/>
            </a:endParaRPr>
          </a:p>
        </p:txBody>
      </p:sp>
      <p:sp>
        <p:nvSpPr>
          <p:cNvPr id="53280" name="Google Shape;792;p30"/>
          <p:cNvSpPr txBox="1">
            <a:spLocks noChangeArrowheads="1"/>
          </p:cNvSpPr>
          <p:nvPr/>
        </p:nvSpPr>
        <p:spPr bwMode="auto">
          <a:xfrm>
            <a:off x="2452688" y="3681413"/>
            <a:ext cx="1077912"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
                <a:srgbClr val="8D135D"/>
              </a:buClr>
              <a:buSzPts val="2100"/>
              <a:buFont typeface="Open Sans Semibold" panose="020B0706030804020204" pitchFamily="34" charset="0"/>
              <a:buNone/>
              <a:tabLst/>
              <a:defRPr/>
            </a:pPr>
            <a:r>
              <a:rPr kumimoji="0" lang="en-US" altLang="en-US" sz="2100" b="1" i="0" u="none" strike="noStrike" kern="0" cap="none" spc="0" normalizeH="0" baseline="0" noProof="0" dirty="0">
                <a:ln>
                  <a:noFill/>
                </a:ln>
                <a:solidFill>
                  <a:srgbClr val="8D135D"/>
                </a:solidFill>
                <a:effectLst/>
                <a:uLnTx/>
                <a:uFillTx/>
                <a:latin typeface="Open Sans Semibold" panose="020B0706030804020204" pitchFamily="34" charset="0"/>
                <a:cs typeface="Open Sans Semibold" panose="020B0706030804020204" pitchFamily="34" charset="0"/>
                <a:sym typeface="Open Sans Semibold" panose="020B0706030804020204" pitchFamily="34" charset="0"/>
              </a:rPr>
              <a:t>TITLE C</a:t>
            </a:r>
            <a:endPar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cs typeface="Open Sans Semibold" panose="020B0706030804020204" pitchFamily="34" charset="0"/>
              <a:sym typeface="Arial" panose="020B0604020202020204" pitchFamily="34" charset="0"/>
            </a:endParaRPr>
          </a:p>
        </p:txBody>
      </p:sp>
      <p:sp>
        <p:nvSpPr>
          <p:cNvPr id="53282" name="Google Shape;794;p30"/>
          <p:cNvSpPr txBox="1">
            <a:spLocks noChangeArrowheads="1"/>
          </p:cNvSpPr>
          <p:nvPr/>
        </p:nvSpPr>
        <p:spPr bwMode="auto">
          <a:xfrm>
            <a:off x="4230688" y="869950"/>
            <a:ext cx="1084262"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
                <a:srgbClr val="FDAA3A"/>
              </a:buClr>
              <a:buSzPts val="2100"/>
              <a:buFont typeface="Open Sans Semibold" panose="020B0706030804020204" pitchFamily="34" charset="0"/>
              <a:buNone/>
              <a:tabLst/>
              <a:defRPr/>
            </a:pPr>
            <a:r>
              <a:rPr kumimoji="0" lang="en-US" altLang="en-US" sz="2100" b="1" i="0" u="none" strike="noStrike" kern="0" cap="none" spc="0" normalizeH="0" baseline="0" noProof="0" dirty="0">
                <a:ln>
                  <a:noFill/>
                </a:ln>
                <a:solidFill>
                  <a:srgbClr val="FDAA3A"/>
                </a:solidFill>
                <a:effectLst/>
                <a:uLnTx/>
                <a:uFillTx/>
                <a:latin typeface="Open Sans Semibold" panose="020B0706030804020204" pitchFamily="34" charset="0"/>
                <a:cs typeface="Open Sans Semibold" panose="020B0706030804020204" pitchFamily="34" charset="0"/>
                <a:sym typeface="Open Sans Semibold" panose="020B0706030804020204" pitchFamily="34" charset="0"/>
              </a:rPr>
              <a:t>TITLE A</a:t>
            </a:r>
            <a:endPar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cs typeface="Open Sans Semibold" panose="020B0706030804020204" pitchFamily="34" charset="0"/>
              <a:sym typeface="Arial" panose="020B0604020202020204" pitchFamily="34" charset="0"/>
            </a:endParaRPr>
          </a:p>
        </p:txBody>
      </p:sp>
      <p:grpSp>
        <p:nvGrpSpPr>
          <p:cNvPr id="4" name="Group 3">
            <a:extLst>
              <a:ext uri="{FF2B5EF4-FFF2-40B4-BE49-F238E27FC236}">
                <a16:creationId xmlns:a16="http://schemas.microsoft.com/office/drawing/2014/main" id="{F7D9BBCA-5D5B-8240-8A0C-B651DB912F4F}"/>
              </a:ext>
            </a:extLst>
          </p:cNvPr>
          <p:cNvGrpSpPr/>
          <p:nvPr/>
        </p:nvGrpSpPr>
        <p:grpSpPr>
          <a:xfrm>
            <a:off x="4038600" y="407988"/>
            <a:ext cx="4233863" cy="5938837"/>
            <a:chOff x="4038600" y="407988"/>
            <a:chExt cx="4233863" cy="5938837"/>
          </a:xfrm>
        </p:grpSpPr>
        <p:sp>
          <p:nvSpPr>
            <p:cNvPr id="53252" name="Google Shape;764;p30"/>
            <p:cNvSpPr>
              <a:spLocks/>
            </p:cNvSpPr>
            <p:nvPr/>
          </p:nvSpPr>
          <p:spPr bwMode="auto">
            <a:xfrm>
              <a:off x="6224588" y="1001713"/>
              <a:ext cx="850900" cy="949325"/>
            </a:xfrm>
            <a:custGeom>
              <a:avLst/>
              <a:gdLst>
                <a:gd name="T0" fmla="*/ 2147483646 w 536"/>
                <a:gd name="T1" fmla="*/ 2147483646 h 598"/>
                <a:gd name="T2" fmla="*/ 0 w 536"/>
                <a:gd name="T3" fmla="*/ 2147483646 h 598"/>
                <a:gd name="T4" fmla="*/ 2147483646 w 536"/>
                <a:gd name="T5" fmla="*/ 0 h 598"/>
                <a:gd name="T6" fmla="*/ 2147483646 w 536"/>
                <a:gd name="T7" fmla="*/ 2147483646 h 598"/>
                <a:gd name="T8" fmla="*/ 2147483646 w 536"/>
                <a:gd name="T9" fmla="*/ 2147483646 h 5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6" h="598" extrusionOk="0">
                  <a:moveTo>
                    <a:pt x="260" y="598"/>
                  </a:moveTo>
                  <a:lnTo>
                    <a:pt x="0" y="431"/>
                  </a:lnTo>
                  <a:lnTo>
                    <a:pt x="276" y="0"/>
                  </a:lnTo>
                  <a:lnTo>
                    <a:pt x="536" y="166"/>
                  </a:lnTo>
                  <a:lnTo>
                    <a:pt x="260" y="598"/>
                  </a:lnTo>
                  <a:close/>
                </a:path>
              </a:pathLst>
            </a:custGeom>
            <a:solidFill>
              <a:srgbClr val="FFC56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
          <p:nvSpPr>
            <p:cNvPr id="53253" name="Google Shape;765;p30"/>
            <p:cNvSpPr>
              <a:spLocks/>
            </p:cNvSpPr>
            <p:nvPr/>
          </p:nvSpPr>
          <p:spPr bwMode="auto">
            <a:xfrm>
              <a:off x="6637338" y="1265238"/>
              <a:ext cx="849312" cy="949325"/>
            </a:xfrm>
            <a:custGeom>
              <a:avLst/>
              <a:gdLst>
                <a:gd name="T0" fmla="*/ 2147483646 w 535"/>
                <a:gd name="T1" fmla="*/ 2147483646 h 598"/>
                <a:gd name="T2" fmla="*/ 0 w 535"/>
                <a:gd name="T3" fmla="*/ 2147483646 h 598"/>
                <a:gd name="T4" fmla="*/ 2147483646 w 535"/>
                <a:gd name="T5" fmla="*/ 0 h 598"/>
                <a:gd name="T6" fmla="*/ 2147483646 w 535"/>
                <a:gd name="T7" fmla="*/ 2147483646 h 598"/>
                <a:gd name="T8" fmla="*/ 2147483646 w 535"/>
                <a:gd name="T9" fmla="*/ 2147483646 h 5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5" h="598" extrusionOk="0">
                  <a:moveTo>
                    <a:pt x="262" y="598"/>
                  </a:moveTo>
                  <a:lnTo>
                    <a:pt x="0" y="432"/>
                  </a:lnTo>
                  <a:lnTo>
                    <a:pt x="276" y="0"/>
                  </a:lnTo>
                  <a:lnTo>
                    <a:pt x="535" y="167"/>
                  </a:lnTo>
                  <a:lnTo>
                    <a:pt x="262" y="598"/>
                  </a:lnTo>
                  <a:close/>
                </a:path>
              </a:pathLst>
            </a:custGeom>
            <a:solidFill>
              <a:srgbClr val="FFB53D"/>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
          <p:nvSpPr>
            <p:cNvPr id="53254" name="Google Shape;766;p30"/>
            <p:cNvSpPr>
              <a:spLocks/>
            </p:cNvSpPr>
            <p:nvPr/>
          </p:nvSpPr>
          <p:spPr bwMode="auto">
            <a:xfrm>
              <a:off x="7046913" y="1530350"/>
              <a:ext cx="850900" cy="949325"/>
            </a:xfrm>
            <a:custGeom>
              <a:avLst/>
              <a:gdLst>
                <a:gd name="T0" fmla="*/ 2147483646 w 536"/>
                <a:gd name="T1" fmla="*/ 2147483646 h 598"/>
                <a:gd name="T2" fmla="*/ 0 w 536"/>
                <a:gd name="T3" fmla="*/ 2147483646 h 598"/>
                <a:gd name="T4" fmla="*/ 2147483646 w 536"/>
                <a:gd name="T5" fmla="*/ 0 h 598"/>
                <a:gd name="T6" fmla="*/ 2147483646 w 536"/>
                <a:gd name="T7" fmla="*/ 2147483646 h 598"/>
                <a:gd name="T8" fmla="*/ 2147483646 w 536"/>
                <a:gd name="T9" fmla="*/ 2147483646 h 5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6" h="598" extrusionOk="0">
                  <a:moveTo>
                    <a:pt x="260" y="598"/>
                  </a:moveTo>
                  <a:lnTo>
                    <a:pt x="0" y="431"/>
                  </a:lnTo>
                  <a:lnTo>
                    <a:pt x="273" y="0"/>
                  </a:lnTo>
                  <a:lnTo>
                    <a:pt x="536" y="169"/>
                  </a:lnTo>
                  <a:lnTo>
                    <a:pt x="260" y="598"/>
                  </a:lnTo>
                  <a:close/>
                </a:path>
              </a:pathLst>
            </a:custGeom>
            <a:solidFill>
              <a:srgbClr val="FAA213"/>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
          <p:nvSpPr>
            <p:cNvPr id="53255" name="Google Shape;767;p30"/>
            <p:cNvSpPr>
              <a:spLocks/>
            </p:cNvSpPr>
            <p:nvPr/>
          </p:nvSpPr>
          <p:spPr bwMode="auto">
            <a:xfrm>
              <a:off x="6748463" y="407988"/>
              <a:ext cx="723900" cy="720725"/>
            </a:xfrm>
            <a:custGeom>
              <a:avLst/>
              <a:gdLst>
                <a:gd name="T0" fmla="*/ 2147483646 w 200"/>
                <a:gd name="T1" fmla="*/ 2147483646 h 199"/>
                <a:gd name="T2" fmla="*/ 0 w 200"/>
                <a:gd name="T3" fmla="*/ 2147483646 h 199"/>
                <a:gd name="T4" fmla="*/ 2147483646 w 200"/>
                <a:gd name="T5" fmla="*/ 2147483646 h 199"/>
                <a:gd name="T6" fmla="*/ 2147483646 w 200"/>
                <a:gd name="T7" fmla="*/ 2147483646 h 199"/>
                <a:gd name="T8" fmla="*/ 2147483646 w 200"/>
                <a:gd name="T9" fmla="*/ 2147483646 h 199"/>
                <a:gd name="T10" fmla="*/ 2147483646 w 200"/>
                <a:gd name="T11" fmla="*/ 2147483646 h 19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00" h="199" extrusionOk="0">
                  <a:moveTo>
                    <a:pt x="115" y="199"/>
                  </a:moveTo>
                  <a:cubicBezTo>
                    <a:pt x="0" y="126"/>
                    <a:pt x="0" y="126"/>
                    <a:pt x="0" y="126"/>
                  </a:cubicBezTo>
                  <a:cubicBezTo>
                    <a:pt x="69" y="19"/>
                    <a:pt x="69" y="19"/>
                    <a:pt x="69" y="19"/>
                  </a:cubicBezTo>
                  <a:cubicBezTo>
                    <a:pt x="78" y="5"/>
                    <a:pt x="98" y="0"/>
                    <a:pt x="113" y="10"/>
                  </a:cubicBezTo>
                  <a:cubicBezTo>
                    <a:pt x="200" y="66"/>
                    <a:pt x="200" y="66"/>
                    <a:pt x="200" y="66"/>
                  </a:cubicBezTo>
                  <a:lnTo>
                    <a:pt x="115" y="199"/>
                  </a:lnTo>
                  <a:close/>
                </a:path>
              </a:pathLst>
            </a:custGeom>
            <a:solidFill>
              <a:srgbClr val="656669"/>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
          <p:nvSpPr>
            <p:cNvPr id="53256" name="Google Shape;768;p30"/>
            <p:cNvSpPr>
              <a:spLocks/>
            </p:cNvSpPr>
            <p:nvPr/>
          </p:nvSpPr>
          <p:spPr bwMode="auto">
            <a:xfrm>
              <a:off x="7165975" y="646113"/>
              <a:ext cx="719138" cy="746125"/>
            </a:xfrm>
            <a:custGeom>
              <a:avLst/>
              <a:gdLst>
                <a:gd name="T0" fmla="*/ 2147483646 w 453"/>
                <a:gd name="T1" fmla="*/ 2147483646 h 470"/>
                <a:gd name="T2" fmla="*/ 0 w 453"/>
                <a:gd name="T3" fmla="*/ 2147483646 h 470"/>
                <a:gd name="T4" fmla="*/ 2147483646 w 453"/>
                <a:gd name="T5" fmla="*/ 0 h 470"/>
                <a:gd name="T6" fmla="*/ 2147483646 w 453"/>
                <a:gd name="T7" fmla="*/ 2147483646 h 470"/>
                <a:gd name="T8" fmla="*/ 2147483646 w 453"/>
                <a:gd name="T9" fmla="*/ 2147483646 h 4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3" h="470" extrusionOk="0">
                  <a:moveTo>
                    <a:pt x="259" y="470"/>
                  </a:moveTo>
                  <a:lnTo>
                    <a:pt x="0" y="304"/>
                  </a:lnTo>
                  <a:lnTo>
                    <a:pt x="193" y="0"/>
                  </a:lnTo>
                  <a:lnTo>
                    <a:pt x="453" y="167"/>
                  </a:lnTo>
                  <a:lnTo>
                    <a:pt x="259" y="470"/>
                  </a:lnTo>
                  <a:close/>
                </a:path>
              </a:pathLst>
            </a:custGeom>
            <a:solidFill>
              <a:srgbClr val="464647"/>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
          <p:nvSpPr>
            <p:cNvPr id="53257" name="Google Shape;769;p30"/>
            <p:cNvSpPr>
              <a:spLocks/>
            </p:cNvSpPr>
            <p:nvPr/>
          </p:nvSpPr>
          <p:spPr bwMode="auto">
            <a:xfrm>
              <a:off x="7577138" y="911225"/>
              <a:ext cx="695325" cy="746125"/>
            </a:xfrm>
            <a:custGeom>
              <a:avLst/>
              <a:gdLst>
                <a:gd name="T0" fmla="*/ 2147483646 w 192"/>
                <a:gd name="T1" fmla="*/ 2147483646 h 206"/>
                <a:gd name="T2" fmla="*/ 0 w 192"/>
                <a:gd name="T3" fmla="*/ 2147483646 h 206"/>
                <a:gd name="T4" fmla="*/ 2147483646 w 192"/>
                <a:gd name="T5" fmla="*/ 0 h 206"/>
                <a:gd name="T6" fmla="*/ 2147483646 w 192"/>
                <a:gd name="T7" fmla="*/ 2147483646 h 206"/>
                <a:gd name="T8" fmla="*/ 2147483646 w 192"/>
                <a:gd name="T9" fmla="*/ 2147483646 h 206"/>
                <a:gd name="T10" fmla="*/ 2147483646 w 192"/>
                <a:gd name="T11" fmla="*/ 2147483646 h 20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2" h="206" extrusionOk="0">
                  <a:moveTo>
                    <a:pt x="114" y="206"/>
                  </a:moveTo>
                  <a:cubicBezTo>
                    <a:pt x="0" y="133"/>
                    <a:pt x="0" y="133"/>
                    <a:pt x="0" y="133"/>
                  </a:cubicBezTo>
                  <a:cubicBezTo>
                    <a:pt x="85" y="0"/>
                    <a:pt x="85" y="0"/>
                    <a:pt x="85" y="0"/>
                  </a:cubicBezTo>
                  <a:cubicBezTo>
                    <a:pt x="173" y="56"/>
                    <a:pt x="173" y="56"/>
                    <a:pt x="173" y="56"/>
                  </a:cubicBezTo>
                  <a:cubicBezTo>
                    <a:pt x="187" y="65"/>
                    <a:pt x="192" y="85"/>
                    <a:pt x="182" y="100"/>
                  </a:cubicBezTo>
                  <a:lnTo>
                    <a:pt x="114" y="206"/>
                  </a:lnTo>
                  <a:close/>
                </a:path>
              </a:pathLst>
            </a:custGeom>
            <a:solidFill>
              <a:srgbClr val="2F2F30"/>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
          <p:nvSpPr>
            <p:cNvPr id="53258" name="Google Shape;770;p30"/>
            <p:cNvSpPr>
              <a:spLocks/>
            </p:cNvSpPr>
            <p:nvPr/>
          </p:nvSpPr>
          <p:spPr bwMode="auto">
            <a:xfrm>
              <a:off x="5786438" y="1685925"/>
              <a:ext cx="850900" cy="949325"/>
            </a:xfrm>
            <a:custGeom>
              <a:avLst/>
              <a:gdLst>
                <a:gd name="T0" fmla="*/ 2147483646 w 536"/>
                <a:gd name="T1" fmla="*/ 2147483646 h 598"/>
                <a:gd name="T2" fmla="*/ 0 w 536"/>
                <a:gd name="T3" fmla="*/ 2147483646 h 598"/>
                <a:gd name="T4" fmla="*/ 2147483646 w 536"/>
                <a:gd name="T5" fmla="*/ 0 h 598"/>
                <a:gd name="T6" fmla="*/ 2147483646 w 536"/>
                <a:gd name="T7" fmla="*/ 2147483646 h 598"/>
                <a:gd name="T8" fmla="*/ 2147483646 w 536"/>
                <a:gd name="T9" fmla="*/ 2147483646 h 5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6" h="598" extrusionOk="0">
                  <a:moveTo>
                    <a:pt x="262" y="598"/>
                  </a:moveTo>
                  <a:lnTo>
                    <a:pt x="0" y="431"/>
                  </a:lnTo>
                  <a:lnTo>
                    <a:pt x="276" y="0"/>
                  </a:lnTo>
                  <a:lnTo>
                    <a:pt x="536" y="167"/>
                  </a:lnTo>
                  <a:lnTo>
                    <a:pt x="262" y="598"/>
                  </a:lnTo>
                  <a:close/>
                </a:path>
              </a:pathLst>
            </a:custGeom>
            <a:solidFill>
              <a:srgbClr val="F06E7A"/>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
          <p:nvSpPr>
            <p:cNvPr id="53259" name="Google Shape;771;p30"/>
            <p:cNvSpPr>
              <a:spLocks/>
            </p:cNvSpPr>
            <p:nvPr/>
          </p:nvSpPr>
          <p:spPr bwMode="auto">
            <a:xfrm>
              <a:off x="6202363" y="1951038"/>
              <a:ext cx="850900" cy="947737"/>
            </a:xfrm>
            <a:custGeom>
              <a:avLst/>
              <a:gdLst>
                <a:gd name="T0" fmla="*/ 2147483646 w 536"/>
                <a:gd name="T1" fmla="*/ 2147483646 h 597"/>
                <a:gd name="T2" fmla="*/ 0 w 536"/>
                <a:gd name="T3" fmla="*/ 2147483646 h 597"/>
                <a:gd name="T4" fmla="*/ 2147483646 w 536"/>
                <a:gd name="T5" fmla="*/ 0 h 597"/>
                <a:gd name="T6" fmla="*/ 2147483646 w 536"/>
                <a:gd name="T7" fmla="*/ 2147483646 h 597"/>
                <a:gd name="T8" fmla="*/ 2147483646 w 536"/>
                <a:gd name="T9" fmla="*/ 2147483646 h 59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6" h="597" extrusionOk="0">
                  <a:moveTo>
                    <a:pt x="260" y="597"/>
                  </a:moveTo>
                  <a:lnTo>
                    <a:pt x="0" y="431"/>
                  </a:lnTo>
                  <a:lnTo>
                    <a:pt x="274" y="0"/>
                  </a:lnTo>
                  <a:lnTo>
                    <a:pt x="536" y="166"/>
                  </a:lnTo>
                  <a:lnTo>
                    <a:pt x="260" y="597"/>
                  </a:lnTo>
                  <a:close/>
                </a:path>
              </a:pathLst>
            </a:custGeom>
            <a:solidFill>
              <a:srgbClr val="E2495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
          <p:nvSpPr>
            <p:cNvPr id="53260" name="Google Shape;772;p30"/>
            <p:cNvSpPr>
              <a:spLocks/>
            </p:cNvSpPr>
            <p:nvPr/>
          </p:nvSpPr>
          <p:spPr bwMode="auto">
            <a:xfrm>
              <a:off x="6615113" y="2214563"/>
              <a:ext cx="850900" cy="949325"/>
            </a:xfrm>
            <a:custGeom>
              <a:avLst/>
              <a:gdLst>
                <a:gd name="T0" fmla="*/ 2147483646 w 536"/>
                <a:gd name="T1" fmla="*/ 2147483646 h 598"/>
                <a:gd name="T2" fmla="*/ 0 w 536"/>
                <a:gd name="T3" fmla="*/ 2147483646 h 598"/>
                <a:gd name="T4" fmla="*/ 2147483646 w 536"/>
                <a:gd name="T5" fmla="*/ 0 h 598"/>
                <a:gd name="T6" fmla="*/ 2147483646 w 536"/>
                <a:gd name="T7" fmla="*/ 2147483646 h 598"/>
                <a:gd name="T8" fmla="*/ 2147483646 w 536"/>
                <a:gd name="T9" fmla="*/ 2147483646 h 5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6" h="598" extrusionOk="0">
                  <a:moveTo>
                    <a:pt x="260" y="598"/>
                  </a:moveTo>
                  <a:lnTo>
                    <a:pt x="0" y="431"/>
                  </a:lnTo>
                  <a:lnTo>
                    <a:pt x="276" y="0"/>
                  </a:lnTo>
                  <a:lnTo>
                    <a:pt x="536" y="167"/>
                  </a:lnTo>
                  <a:lnTo>
                    <a:pt x="260" y="598"/>
                  </a:lnTo>
                  <a:close/>
                </a:path>
              </a:pathLst>
            </a:custGeom>
            <a:solidFill>
              <a:srgbClr val="CC233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
          <p:nvSpPr>
            <p:cNvPr id="53261" name="Google Shape;773;p30"/>
            <p:cNvSpPr>
              <a:spLocks/>
            </p:cNvSpPr>
            <p:nvPr/>
          </p:nvSpPr>
          <p:spPr bwMode="auto">
            <a:xfrm>
              <a:off x="5351463" y="2370138"/>
              <a:ext cx="850900" cy="949325"/>
            </a:xfrm>
            <a:custGeom>
              <a:avLst/>
              <a:gdLst>
                <a:gd name="T0" fmla="*/ 2147483646 w 536"/>
                <a:gd name="T1" fmla="*/ 2147483646 h 598"/>
                <a:gd name="T2" fmla="*/ 0 w 536"/>
                <a:gd name="T3" fmla="*/ 2147483646 h 598"/>
                <a:gd name="T4" fmla="*/ 2147483646 w 536"/>
                <a:gd name="T5" fmla="*/ 0 h 598"/>
                <a:gd name="T6" fmla="*/ 2147483646 w 536"/>
                <a:gd name="T7" fmla="*/ 2147483646 h 598"/>
                <a:gd name="T8" fmla="*/ 2147483646 w 536"/>
                <a:gd name="T9" fmla="*/ 2147483646 h 5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6" h="598" extrusionOk="0">
                  <a:moveTo>
                    <a:pt x="260" y="598"/>
                  </a:moveTo>
                  <a:lnTo>
                    <a:pt x="0" y="431"/>
                  </a:lnTo>
                  <a:lnTo>
                    <a:pt x="274" y="0"/>
                  </a:lnTo>
                  <a:lnTo>
                    <a:pt x="536" y="167"/>
                  </a:lnTo>
                  <a:lnTo>
                    <a:pt x="260" y="598"/>
                  </a:lnTo>
                  <a:close/>
                </a:path>
              </a:pathLst>
            </a:custGeom>
            <a:solidFill>
              <a:srgbClr val="A6325C"/>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
          <p:nvSpPr>
            <p:cNvPr id="53262" name="Google Shape;774;p30"/>
            <p:cNvSpPr>
              <a:spLocks/>
            </p:cNvSpPr>
            <p:nvPr/>
          </p:nvSpPr>
          <p:spPr bwMode="auto">
            <a:xfrm>
              <a:off x="5764213" y="2635250"/>
              <a:ext cx="850900" cy="949325"/>
            </a:xfrm>
            <a:custGeom>
              <a:avLst/>
              <a:gdLst>
                <a:gd name="T0" fmla="*/ 2147483646 w 536"/>
                <a:gd name="T1" fmla="*/ 2147483646 h 598"/>
                <a:gd name="T2" fmla="*/ 0 w 536"/>
                <a:gd name="T3" fmla="*/ 2147483646 h 598"/>
                <a:gd name="T4" fmla="*/ 2147483646 w 536"/>
                <a:gd name="T5" fmla="*/ 0 h 598"/>
                <a:gd name="T6" fmla="*/ 2147483646 w 536"/>
                <a:gd name="T7" fmla="*/ 2147483646 h 598"/>
                <a:gd name="T8" fmla="*/ 2147483646 w 536"/>
                <a:gd name="T9" fmla="*/ 2147483646 h 5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6" h="598" extrusionOk="0">
                  <a:moveTo>
                    <a:pt x="260" y="598"/>
                  </a:moveTo>
                  <a:lnTo>
                    <a:pt x="0" y="431"/>
                  </a:lnTo>
                  <a:lnTo>
                    <a:pt x="276" y="0"/>
                  </a:lnTo>
                  <a:lnTo>
                    <a:pt x="536" y="166"/>
                  </a:lnTo>
                  <a:lnTo>
                    <a:pt x="260" y="598"/>
                  </a:lnTo>
                  <a:close/>
                </a:path>
              </a:pathLst>
            </a:custGeom>
            <a:solidFill>
              <a:srgbClr val="8C103D"/>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
          <p:nvSpPr>
            <p:cNvPr id="53263" name="Google Shape;775;p30"/>
            <p:cNvSpPr>
              <a:spLocks/>
            </p:cNvSpPr>
            <p:nvPr/>
          </p:nvSpPr>
          <p:spPr bwMode="auto">
            <a:xfrm>
              <a:off x="6176963" y="2898775"/>
              <a:ext cx="850900" cy="949325"/>
            </a:xfrm>
            <a:custGeom>
              <a:avLst/>
              <a:gdLst>
                <a:gd name="T0" fmla="*/ 2147483646 w 536"/>
                <a:gd name="T1" fmla="*/ 2147483646 h 598"/>
                <a:gd name="T2" fmla="*/ 0 w 536"/>
                <a:gd name="T3" fmla="*/ 2147483646 h 598"/>
                <a:gd name="T4" fmla="*/ 2147483646 w 536"/>
                <a:gd name="T5" fmla="*/ 0 h 598"/>
                <a:gd name="T6" fmla="*/ 2147483646 w 536"/>
                <a:gd name="T7" fmla="*/ 2147483646 h 598"/>
                <a:gd name="T8" fmla="*/ 2147483646 w 536"/>
                <a:gd name="T9" fmla="*/ 2147483646 h 5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6" h="598" extrusionOk="0">
                  <a:moveTo>
                    <a:pt x="260" y="598"/>
                  </a:moveTo>
                  <a:lnTo>
                    <a:pt x="0" y="432"/>
                  </a:lnTo>
                  <a:lnTo>
                    <a:pt x="276" y="0"/>
                  </a:lnTo>
                  <a:lnTo>
                    <a:pt x="536" y="167"/>
                  </a:lnTo>
                  <a:lnTo>
                    <a:pt x="260" y="598"/>
                  </a:lnTo>
                  <a:close/>
                </a:path>
              </a:pathLst>
            </a:custGeom>
            <a:solidFill>
              <a:srgbClr val="78012C"/>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
          <p:nvSpPr>
            <p:cNvPr id="53264" name="Google Shape;776;p30"/>
            <p:cNvSpPr>
              <a:spLocks/>
            </p:cNvSpPr>
            <p:nvPr/>
          </p:nvSpPr>
          <p:spPr bwMode="auto">
            <a:xfrm>
              <a:off x="4914900" y="3054350"/>
              <a:ext cx="849313" cy="949325"/>
            </a:xfrm>
            <a:custGeom>
              <a:avLst/>
              <a:gdLst>
                <a:gd name="T0" fmla="*/ 2147483646 w 535"/>
                <a:gd name="T1" fmla="*/ 2147483646 h 598"/>
                <a:gd name="T2" fmla="*/ 0 w 535"/>
                <a:gd name="T3" fmla="*/ 2147483646 h 598"/>
                <a:gd name="T4" fmla="*/ 2147483646 w 535"/>
                <a:gd name="T5" fmla="*/ 0 h 598"/>
                <a:gd name="T6" fmla="*/ 2147483646 w 535"/>
                <a:gd name="T7" fmla="*/ 2147483646 h 598"/>
                <a:gd name="T8" fmla="*/ 2147483646 w 535"/>
                <a:gd name="T9" fmla="*/ 2147483646 h 5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5" h="598" extrusionOk="0">
                  <a:moveTo>
                    <a:pt x="259" y="598"/>
                  </a:moveTo>
                  <a:lnTo>
                    <a:pt x="0" y="432"/>
                  </a:lnTo>
                  <a:lnTo>
                    <a:pt x="275" y="0"/>
                  </a:lnTo>
                  <a:lnTo>
                    <a:pt x="535" y="167"/>
                  </a:lnTo>
                  <a:lnTo>
                    <a:pt x="259" y="598"/>
                  </a:lnTo>
                  <a:close/>
                </a:path>
              </a:pathLst>
            </a:custGeom>
            <a:solidFill>
              <a:srgbClr val="91E5EB"/>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
          <p:nvSpPr>
            <p:cNvPr id="53265" name="Google Shape;777;p30"/>
            <p:cNvSpPr>
              <a:spLocks/>
            </p:cNvSpPr>
            <p:nvPr/>
          </p:nvSpPr>
          <p:spPr bwMode="auto">
            <a:xfrm>
              <a:off x="5326063" y="3319463"/>
              <a:ext cx="850900" cy="949325"/>
            </a:xfrm>
            <a:custGeom>
              <a:avLst/>
              <a:gdLst>
                <a:gd name="T0" fmla="*/ 2147483646 w 536"/>
                <a:gd name="T1" fmla="*/ 2147483646 h 598"/>
                <a:gd name="T2" fmla="*/ 0 w 536"/>
                <a:gd name="T3" fmla="*/ 2147483646 h 598"/>
                <a:gd name="T4" fmla="*/ 2147483646 w 536"/>
                <a:gd name="T5" fmla="*/ 0 h 598"/>
                <a:gd name="T6" fmla="*/ 2147483646 w 536"/>
                <a:gd name="T7" fmla="*/ 2147483646 h 598"/>
                <a:gd name="T8" fmla="*/ 2147483646 w 536"/>
                <a:gd name="T9" fmla="*/ 2147483646 h 5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6" h="598" extrusionOk="0">
                  <a:moveTo>
                    <a:pt x="260" y="598"/>
                  </a:moveTo>
                  <a:lnTo>
                    <a:pt x="0" y="431"/>
                  </a:lnTo>
                  <a:lnTo>
                    <a:pt x="276" y="0"/>
                  </a:lnTo>
                  <a:lnTo>
                    <a:pt x="536" y="167"/>
                  </a:lnTo>
                  <a:lnTo>
                    <a:pt x="260" y="598"/>
                  </a:lnTo>
                  <a:close/>
                </a:path>
              </a:pathLst>
            </a:custGeom>
            <a:solidFill>
              <a:srgbClr val="64D1DA"/>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
          <p:nvSpPr>
            <p:cNvPr id="53266" name="Google Shape;778;p30"/>
            <p:cNvSpPr>
              <a:spLocks/>
            </p:cNvSpPr>
            <p:nvPr/>
          </p:nvSpPr>
          <p:spPr bwMode="auto">
            <a:xfrm>
              <a:off x="5732463" y="3584575"/>
              <a:ext cx="850900" cy="947738"/>
            </a:xfrm>
            <a:custGeom>
              <a:avLst/>
              <a:gdLst>
                <a:gd name="T0" fmla="*/ 2147483646 w 536"/>
                <a:gd name="T1" fmla="*/ 2147483646 h 597"/>
                <a:gd name="T2" fmla="*/ 0 w 536"/>
                <a:gd name="T3" fmla="*/ 2147483646 h 597"/>
                <a:gd name="T4" fmla="*/ 2147483646 w 536"/>
                <a:gd name="T5" fmla="*/ 0 h 597"/>
                <a:gd name="T6" fmla="*/ 2147483646 w 536"/>
                <a:gd name="T7" fmla="*/ 2147483646 h 597"/>
                <a:gd name="T8" fmla="*/ 2147483646 w 536"/>
                <a:gd name="T9" fmla="*/ 2147483646 h 59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6" h="597" extrusionOk="0">
                  <a:moveTo>
                    <a:pt x="263" y="597"/>
                  </a:moveTo>
                  <a:lnTo>
                    <a:pt x="0" y="431"/>
                  </a:lnTo>
                  <a:lnTo>
                    <a:pt x="276" y="0"/>
                  </a:lnTo>
                  <a:lnTo>
                    <a:pt x="536" y="166"/>
                  </a:lnTo>
                  <a:lnTo>
                    <a:pt x="263" y="597"/>
                  </a:lnTo>
                  <a:close/>
                </a:path>
              </a:pathLst>
            </a:custGeom>
            <a:solidFill>
              <a:srgbClr val="2CC6D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
          <p:nvSpPr>
            <p:cNvPr id="53267" name="Google Shape;779;p30"/>
            <p:cNvSpPr>
              <a:spLocks/>
            </p:cNvSpPr>
            <p:nvPr/>
          </p:nvSpPr>
          <p:spPr bwMode="auto">
            <a:xfrm>
              <a:off x="4476750" y="3740150"/>
              <a:ext cx="849313" cy="944563"/>
            </a:xfrm>
            <a:custGeom>
              <a:avLst/>
              <a:gdLst>
                <a:gd name="T0" fmla="*/ 2147483646 w 535"/>
                <a:gd name="T1" fmla="*/ 2147483646 h 595"/>
                <a:gd name="T2" fmla="*/ 0 w 535"/>
                <a:gd name="T3" fmla="*/ 2147483646 h 595"/>
                <a:gd name="T4" fmla="*/ 2147483646 w 535"/>
                <a:gd name="T5" fmla="*/ 0 h 595"/>
                <a:gd name="T6" fmla="*/ 2147483646 w 535"/>
                <a:gd name="T7" fmla="*/ 2147483646 h 595"/>
                <a:gd name="T8" fmla="*/ 2147483646 w 535"/>
                <a:gd name="T9" fmla="*/ 2147483646 h 59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5" h="595" extrusionOk="0">
                  <a:moveTo>
                    <a:pt x="260" y="595"/>
                  </a:moveTo>
                  <a:lnTo>
                    <a:pt x="0" y="429"/>
                  </a:lnTo>
                  <a:lnTo>
                    <a:pt x="276" y="0"/>
                  </a:lnTo>
                  <a:lnTo>
                    <a:pt x="535" y="166"/>
                  </a:lnTo>
                  <a:lnTo>
                    <a:pt x="260" y="595"/>
                  </a:lnTo>
                  <a:close/>
                </a:path>
              </a:pathLst>
            </a:custGeom>
            <a:solidFill>
              <a:srgbClr val="68CBF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
          <p:nvSpPr>
            <p:cNvPr id="53268" name="Google Shape;780;p30"/>
            <p:cNvSpPr>
              <a:spLocks/>
            </p:cNvSpPr>
            <p:nvPr/>
          </p:nvSpPr>
          <p:spPr bwMode="auto">
            <a:xfrm>
              <a:off x="4889500" y="4003675"/>
              <a:ext cx="849313" cy="949325"/>
            </a:xfrm>
            <a:custGeom>
              <a:avLst/>
              <a:gdLst>
                <a:gd name="T0" fmla="*/ 2147483646 w 535"/>
                <a:gd name="T1" fmla="*/ 2147483646 h 598"/>
                <a:gd name="T2" fmla="*/ 0 w 535"/>
                <a:gd name="T3" fmla="*/ 2147483646 h 598"/>
                <a:gd name="T4" fmla="*/ 2147483646 w 535"/>
                <a:gd name="T5" fmla="*/ 0 h 598"/>
                <a:gd name="T6" fmla="*/ 2147483646 w 535"/>
                <a:gd name="T7" fmla="*/ 2147483646 h 598"/>
                <a:gd name="T8" fmla="*/ 2147483646 w 535"/>
                <a:gd name="T9" fmla="*/ 2147483646 h 5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5" h="598" extrusionOk="0">
                  <a:moveTo>
                    <a:pt x="262" y="598"/>
                  </a:moveTo>
                  <a:lnTo>
                    <a:pt x="0" y="429"/>
                  </a:lnTo>
                  <a:lnTo>
                    <a:pt x="275" y="0"/>
                  </a:lnTo>
                  <a:lnTo>
                    <a:pt x="535" y="167"/>
                  </a:lnTo>
                  <a:lnTo>
                    <a:pt x="262" y="598"/>
                  </a:lnTo>
                  <a:close/>
                </a:path>
              </a:pathLst>
            </a:custGeom>
            <a:solidFill>
              <a:srgbClr val="34B2E3"/>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
          <p:nvSpPr>
            <p:cNvPr id="53269" name="Google Shape;781;p30"/>
            <p:cNvSpPr>
              <a:spLocks/>
            </p:cNvSpPr>
            <p:nvPr/>
          </p:nvSpPr>
          <p:spPr bwMode="auto">
            <a:xfrm>
              <a:off x="5305425" y="4268788"/>
              <a:ext cx="850900" cy="949325"/>
            </a:xfrm>
            <a:custGeom>
              <a:avLst/>
              <a:gdLst>
                <a:gd name="T0" fmla="*/ 2147483646 w 536"/>
                <a:gd name="T1" fmla="*/ 2147483646 h 598"/>
                <a:gd name="T2" fmla="*/ 0 w 536"/>
                <a:gd name="T3" fmla="*/ 2147483646 h 598"/>
                <a:gd name="T4" fmla="*/ 2147483646 w 536"/>
                <a:gd name="T5" fmla="*/ 0 h 598"/>
                <a:gd name="T6" fmla="*/ 2147483646 w 536"/>
                <a:gd name="T7" fmla="*/ 2147483646 h 598"/>
                <a:gd name="T8" fmla="*/ 2147483646 w 536"/>
                <a:gd name="T9" fmla="*/ 2147483646 h 5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6" h="598" extrusionOk="0">
                  <a:moveTo>
                    <a:pt x="260" y="598"/>
                  </a:moveTo>
                  <a:lnTo>
                    <a:pt x="0" y="431"/>
                  </a:lnTo>
                  <a:lnTo>
                    <a:pt x="273" y="0"/>
                  </a:lnTo>
                  <a:lnTo>
                    <a:pt x="536" y="166"/>
                  </a:lnTo>
                  <a:lnTo>
                    <a:pt x="260" y="598"/>
                  </a:lnTo>
                  <a:close/>
                </a:path>
              </a:pathLst>
            </a:custGeom>
            <a:solidFill>
              <a:srgbClr val="0A98CF"/>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
          <p:nvSpPr>
            <p:cNvPr id="53270" name="Google Shape;782;p30"/>
            <p:cNvSpPr>
              <a:spLocks/>
            </p:cNvSpPr>
            <p:nvPr/>
          </p:nvSpPr>
          <p:spPr bwMode="auto">
            <a:xfrm>
              <a:off x="4038600" y="4421188"/>
              <a:ext cx="850900" cy="947737"/>
            </a:xfrm>
            <a:custGeom>
              <a:avLst/>
              <a:gdLst>
                <a:gd name="T0" fmla="*/ 2147483646 w 536"/>
                <a:gd name="T1" fmla="*/ 2147483646 h 597"/>
                <a:gd name="T2" fmla="*/ 0 w 536"/>
                <a:gd name="T3" fmla="*/ 2147483646 h 597"/>
                <a:gd name="T4" fmla="*/ 2147483646 w 536"/>
                <a:gd name="T5" fmla="*/ 0 h 597"/>
                <a:gd name="T6" fmla="*/ 2147483646 w 536"/>
                <a:gd name="T7" fmla="*/ 2147483646 h 597"/>
                <a:gd name="T8" fmla="*/ 2147483646 w 536"/>
                <a:gd name="T9" fmla="*/ 2147483646 h 59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6" h="597" extrusionOk="0">
                  <a:moveTo>
                    <a:pt x="262" y="597"/>
                  </a:moveTo>
                  <a:lnTo>
                    <a:pt x="0" y="431"/>
                  </a:lnTo>
                  <a:lnTo>
                    <a:pt x="276" y="0"/>
                  </a:lnTo>
                  <a:lnTo>
                    <a:pt x="536" y="166"/>
                  </a:lnTo>
                  <a:lnTo>
                    <a:pt x="262" y="597"/>
                  </a:lnTo>
                  <a:close/>
                </a:path>
              </a:pathLst>
            </a:custGeom>
            <a:solidFill>
              <a:srgbClr val="2070A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
          <p:nvSpPr>
            <p:cNvPr id="53271" name="Google Shape;783;p30"/>
            <p:cNvSpPr>
              <a:spLocks/>
            </p:cNvSpPr>
            <p:nvPr/>
          </p:nvSpPr>
          <p:spPr bwMode="auto">
            <a:xfrm>
              <a:off x="4454525" y="4684713"/>
              <a:ext cx="850900" cy="949325"/>
            </a:xfrm>
            <a:custGeom>
              <a:avLst/>
              <a:gdLst>
                <a:gd name="T0" fmla="*/ 2147483646 w 536"/>
                <a:gd name="T1" fmla="*/ 2147483646 h 598"/>
                <a:gd name="T2" fmla="*/ 0 w 536"/>
                <a:gd name="T3" fmla="*/ 2147483646 h 598"/>
                <a:gd name="T4" fmla="*/ 2147483646 w 536"/>
                <a:gd name="T5" fmla="*/ 0 h 598"/>
                <a:gd name="T6" fmla="*/ 2147483646 w 536"/>
                <a:gd name="T7" fmla="*/ 2147483646 h 598"/>
                <a:gd name="T8" fmla="*/ 2147483646 w 536"/>
                <a:gd name="T9" fmla="*/ 2147483646 h 5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6" h="598" extrusionOk="0">
                  <a:moveTo>
                    <a:pt x="260" y="598"/>
                  </a:moveTo>
                  <a:lnTo>
                    <a:pt x="0" y="431"/>
                  </a:lnTo>
                  <a:lnTo>
                    <a:pt x="274" y="0"/>
                  </a:lnTo>
                  <a:lnTo>
                    <a:pt x="536" y="169"/>
                  </a:lnTo>
                  <a:lnTo>
                    <a:pt x="260" y="598"/>
                  </a:lnTo>
                  <a:close/>
                </a:path>
              </a:pathLst>
            </a:custGeom>
            <a:solidFill>
              <a:srgbClr val="065280"/>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
          <p:nvSpPr>
            <p:cNvPr id="53272" name="Google Shape;784;p30"/>
            <p:cNvSpPr>
              <a:spLocks/>
            </p:cNvSpPr>
            <p:nvPr/>
          </p:nvSpPr>
          <p:spPr bwMode="auto">
            <a:xfrm>
              <a:off x="4867275" y="4946650"/>
              <a:ext cx="850900" cy="944563"/>
            </a:xfrm>
            <a:custGeom>
              <a:avLst/>
              <a:gdLst>
                <a:gd name="T0" fmla="*/ 2147483646 w 536"/>
                <a:gd name="T1" fmla="*/ 2147483646 h 595"/>
                <a:gd name="T2" fmla="*/ 0 w 536"/>
                <a:gd name="T3" fmla="*/ 2147483646 h 595"/>
                <a:gd name="T4" fmla="*/ 2147483646 w 536"/>
                <a:gd name="T5" fmla="*/ 0 h 595"/>
                <a:gd name="T6" fmla="*/ 2147483646 w 536"/>
                <a:gd name="T7" fmla="*/ 2147483646 h 595"/>
                <a:gd name="T8" fmla="*/ 2147483646 w 536"/>
                <a:gd name="T9" fmla="*/ 2147483646 h 59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6" h="595" extrusionOk="0">
                  <a:moveTo>
                    <a:pt x="260" y="595"/>
                  </a:moveTo>
                  <a:lnTo>
                    <a:pt x="0" y="429"/>
                  </a:lnTo>
                  <a:lnTo>
                    <a:pt x="276" y="0"/>
                  </a:lnTo>
                  <a:lnTo>
                    <a:pt x="536" y="167"/>
                  </a:lnTo>
                  <a:lnTo>
                    <a:pt x="260" y="595"/>
                  </a:lnTo>
                  <a:close/>
                </a:path>
              </a:pathLst>
            </a:custGeom>
            <a:solidFill>
              <a:srgbClr val="0A436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
          <p:nvSpPr>
            <p:cNvPr id="53273" name="Google Shape;785;p30"/>
            <p:cNvSpPr>
              <a:spLocks/>
            </p:cNvSpPr>
            <p:nvPr/>
          </p:nvSpPr>
          <p:spPr bwMode="auto">
            <a:xfrm>
              <a:off x="4381500" y="5634038"/>
              <a:ext cx="912813" cy="576262"/>
            </a:xfrm>
            <a:custGeom>
              <a:avLst/>
              <a:gdLst>
                <a:gd name="T0" fmla="*/ 2147483646 w 252"/>
                <a:gd name="T1" fmla="*/ 2147483646 h 159"/>
                <a:gd name="T2" fmla="*/ 2147483646 w 252"/>
                <a:gd name="T3" fmla="*/ 2147483646 h 159"/>
                <a:gd name="T4" fmla="*/ 2147483646 w 252"/>
                <a:gd name="T5" fmla="*/ 2147483646 h 159"/>
                <a:gd name="T6" fmla="*/ 2147483646 w 252"/>
                <a:gd name="T7" fmla="*/ 0 h 159"/>
                <a:gd name="T8" fmla="*/ 0 w 252"/>
                <a:gd name="T9" fmla="*/ 2147483646 h 159"/>
                <a:gd name="T10" fmla="*/ 2147483646 w 252"/>
                <a:gd name="T11" fmla="*/ 2147483646 h 15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 h="159" extrusionOk="0">
                  <a:moveTo>
                    <a:pt x="26" y="159"/>
                  </a:moveTo>
                  <a:cubicBezTo>
                    <a:pt x="248" y="73"/>
                    <a:pt x="248" y="73"/>
                    <a:pt x="248" y="73"/>
                  </a:cubicBezTo>
                  <a:cubicBezTo>
                    <a:pt x="248" y="73"/>
                    <a:pt x="252" y="50"/>
                    <a:pt x="213" y="25"/>
                  </a:cubicBezTo>
                  <a:cubicBezTo>
                    <a:pt x="187" y="8"/>
                    <a:pt x="134" y="0"/>
                    <a:pt x="134" y="0"/>
                  </a:cubicBezTo>
                  <a:cubicBezTo>
                    <a:pt x="0" y="128"/>
                    <a:pt x="0" y="128"/>
                    <a:pt x="0" y="128"/>
                  </a:cubicBezTo>
                  <a:cubicBezTo>
                    <a:pt x="10" y="137"/>
                    <a:pt x="19" y="148"/>
                    <a:pt x="26" y="159"/>
                  </a:cubicBezTo>
                  <a:close/>
                </a:path>
              </a:pathLst>
            </a:custGeom>
            <a:solidFill>
              <a:srgbClr val="C49E74"/>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
          <p:nvSpPr>
            <p:cNvPr id="53274" name="Google Shape;786;p30"/>
            <p:cNvSpPr>
              <a:spLocks/>
            </p:cNvSpPr>
            <p:nvPr/>
          </p:nvSpPr>
          <p:spPr bwMode="auto">
            <a:xfrm>
              <a:off x="4038600" y="5057775"/>
              <a:ext cx="415925" cy="949325"/>
            </a:xfrm>
            <a:custGeom>
              <a:avLst/>
              <a:gdLst>
                <a:gd name="T0" fmla="*/ 2147483646 w 115"/>
                <a:gd name="T1" fmla="*/ 2147483646 h 262"/>
                <a:gd name="T2" fmla="*/ 2147483646 w 115"/>
                <a:gd name="T3" fmla="*/ 2147483646 h 262"/>
                <a:gd name="T4" fmla="*/ 2147483646 w 115"/>
                <a:gd name="T5" fmla="*/ 2147483646 h 262"/>
                <a:gd name="T6" fmla="*/ 0 w 115"/>
                <a:gd name="T7" fmla="*/ 2147483646 h 262"/>
                <a:gd name="T8" fmla="*/ 2147483646 w 115"/>
                <a:gd name="T9" fmla="*/ 2147483646 h 262"/>
                <a:gd name="T10" fmla="*/ 2147483646 w 115"/>
                <a:gd name="T11" fmla="*/ 2147483646 h 262"/>
                <a:gd name="T12" fmla="*/ 2147483646 w 115"/>
                <a:gd name="T13" fmla="*/ 2147483646 h 2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5" h="262" extrusionOk="0">
                  <a:moveTo>
                    <a:pt x="115" y="86"/>
                  </a:moveTo>
                  <a:cubicBezTo>
                    <a:pt x="115" y="86"/>
                    <a:pt x="115" y="86"/>
                    <a:pt x="115" y="86"/>
                  </a:cubicBezTo>
                  <a:cubicBezTo>
                    <a:pt x="115" y="86"/>
                    <a:pt x="85" y="42"/>
                    <a:pt x="59" y="25"/>
                  </a:cubicBezTo>
                  <a:cubicBezTo>
                    <a:pt x="20" y="0"/>
                    <a:pt x="0" y="13"/>
                    <a:pt x="0" y="13"/>
                  </a:cubicBezTo>
                  <a:cubicBezTo>
                    <a:pt x="16" y="251"/>
                    <a:pt x="16" y="251"/>
                    <a:pt x="16" y="251"/>
                  </a:cubicBezTo>
                  <a:cubicBezTo>
                    <a:pt x="29" y="253"/>
                    <a:pt x="42" y="256"/>
                    <a:pt x="55" y="262"/>
                  </a:cubicBezTo>
                  <a:lnTo>
                    <a:pt x="115" y="86"/>
                  </a:lnTo>
                  <a:close/>
                </a:path>
              </a:pathLst>
            </a:custGeom>
            <a:solidFill>
              <a:srgbClr val="E3C29F"/>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
          <p:nvSpPr>
            <p:cNvPr id="53275" name="Google Shape;787;p30"/>
            <p:cNvSpPr>
              <a:spLocks/>
            </p:cNvSpPr>
            <p:nvPr/>
          </p:nvSpPr>
          <p:spPr bwMode="auto">
            <a:xfrm>
              <a:off x="4237038" y="5337175"/>
              <a:ext cx="630237" cy="760413"/>
            </a:xfrm>
            <a:custGeom>
              <a:avLst/>
              <a:gdLst>
                <a:gd name="T0" fmla="*/ 0 w 174"/>
                <a:gd name="T1" fmla="*/ 2147483646 h 210"/>
                <a:gd name="T2" fmla="*/ 2147483646 w 174"/>
                <a:gd name="T3" fmla="*/ 2147483646 h 210"/>
                <a:gd name="T4" fmla="*/ 2147483646 w 174"/>
                <a:gd name="T5" fmla="*/ 2147483646 h 210"/>
                <a:gd name="T6" fmla="*/ 2147483646 w 174"/>
                <a:gd name="T7" fmla="*/ 2147483646 h 210"/>
                <a:gd name="T8" fmla="*/ 2147483646 w 174"/>
                <a:gd name="T9" fmla="*/ 2147483646 h 210"/>
                <a:gd name="T10" fmla="*/ 2147483646 w 174"/>
                <a:gd name="T11" fmla="*/ 2147483646 h 210"/>
                <a:gd name="T12" fmla="*/ 2147483646 w 174"/>
                <a:gd name="T13" fmla="*/ 2147483646 h 210"/>
                <a:gd name="T14" fmla="*/ 0 w 174"/>
                <a:gd name="T15" fmla="*/ 2147483646 h 21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74" h="210" extrusionOk="0">
                  <a:moveTo>
                    <a:pt x="0" y="185"/>
                  </a:moveTo>
                  <a:cubicBezTo>
                    <a:pt x="7" y="188"/>
                    <a:pt x="14" y="191"/>
                    <a:pt x="21" y="196"/>
                  </a:cubicBezTo>
                  <a:cubicBezTo>
                    <a:pt x="28" y="200"/>
                    <a:pt x="34" y="205"/>
                    <a:pt x="40" y="210"/>
                  </a:cubicBezTo>
                  <a:cubicBezTo>
                    <a:pt x="174" y="82"/>
                    <a:pt x="174" y="82"/>
                    <a:pt x="174" y="82"/>
                  </a:cubicBezTo>
                  <a:cubicBezTo>
                    <a:pt x="174" y="82"/>
                    <a:pt x="167" y="46"/>
                    <a:pt x="131" y="23"/>
                  </a:cubicBezTo>
                  <a:cubicBezTo>
                    <a:pt x="95" y="0"/>
                    <a:pt x="60" y="9"/>
                    <a:pt x="60" y="9"/>
                  </a:cubicBezTo>
                  <a:cubicBezTo>
                    <a:pt x="60" y="9"/>
                    <a:pt x="60" y="9"/>
                    <a:pt x="60" y="9"/>
                  </a:cubicBezTo>
                  <a:lnTo>
                    <a:pt x="0" y="185"/>
                  </a:lnTo>
                  <a:close/>
                </a:path>
              </a:pathLst>
            </a:custGeom>
            <a:solidFill>
              <a:srgbClr val="D6AF85"/>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
          <p:nvSpPr>
            <p:cNvPr id="53276" name="Google Shape;788;p30"/>
            <p:cNvSpPr>
              <a:spLocks/>
            </p:cNvSpPr>
            <p:nvPr/>
          </p:nvSpPr>
          <p:spPr bwMode="auto">
            <a:xfrm>
              <a:off x="4095750" y="5967413"/>
              <a:ext cx="381000" cy="379412"/>
            </a:xfrm>
            <a:custGeom>
              <a:avLst/>
              <a:gdLst>
                <a:gd name="T0" fmla="*/ 2147483646 w 105"/>
                <a:gd name="T1" fmla="*/ 2147483646 h 105"/>
                <a:gd name="T2" fmla="*/ 2147483646 w 105"/>
                <a:gd name="T3" fmla="*/ 2147483646 h 105"/>
                <a:gd name="T4" fmla="*/ 2147483646 w 105"/>
                <a:gd name="T5" fmla="*/ 2147483646 h 105"/>
                <a:gd name="T6" fmla="*/ 2147483646 w 105"/>
                <a:gd name="T7" fmla="*/ 2147483646 h 105"/>
                <a:gd name="T8" fmla="*/ 2147483646 w 105"/>
                <a:gd name="T9" fmla="*/ 2147483646 h 105"/>
                <a:gd name="T10" fmla="*/ 2147483646 w 105"/>
                <a:gd name="T11" fmla="*/ 2147483646 h 105"/>
                <a:gd name="T12" fmla="*/ 2147483646 w 105"/>
                <a:gd name="T13" fmla="*/ 2147483646 h 105"/>
                <a:gd name="T14" fmla="*/ 0 w 105"/>
                <a:gd name="T15" fmla="*/ 0 h 105"/>
                <a:gd name="T16" fmla="*/ 2147483646 w 105"/>
                <a:gd name="T17" fmla="*/ 2147483646 h 105"/>
                <a:gd name="T18" fmla="*/ 2147483646 w 105"/>
                <a:gd name="T19" fmla="*/ 2147483646 h 105"/>
                <a:gd name="T20" fmla="*/ 2147483646 w 105"/>
                <a:gd name="T21" fmla="*/ 2147483646 h 105"/>
                <a:gd name="T22" fmla="*/ 2147483646 w 105"/>
                <a:gd name="T23" fmla="*/ 2147483646 h 105"/>
                <a:gd name="T24" fmla="*/ 2147483646 w 105"/>
                <a:gd name="T25" fmla="*/ 2147483646 h 105"/>
                <a:gd name="T26" fmla="*/ 2147483646 w 105"/>
                <a:gd name="T27" fmla="*/ 2147483646 h 105"/>
                <a:gd name="T28" fmla="*/ 2147483646 w 105"/>
                <a:gd name="T29" fmla="*/ 2147483646 h 105"/>
                <a:gd name="T30" fmla="*/ 2147483646 w 105"/>
                <a:gd name="T31" fmla="*/ 2147483646 h 105"/>
                <a:gd name="T32" fmla="*/ 2147483646 w 105"/>
                <a:gd name="T33" fmla="*/ 2147483646 h 10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05" h="105" extrusionOk="0">
                  <a:moveTo>
                    <a:pt x="7" y="105"/>
                  </a:moveTo>
                  <a:cubicBezTo>
                    <a:pt x="105" y="67"/>
                    <a:pt x="105" y="67"/>
                    <a:pt x="105" y="67"/>
                  </a:cubicBezTo>
                  <a:cubicBezTo>
                    <a:pt x="98" y="56"/>
                    <a:pt x="89" y="45"/>
                    <a:pt x="79" y="36"/>
                  </a:cubicBezTo>
                  <a:cubicBezTo>
                    <a:pt x="79" y="36"/>
                    <a:pt x="79" y="36"/>
                    <a:pt x="79" y="36"/>
                  </a:cubicBezTo>
                  <a:cubicBezTo>
                    <a:pt x="73" y="31"/>
                    <a:pt x="67" y="26"/>
                    <a:pt x="60" y="22"/>
                  </a:cubicBezTo>
                  <a:cubicBezTo>
                    <a:pt x="53" y="17"/>
                    <a:pt x="46" y="14"/>
                    <a:pt x="39" y="11"/>
                  </a:cubicBezTo>
                  <a:cubicBezTo>
                    <a:pt x="39" y="11"/>
                    <a:pt x="39" y="11"/>
                    <a:pt x="39" y="11"/>
                  </a:cubicBezTo>
                  <a:cubicBezTo>
                    <a:pt x="26" y="5"/>
                    <a:pt x="13" y="2"/>
                    <a:pt x="0" y="0"/>
                  </a:cubicBezTo>
                  <a:cubicBezTo>
                    <a:pt x="7" y="105"/>
                    <a:pt x="7" y="105"/>
                    <a:pt x="7" y="105"/>
                  </a:cubicBezTo>
                  <a:cubicBezTo>
                    <a:pt x="7" y="105"/>
                    <a:pt x="7" y="105"/>
                    <a:pt x="7" y="105"/>
                  </a:cubicBezTo>
                  <a:cubicBezTo>
                    <a:pt x="7" y="105"/>
                    <a:pt x="7" y="105"/>
                    <a:pt x="7" y="105"/>
                  </a:cubicBezTo>
                  <a:cubicBezTo>
                    <a:pt x="7" y="105"/>
                    <a:pt x="7" y="105"/>
                    <a:pt x="7" y="105"/>
                  </a:cubicBezTo>
                  <a:cubicBezTo>
                    <a:pt x="7" y="105"/>
                    <a:pt x="7" y="105"/>
                    <a:pt x="7" y="105"/>
                  </a:cubicBezTo>
                  <a:cubicBezTo>
                    <a:pt x="7" y="105"/>
                    <a:pt x="7" y="105"/>
                    <a:pt x="7" y="105"/>
                  </a:cubicBezTo>
                  <a:cubicBezTo>
                    <a:pt x="7" y="105"/>
                    <a:pt x="7" y="105"/>
                    <a:pt x="7" y="105"/>
                  </a:cubicBezTo>
                  <a:cubicBezTo>
                    <a:pt x="7" y="105"/>
                    <a:pt x="7" y="105"/>
                    <a:pt x="7" y="105"/>
                  </a:cubicBezTo>
                  <a:cubicBezTo>
                    <a:pt x="7" y="105"/>
                    <a:pt x="7" y="105"/>
                    <a:pt x="7" y="105"/>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
          <p:nvSpPr>
            <p:cNvPr id="53277" name="Google Shape;789;p30"/>
            <p:cNvSpPr>
              <a:spLocks/>
            </p:cNvSpPr>
            <p:nvPr/>
          </p:nvSpPr>
          <p:spPr bwMode="auto">
            <a:xfrm>
              <a:off x="6662738" y="863600"/>
              <a:ext cx="1327150" cy="935038"/>
            </a:xfrm>
            <a:custGeom>
              <a:avLst/>
              <a:gdLst>
                <a:gd name="T0" fmla="*/ 2147483646 w 836"/>
                <a:gd name="T1" fmla="*/ 2147483646 h 589"/>
                <a:gd name="T2" fmla="*/ 2147483646 w 836"/>
                <a:gd name="T3" fmla="*/ 0 h 589"/>
                <a:gd name="T4" fmla="*/ 0 w 836"/>
                <a:gd name="T5" fmla="*/ 2147483646 h 589"/>
                <a:gd name="T6" fmla="*/ 2147483646 w 836"/>
                <a:gd name="T7" fmla="*/ 2147483646 h 589"/>
                <a:gd name="T8" fmla="*/ 2147483646 w 836"/>
                <a:gd name="T9" fmla="*/ 2147483646 h 5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36" h="589" extrusionOk="0">
                  <a:moveTo>
                    <a:pt x="836" y="500"/>
                  </a:moveTo>
                  <a:lnTo>
                    <a:pt x="54" y="0"/>
                  </a:lnTo>
                  <a:lnTo>
                    <a:pt x="0" y="87"/>
                  </a:lnTo>
                  <a:lnTo>
                    <a:pt x="782" y="589"/>
                  </a:lnTo>
                  <a:lnTo>
                    <a:pt x="836" y="500"/>
                  </a:ln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53281" name="Google Shape;793;p30"/>
          <p:cNvSpPr txBox="1">
            <a:spLocks noChangeArrowheads="1"/>
          </p:cNvSpPr>
          <p:nvPr/>
        </p:nvSpPr>
        <p:spPr bwMode="auto">
          <a:xfrm>
            <a:off x="3360738" y="2282825"/>
            <a:ext cx="1084262"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
                <a:srgbClr val="DA2D40"/>
              </a:buClr>
              <a:buSzPts val="2100"/>
              <a:buFont typeface="Open Sans Semibold" panose="020B0706030804020204" pitchFamily="34" charset="0"/>
              <a:buNone/>
              <a:tabLst/>
              <a:defRPr/>
            </a:pPr>
            <a:r>
              <a:rPr kumimoji="0" lang="en-US" altLang="en-US" sz="2100" b="1" i="0" u="none" strike="noStrike" kern="0" cap="none" spc="0" normalizeH="0" baseline="0" noProof="0" dirty="0">
                <a:ln>
                  <a:noFill/>
                </a:ln>
                <a:solidFill>
                  <a:srgbClr val="DA2D40"/>
                </a:solidFill>
                <a:effectLst/>
                <a:uLnTx/>
                <a:uFillTx/>
                <a:latin typeface="Open Sans Semibold" panose="020B0706030804020204" pitchFamily="34" charset="0"/>
                <a:cs typeface="Open Sans Semibold" panose="020B0706030804020204" pitchFamily="34" charset="0"/>
                <a:sym typeface="Open Sans Semibold" panose="020B0706030804020204" pitchFamily="34" charset="0"/>
              </a:rPr>
              <a:t>TITLE B</a:t>
            </a:r>
            <a:endPar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cs typeface="Open Sans Semibold" panose="020B0706030804020204" pitchFamily="34" charset="0"/>
              <a:sym typeface="Arial" panose="020B0604020202020204" pitchFamily="34" charset="0"/>
            </a:endParaRPr>
          </a:p>
        </p:txBody>
      </p:sp>
      <p:sp>
        <p:nvSpPr>
          <p:cNvPr id="53283" name="Google Shape;795;p30"/>
          <p:cNvSpPr txBox="1">
            <a:spLocks noChangeArrowheads="1"/>
          </p:cNvSpPr>
          <p:nvPr/>
        </p:nvSpPr>
        <p:spPr bwMode="auto">
          <a:xfrm>
            <a:off x="7089775" y="4756150"/>
            <a:ext cx="1055688"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
                <a:srgbClr val="065280"/>
              </a:buClr>
              <a:buSzPts val="2100"/>
              <a:buFont typeface="Open Sans Semibold" panose="020B0706030804020204" pitchFamily="34" charset="0"/>
              <a:buNone/>
              <a:tabLst/>
              <a:defRPr/>
            </a:pPr>
            <a:r>
              <a:rPr kumimoji="0" lang="en-US" altLang="en-US" sz="2100" b="1" i="0" u="none" strike="noStrike" kern="0" cap="none" spc="0" normalizeH="0" baseline="0" noProof="0" dirty="0">
                <a:ln>
                  <a:noFill/>
                </a:ln>
                <a:solidFill>
                  <a:srgbClr val="065280"/>
                </a:solidFill>
                <a:effectLst/>
                <a:uLnTx/>
                <a:uFillTx/>
                <a:latin typeface="Open Sans Semibold" panose="020B0706030804020204" pitchFamily="34" charset="0"/>
                <a:cs typeface="Open Sans Semibold" panose="020B0706030804020204" pitchFamily="34" charset="0"/>
                <a:sym typeface="Open Sans Semibold" panose="020B0706030804020204" pitchFamily="34" charset="0"/>
              </a:rPr>
              <a:t>TITLE E</a:t>
            </a:r>
            <a:endPar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cs typeface="Open Sans Semibold" panose="020B0706030804020204" pitchFamily="34" charset="0"/>
              <a:sym typeface="Arial" panose="020B0604020202020204" pitchFamily="34" charset="0"/>
            </a:endParaRPr>
          </a:p>
        </p:txBody>
      </p:sp>
      <p:sp>
        <p:nvSpPr>
          <p:cNvPr id="53284" name="Google Shape;796;p30"/>
          <p:cNvSpPr>
            <a:spLocks/>
          </p:cNvSpPr>
          <p:nvPr/>
        </p:nvSpPr>
        <p:spPr bwMode="auto">
          <a:xfrm>
            <a:off x="2392363" y="1208088"/>
            <a:ext cx="835025" cy="560387"/>
          </a:xfrm>
          <a:custGeom>
            <a:avLst/>
            <a:gdLst>
              <a:gd name="T0" fmla="*/ 2147483646 w 231"/>
              <a:gd name="T1" fmla="*/ 2147483646 h 155"/>
              <a:gd name="T2" fmla="*/ 2147483646 w 231"/>
              <a:gd name="T3" fmla="*/ 2147483646 h 155"/>
              <a:gd name="T4" fmla="*/ 2147483646 w 231"/>
              <a:gd name="T5" fmla="*/ 2147483646 h 155"/>
              <a:gd name="T6" fmla="*/ 2147483646 w 231"/>
              <a:gd name="T7" fmla="*/ 2147483646 h 155"/>
              <a:gd name="T8" fmla="*/ 2147483646 w 231"/>
              <a:gd name="T9" fmla="*/ 2147483646 h 155"/>
              <a:gd name="T10" fmla="*/ 2147483646 w 231"/>
              <a:gd name="T11" fmla="*/ 2147483646 h 155"/>
              <a:gd name="T12" fmla="*/ 2147483646 w 231"/>
              <a:gd name="T13" fmla="*/ 2147483646 h 155"/>
              <a:gd name="T14" fmla="*/ 2147483646 w 231"/>
              <a:gd name="T15" fmla="*/ 0 h 155"/>
              <a:gd name="T16" fmla="*/ 2147483646 w 231"/>
              <a:gd name="T17" fmla="*/ 2147483646 h 155"/>
              <a:gd name="T18" fmla="*/ 2147483646 w 231"/>
              <a:gd name="T19" fmla="*/ 2147483646 h 155"/>
              <a:gd name="T20" fmla="*/ 2147483646 w 231"/>
              <a:gd name="T21" fmla="*/ 2147483646 h 155"/>
              <a:gd name="T22" fmla="*/ 0 w 231"/>
              <a:gd name="T23" fmla="*/ 2147483646 h 155"/>
              <a:gd name="T24" fmla="*/ 2147483646 w 231"/>
              <a:gd name="T25" fmla="*/ 2147483646 h 155"/>
              <a:gd name="T26" fmla="*/ 2147483646 w 231"/>
              <a:gd name="T27" fmla="*/ 2147483646 h 155"/>
              <a:gd name="T28" fmla="*/ 2147483646 w 231"/>
              <a:gd name="T29" fmla="*/ 2147483646 h 155"/>
              <a:gd name="T30" fmla="*/ 2147483646 w 231"/>
              <a:gd name="T31" fmla="*/ 2147483646 h 155"/>
              <a:gd name="T32" fmla="*/ 2147483646 w 231"/>
              <a:gd name="T33" fmla="*/ 2147483646 h 155"/>
              <a:gd name="T34" fmla="*/ 2147483646 w 231"/>
              <a:gd name="T35" fmla="*/ 2147483646 h 155"/>
              <a:gd name="T36" fmla="*/ 2147483646 w 231"/>
              <a:gd name="T37" fmla="*/ 2147483646 h 155"/>
              <a:gd name="T38" fmla="*/ 2147483646 w 231"/>
              <a:gd name="T39" fmla="*/ 2147483646 h 155"/>
              <a:gd name="T40" fmla="*/ 2147483646 w 231"/>
              <a:gd name="T41" fmla="*/ 2147483646 h 155"/>
              <a:gd name="T42" fmla="*/ 2147483646 w 231"/>
              <a:gd name="T43" fmla="*/ 2147483646 h 155"/>
              <a:gd name="T44" fmla="*/ 2147483646 w 231"/>
              <a:gd name="T45" fmla="*/ 2147483646 h 155"/>
              <a:gd name="T46" fmla="*/ 2147483646 w 231"/>
              <a:gd name="T47" fmla="*/ 2147483646 h 155"/>
              <a:gd name="T48" fmla="*/ 2147483646 w 231"/>
              <a:gd name="T49" fmla="*/ 2147483646 h 155"/>
              <a:gd name="T50" fmla="*/ 2147483646 w 231"/>
              <a:gd name="T51" fmla="*/ 2147483646 h 155"/>
              <a:gd name="T52" fmla="*/ 2147483646 w 231"/>
              <a:gd name="T53" fmla="*/ 2147483646 h 155"/>
              <a:gd name="T54" fmla="*/ 2147483646 w 231"/>
              <a:gd name="T55" fmla="*/ 2147483646 h 155"/>
              <a:gd name="T56" fmla="*/ 2147483646 w 231"/>
              <a:gd name="T57" fmla="*/ 2147483646 h 155"/>
              <a:gd name="T58" fmla="*/ 2147483646 w 231"/>
              <a:gd name="T59" fmla="*/ 2147483646 h 155"/>
              <a:gd name="T60" fmla="*/ 2147483646 w 231"/>
              <a:gd name="T61" fmla="*/ 2147483646 h 155"/>
              <a:gd name="T62" fmla="*/ 2147483646 w 231"/>
              <a:gd name="T63" fmla="*/ 2147483646 h 155"/>
              <a:gd name="T64" fmla="*/ 2147483646 w 231"/>
              <a:gd name="T65" fmla="*/ 2147483646 h 155"/>
              <a:gd name="T66" fmla="*/ 2147483646 w 231"/>
              <a:gd name="T67" fmla="*/ 2147483646 h 155"/>
              <a:gd name="T68" fmla="*/ 2147483646 w 231"/>
              <a:gd name="T69" fmla="*/ 2147483646 h 155"/>
              <a:gd name="T70" fmla="*/ 2147483646 w 231"/>
              <a:gd name="T71" fmla="*/ 2147483646 h 155"/>
              <a:gd name="T72" fmla="*/ 2147483646 w 231"/>
              <a:gd name="T73" fmla="*/ 2147483646 h 155"/>
              <a:gd name="T74" fmla="*/ 2147483646 w 231"/>
              <a:gd name="T75" fmla="*/ 2147483646 h 155"/>
              <a:gd name="T76" fmla="*/ 2147483646 w 231"/>
              <a:gd name="T77" fmla="*/ 2147483646 h 155"/>
              <a:gd name="T78" fmla="*/ 2147483646 w 231"/>
              <a:gd name="T79" fmla="*/ 2147483646 h 155"/>
              <a:gd name="T80" fmla="*/ 2147483646 w 231"/>
              <a:gd name="T81" fmla="*/ 2147483646 h 155"/>
              <a:gd name="T82" fmla="*/ 2147483646 w 231"/>
              <a:gd name="T83" fmla="*/ 2147483646 h 155"/>
              <a:gd name="T84" fmla="*/ 2147483646 w 231"/>
              <a:gd name="T85" fmla="*/ 2147483646 h 155"/>
              <a:gd name="T86" fmla="*/ 2147483646 w 231"/>
              <a:gd name="T87" fmla="*/ 2147483646 h 155"/>
              <a:gd name="T88" fmla="*/ 2147483646 w 231"/>
              <a:gd name="T89" fmla="*/ 2147483646 h 155"/>
              <a:gd name="T90" fmla="*/ 2147483646 w 231"/>
              <a:gd name="T91" fmla="*/ 2147483646 h 15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31" h="155" extrusionOk="0">
                <a:moveTo>
                  <a:pt x="184" y="15"/>
                </a:moveTo>
                <a:cubicBezTo>
                  <a:pt x="205" y="69"/>
                  <a:pt x="205" y="69"/>
                  <a:pt x="205" y="69"/>
                </a:cubicBezTo>
                <a:cubicBezTo>
                  <a:pt x="178" y="80"/>
                  <a:pt x="178" y="80"/>
                  <a:pt x="178" y="80"/>
                </a:cubicBezTo>
                <a:cubicBezTo>
                  <a:pt x="164" y="68"/>
                  <a:pt x="121" y="31"/>
                  <a:pt x="117" y="30"/>
                </a:cubicBezTo>
                <a:cubicBezTo>
                  <a:pt x="114" y="30"/>
                  <a:pt x="101" y="35"/>
                  <a:pt x="99" y="36"/>
                </a:cubicBezTo>
                <a:cubicBezTo>
                  <a:pt x="99" y="36"/>
                  <a:pt x="91" y="38"/>
                  <a:pt x="84" y="38"/>
                </a:cubicBezTo>
                <a:cubicBezTo>
                  <a:pt x="80" y="38"/>
                  <a:pt x="78" y="37"/>
                  <a:pt x="76" y="36"/>
                </a:cubicBezTo>
                <a:cubicBezTo>
                  <a:pt x="74" y="35"/>
                  <a:pt x="73" y="34"/>
                  <a:pt x="74" y="33"/>
                </a:cubicBezTo>
                <a:cubicBezTo>
                  <a:pt x="74" y="30"/>
                  <a:pt x="77" y="27"/>
                  <a:pt x="78" y="26"/>
                </a:cubicBezTo>
                <a:cubicBezTo>
                  <a:pt x="90" y="20"/>
                  <a:pt x="120" y="8"/>
                  <a:pt x="124" y="8"/>
                </a:cubicBezTo>
                <a:cubicBezTo>
                  <a:pt x="124" y="8"/>
                  <a:pt x="124" y="8"/>
                  <a:pt x="124" y="8"/>
                </a:cubicBezTo>
                <a:cubicBezTo>
                  <a:pt x="131" y="8"/>
                  <a:pt x="178" y="14"/>
                  <a:pt x="184" y="15"/>
                </a:cubicBezTo>
                <a:close/>
                <a:moveTo>
                  <a:pt x="203" y="0"/>
                </a:moveTo>
                <a:cubicBezTo>
                  <a:pt x="202" y="0"/>
                  <a:pt x="201" y="0"/>
                  <a:pt x="201" y="1"/>
                </a:cubicBezTo>
                <a:cubicBezTo>
                  <a:pt x="192" y="4"/>
                  <a:pt x="192" y="4"/>
                  <a:pt x="192" y="4"/>
                </a:cubicBezTo>
                <a:cubicBezTo>
                  <a:pt x="190" y="5"/>
                  <a:pt x="189" y="6"/>
                  <a:pt x="188" y="7"/>
                </a:cubicBezTo>
                <a:cubicBezTo>
                  <a:pt x="188" y="9"/>
                  <a:pt x="188" y="10"/>
                  <a:pt x="188" y="12"/>
                </a:cubicBezTo>
                <a:cubicBezTo>
                  <a:pt x="211" y="68"/>
                  <a:pt x="211" y="68"/>
                  <a:pt x="211" y="68"/>
                </a:cubicBezTo>
                <a:cubicBezTo>
                  <a:pt x="212" y="71"/>
                  <a:pt x="215" y="73"/>
                  <a:pt x="218" y="72"/>
                </a:cubicBezTo>
                <a:cubicBezTo>
                  <a:pt x="227" y="68"/>
                  <a:pt x="227" y="68"/>
                  <a:pt x="227" y="68"/>
                </a:cubicBezTo>
                <a:cubicBezTo>
                  <a:pt x="229" y="67"/>
                  <a:pt x="230" y="66"/>
                  <a:pt x="231" y="65"/>
                </a:cubicBezTo>
                <a:cubicBezTo>
                  <a:pt x="231" y="63"/>
                  <a:pt x="231" y="62"/>
                  <a:pt x="231" y="60"/>
                </a:cubicBezTo>
                <a:cubicBezTo>
                  <a:pt x="208" y="4"/>
                  <a:pt x="208" y="4"/>
                  <a:pt x="208" y="4"/>
                </a:cubicBezTo>
                <a:cubicBezTo>
                  <a:pt x="207" y="2"/>
                  <a:pt x="205" y="0"/>
                  <a:pt x="203" y="0"/>
                </a:cubicBezTo>
                <a:close/>
                <a:moveTo>
                  <a:pt x="0" y="77"/>
                </a:moveTo>
                <a:cubicBezTo>
                  <a:pt x="0" y="79"/>
                  <a:pt x="0" y="81"/>
                  <a:pt x="1" y="82"/>
                </a:cubicBezTo>
                <a:cubicBezTo>
                  <a:pt x="2" y="83"/>
                  <a:pt x="4" y="84"/>
                  <a:pt x="5" y="84"/>
                </a:cubicBezTo>
                <a:cubicBezTo>
                  <a:pt x="15" y="85"/>
                  <a:pt x="15" y="85"/>
                  <a:pt x="15" y="85"/>
                </a:cubicBezTo>
                <a:cubicBezTo>
                  <a:pt x="18" y="85"/>
                  <a:pt x="21" y="82"/>
                  <a:pt x="21" y="79"/>
                </a:cubicBezTo>
                <a:cubicBezTo>
                  <a:pt x="26" y="16"/>
                  <a:pt x="26" y="16"/>
                  <a:pt x="26" y="16"/>
                </a:cubicBezTo>
                <a:cubicBezTo>
                  <a:pt x="26" y="14"/>
                  <a:pt x="26" y="13"/>
                  <a:pt x="25" y="11"/>
                </a:cubicBezTo>
                <a:cubicBezTo>
                  <a:pt x="24" y="10"/>
                  <a:pt x="22" y="9"/>
                  <a:pt x="21" y="9"/>
                </a:cubicBezTo>
                <a:cubicBezTo>
                  <a:pt x="11" y="9"/>
                  <a:pt x="11" y="9"/>
                  <a:pt x="11" y="9"/>
                </a:cubicBezTo>
                <a:cubicBezTo>
                  <a:pt x="11" y="9"/>
                  <a:pt x="11" y="9"/>
                  <a:pt x="11" y="9"/>
                </a:cubicBezTo>
                <a:cubicBezTo>
                  <a:pt x="7" y="9"/>
                  <a:pt x="5" y="11"/>
                  <a:pt x="5" y="14"/>
                </a:cubicBezTo>
                <a:lnTo>
                  <a:pt x="0" y="77"/>
                </a:lnTo>
                <a:close/>
                <a:moveTo>
                  <a:pt x="95" y="134"/>
                </a:moveTo>
                <a:cubicBezTo>
                  <a:pt x="94" y="132"/>
                  <a:pt x="93" y="130"/>
                  <a:pt x="91" y="128"/>
                </a:cubicBezTo>
                <a:cubicBezTo>
                  <a:pt x="87" y="125"/>
                  <a:pt x="83" y="125"/>
                  <a:pt x="80" y="130"/>
                </a:cubicBezTo>
                <a:cubicBezTo>
                  <a:pt x="75" y="135"/>
                  <a:pt x="75" y="135"/>
                  <a:pt x="75" y="135"/>
                </a:cubicBezTo>
                <a:cubicBezTo>
                  <a:pt x="75" y="136"/>
                  <a:pt x="75" y="136"/>
                  <a:pt x="75" y="136"/>
                </a:cubicBezTo>
                <a:cubicBezTo>
                  <a:pt x="71" y="140"/>
                  <a:pt x="71" y="140"/>
                  <a:pt x="71" y="140"/>
                </a:cubicBezTo>
                <a:cubicBezTo>
                  <a:pt x="66" y="146"/>
                  <a:pt x="71" y="151"/>
                  <a:pt x="72" y="153"/>
                </a:cubicBezTo>
                <a:cubicBezTo>
                  <a:pt x="74" y="154"/>
                  <a:pt x="76" y="155"/>
                  <a:pt x="78" y="155"/>
                </a:cubicBezTo>
                <a:cubicBezTo>
                  <a:pt x="80" y="155"/>
                  <a:pt x="82" y="154"/>
                  <a:pt x="84" y="151"/>
                </a:cubicBezTo>
                <a:cubicBezTo>
                  <a:pt x="90" y="143"/>
                  <a:pt x="90" y="143"/>
                  <a:pt x="90" y="143"/>
                </a:cubicBezTo>
                <a:cubicBezTo>
                  <a:pt x="90" y="143"/>
                  <a:pt x="90" y="143"/>
                  <a:pt x="90" y="143"/>
                </a:cubicBezTo>
                <a:cubicBezTo>
                  <a:pt x="93" y="141"/>
                  <a:pt x="93" y="141"/>
                  <a:pt x="93" y="141"/>
                </a:cubicBezTo>
                <a:cubicBezTo>
                  <a:pt x="95" y="138"/>
                  <a:pt x="95" y="136"/>
                  <a:pt x="95" y="134"/>
                </a:cubicBezTo>
                <a:close/>
                <a:moveTo>
                  <a:pt x="50" y="130"/>
                </a:moveTo>
                <a:cubicBezTo>
                  <a:pt x="47" y="134"/>
                  <a:pt x="47" y="137"/>
                  <a:pt x="52" y="141"/>
                </a:cubicBezTo>
                <a:cubicBezTo>
                  <a:pt x="56" y="145"/>
                  <a:pt x="61" y="144"/>
                  <a:pt x="64" y="140"/>
                </a:cubicBezTo>
                <a:cubicBezTo>
                  <a:pt x="75" y="127"/>
                  <a:pt x="75" y="127"/>
                  <a:pt x="75" y="127"/>
                </a:cubicBezTo>
                <a:cubicBezTo>
                  <a:pt x="80" y="120"/>
                  <a:pt x="75" y="116"/>
                  <a:pt x="74" y="114"/>
                </a:cubicBezTo>
                <a:cubicBezTo>
                  <a:pt x="70" y="111"/>
                  <a:pt x="66" y="111"/>
                  <a:pt x="62" y="116"/>
                </a:cubicBezTo>
                <a:cubicBezTo>
                  <a:pt x="56" y="123"/>
                  <a:pt x="56" y="123"/>
                  <a:pt x="56" y="123"/>
                </a:cubicBezTo>
                <a:cubicBezTo>
                  <a:pt x="56" y="123"/>
                  <a:pt x="56" y="123"/>
                  <a:pt x="56" y="123"/>
                </a:cubicBezTo>
                <a:cubicBezTo>
                  <a:pt x="55" y="124"/>
                  <a:pt x="55" y="124"/>
                  <a:pt x="55" y="124"/>
                </a:cubicBezTo>
                <a:lnTo>
                  <a:pt x="50" y="130"/>
                </a:lnTo>
                <a:close/>
                <a:moveTo>
                  <a:pt x="34" y="114"/>
                </a:moveTo>
                <a:cubicBezTo>
                  <a:pt x="32" y="116"/>
                  <a:pt x="31" y="119"/>
                  <a:pt x="32" y="121"/>
                </a:cubicBezTo>
                <a:cubicBezTo>
                  <a:pt x="32" y="123"/>
                  <a:pt x="33" y="125"/>
                  <a:pt x="35" y="127"/>
                </a:cubicBezTo>
                <a:cubicBezTo>
                  <a:pt x="39" y="130"/>
                  <a:pt x="44" y="129"/>
                  <a:pt x="47" y="125"/>
                </a:cubicBezTo>
                <a:cubicBezTo>
                  <a:pt x="59" y="111"/>
                  <a:pt x="59" y="111"/>
                  <a:pt x="59" y="111"/>
                </a:cubicBezTo>
                <a:cubicBezTo>
                  <a:pt x="61" y="108"/>
                  <a:pt x="62" y="106"/>
                  <a:pt x="61" y="104"/>
                </a:cubicBezTo>
                <a:cubicBezTo>
                  <a:pt x="61" y="102"/>
                  <a:pt x="60" y="100"/>
                  <a:pt x="58" y="98"/>
                </a:cubicBezTo>
                <a:cubicBezTo>
                  <a:pt x="54" y="95"/>
                  <a:pt x="50" y="95"/>
                  <a:pt x="46" y="100"/>
                </a:cubicBezTo>
                <a:cubicBezTo>
                  <a:pt x="40" y="107"/>
                  <a:pt x="40" y="107"/>
                  <a:pt x="40" y="107"/>
                </a:cubicBezTo>
                <a:cubicBezTo>
                  <a:pt x="40" y="107"/>
                  <a:pt x="40" y="107"/>
                  <a:pt x="40" y="107"/>
                </a:cubicBezTo>
                <a:cubicBezTo>
                  <a:pt x="39" y="108"/>
                  <a:pt x="39" y="108"/>
                  <a:pt x="39" y="108"/>
                </a:cubicBezTo>
                <a:lnTo>
                  <a:pt x="34" y="114"/>
                </a:lnTo>
                <a:close/>
                <a:moveTo>
                  <a:pt x="31" y="109"/>
                </a:moveTo>
                <a:cubicBezTo>
                  <a:pt x="43" y="95"/>
                  <a:pt x="43" y="95"/>
                  <a:pt x="43" y="95"/>
                </a:cubicBezTo>
                <a:cubicBezTo>
                  <a:pt x="48" y="89"/>
                  <a:pt x="43" y="84"/>
                  <a:pt x="42" y="82"/>
                </a:cubicBezTo>
                <a:cubicBezTo>
                  <a:pt x="38" y="79"/>
                  <a:pt x="34" y="80"/>
                  <a:pt x="30" y="84"/>
                </a:cubicBezTo>
                <a:cubicBezTo>
                  <a:pt x="26" y="89"/>
                  <a:pt x="26" y="89"/>
                  <a:pt x="26" y="89"/>
                </a:cubicBezTo>
                <a:cubicBezTo>
                  <a:pt x="26" y="89"/>
                  <a:pt x="26" y="89"/>
                  <a:pt x="26" y="89"/>
                </a:cubicBezTo>
                <a:cubicBezTo>
                  <a:pt x="26" y="90"/>
                  <a:pt x="26" y="90"/>
                  <a:pt x="26" y="90"/>
                </a:cubicBezTo>
                <a:cubicBezTo>
                  <a:pt x="20" y="96"/>
                  <a:pt x="20" y="96"/>
                  <a:pt x="20" y="96"/>
                </a:cubicBezTo>
                <a:cubicBezTo>
                  <a:pt x="18" y="98"/>
                  <a:pt x="17" y="101"/>
                  <a:pt x="17" y="103"/>
                </a:cubicBezTo>
                <a:cubicBezTo>
                  <a:pt x="18" y="105"/>
                  <a:pt x="19" y="107"/>
                  <a:pt x="20" y="108"/>
                </a:cubicBezTo>
                <a:cubicBezTo>
                  <a:pt x="22" y="109"/>
                  <a:pt x="24" y="111"/>
                  <a:pt x="27" y="111"/>
                </a:cubicBezTo>
                <a:cubicBezTo>
                  <a:pt x="28" y="111"/>
                  <a:pt x="30" y="110"/>
                  <a:pt x="31" y="109"/>
                </a:cubicBezTo>
                <a:close/>
                <a:moveTo>
                  <a:pt x="175" y="97"/>
                </a:moveTo>
                <a:cubicBezTo>
                  <a:pt x="178" y="93"/>
                  <a:pt x="180" y="89"/>
                  <a:pt x="174" y="84"/>
                </a:cubicBezTo>
                <a:cubicBezTo>
                  <a:pt x="170" y="80"/>
                  <a:pt x="170" y="80"/>
                  <a:pt x="170" y="80"/>
                </a:cubicBezTo>
                <a:cubicBezTo>
                  <a:pt x="148" y="61"/>
                  <a:pt x="122" y="40"/>
                  <a:pt x="117" y="36"/>
                </a:cubicBezTo>
                <a:cubicBezTo>
                  <a:pt x="114" y="37"/>
                  <a:pt x="107" y="39"/>
                  <a:pt x="101" y="41"/>
                </a:cubicBezTo>
                <a:cubicBezTo>
                  <a:pt x="101" y="41"/>
                  <a:pt x="101" y="41"/>
                  <a:pt x="101" y="41"/>
                </a:cubicBezTo>
                <a:cubicBezTo>
                  <a:pt x="100" y="41"/>
                  <a:pt x="92" y="44"/>
                  <a:pt x="84" y="44"/>
                </a:cubicBezTo>
                <a:cubicBezTo>
                  <a:pt x="79" y="44"/>
                  <a:pt x="76" y="43"/>
                  <a:pt x="73" y="41"/>
                </a:cubicBezTo>
                <a:cubicBezTo>
                  <a:pt x="68" y="38"/>
                  <a:pt x="68" y="34"/>
                  <a:pt x="68" y="32"/>
                </a:cubicBezTo>
                <a:cubicBezTo>
                  <a:pt x="68" y="27"/>
                  <a:pt x="72" y="23"/>
                  <a:pt x="75" y="21"/>
                </a:cubicBezTo>
                <a:cubicBezTo>
                  <a:pt x="31" y="16"/>
                  <a:pt x="31" y="16"/>
                  <a:pt x="31" y="16"/>
                </a:cubicBezTo>
                <a:cubicBezTo>
                  <a:pt x="27" y="79"/>
                  <a:pt x="27" y="79"/>
                  <a:pt x="27" y="79"/>
                </a:cubicBezTo>
                <a:cubicBezTo>
                  <a:pt x="30" y="76"/>
                  <a:pt x="34" y="75"/>
                  <a:pt x="37" y="75"/>
                </a:cubicBezTo>
                <a:cubicBezTo>
                  <a:pt x="40" y="75"/>
                  <a:pt x="43" y="76"/>
                  <a:pt x="45" y="78"/>
                </a:cubicBezTo>
                <a:cubicBezTo>
                  <a:pt x="49" y="82"/>
                  <a:pt x="51" y="86"/>
                  <a:pt x="51" y="91"/>
                </a:cubicBezTo>
                <a:cubicBezTo>
                  <a:pt x="54" y="90"/>
                  <a:pt x="58" y="91"/>
                  <a:pt x="61" y="94"/>
                </a:cubicBezTo>
                <a:cubicBezTo>
                  <a:pt x="65" y="98"/>
                  <a:pt x="67" y="102"/>
                  <a:pt x="67" y="107"/>
                </a:cubicBezTo>
                <a:cubicBezTo>
                  <a:pt x="70" y="106"/>
                  <a:pt x="74" y="107"/>
                  <a:pt x="77" y="110"/>
                </a:cubicBezTo>
                <a:cubicBezTo>
                  <a:pt x="81" y="113"/>
                  <a:pt x="83" y="117"/>
                  <a:pt x="83" y="121"/>
                </a:cubicBezTo>
                <a:cubicBezTo>
                  <a:pt x="87" y="120"/>
                  <a:pt x="91" y="121"/>
                  <a:pt x="95" y="124"/>
                </a:cubicBezTo>
                <a:cubicBezTo>
                  <a:pt x="100" y="128"/>
                  <a:pt x="102" y="134"/>
                  <a:pt x="100" y="139"/>
                </a:cubicBezTo>
                <a:cubicBezTo>
                  <a:pt x="103" y="142"/>
                  <a:pt x="103" y="142"/>
                  <a:pt x="103" y="142"/>
                </a:cubicBezTo>
                <a:cubicBezTo>
                  <a:pt x="104" y="143"/>
                  <a:pt x="104" y="143"/>
                  <a:pt x="104" y="143"/>
                </a:cubicBezTo>
                <a:cubicBezTo>
                  <a:pt x="104" y="143"/>
                  <a:pt x="104" y="143"/>
                  <a:pt x="104" y="143"/>
                </a:cubicBezTo>
                <a:cubicBezTo>
                  <a:pt x="106" y="144"/>
                  <a:pt x="108" y="145"/>
                  <a:pt x="109" y="145"/>
                </a:cubicBezTo>
                <a:cubicBezTo>
                  <a:pt x="112" y="145"/>
                  <a:pt x="114" y="143"/>
                  <a:pt x="115" y="141"/>
                </a:cubicBezTo>
                <a:cubicBezTo>
                  <a:pt x="118" y="138"/>
                  <a:pt x="119" y="136"/>
                  <a:pt x="116" y="132"/>
                </a:cubicBezTo>
                <a:cubicBezTo>
                  <a:pt x="116" y="132"/>
                  <a:pt x="116" y="132"/>
                  <a:pt x="116" y="132"/>
                </a:cubicBezTo>
                <a:cubicBezTo>
                  <a:pt x="96" y="115"/>
                  <a:pt x="96" y="115"/>
                  <a:pt x="96" y="115"/>
                </a:cubicBezTo>
                <a:cubicBezTo>
                  <a:pt x="95" y="115"/>
                  <a:pt x="95" y="114"/>
                  <a:pt x="95" y="113"/>
                </a:cubicBezTo>
                <a:cubicBezTo>
                  <a:pt x="95" y="112"/>
                  <a:pt x="95" y="112"/>
                  <a:pt x="96" y="111"/>
                </a:cubicBezTo>
                <a:cubicBezTo>
                  <a:pt x="97" y="110"/>
                  <a:pt x="99" y="110"/>
                  <a:pt x="100" y="111"/>
                </a:cubicBezTo>
                <a:cubicBezTo>
                  <a:pt x="126" y="132"/>
                  <a:pt x="126" y="132"/>
                  <a:pt x="126" y="132"/>
                </a:cubicBezTo>
                <a:cubicBezTo>
                  <a:pt x="127" y="133"/>
                  <a:pt x="129" y="134"/>
                  <a:pt x="130" y="134"/>
                </a:cubicBezTo>
                <a:cubicBezTo>
                  <a:pt x="133" y="134"/>
                  <a:pt x="135" y="132"/>
                  <a:pt x="137" y="130"/>
                </a:cubicBezTo>
                <a:cubicBezTo>
                  <a:pt x="139" y="128"/>
                  <a:pt x="139" y="126"/>
                  <a:pt x="139" y="124"/>
                </a:cubicBezTo>
                <a:cubicBezTo>
                  <a:pt x="139" y="121"/>
                  <a:pt x="138" y="119"/>
                  <a:pt x="135" y="117"/>
                </a:cubicBezTo>
                <a:cubicBezTo>
                  <a:pt x="132" y="115"/>
                  <a:pt x="132" y="115"/>
                  <a:pt x="132" y="115"/>
                </a:cubicBezTo>
                <a:cubicBezTo>
                  <a:pt x="132" y="115"/>
                  <a:pt x="132" y="115"/>
                  <a:pt x="132" y="115"/>
                </a:cubicBezTo>
                <a:cubicBezTo>
                  <a:pt x="118" y="103"/>
                  <a:pt x="118" y="103"/>
                  <a:pt x="118" y="103"/>
                </a:cubicBezTo>
                <a:cubicBezTo>
                  <a:pt x="117" y="103"/>
                  <a:pt x="117" y="102"/>
                  <a:pt x="117" y="101"/>
                </a:cubicBezTo>
                <a:cubicBezTo>
                  <a:pt x="117" y="100"/>
                  <a:pt x="117" y="100"/>
                  <a:pt x="118" y="99"/>
                </a:cubicBezTo>
                <a:cubicBezTo>
                  <a:pt x="119" y="98"/>
                  <a:pt x="121" y="97"/>
                  <a:pt x="122" y="99"/>
                </a:cubicBezTo>
                <a:cubicBezTo>
                  <a:pt x="145" y="118"/>
                  <a:pt x="145" y="118"/>
                  <a:pt x="145" y="118"/>
                </a:cubicBezTo>
                <a:cubicBezTo>
                  <a:pt x="147" y="119"/>
                  <a:pt x="149" y="120"/>
                  <a:pt x="151" y="120"/>
                </a:cubicBezTo>
                <a:cubicBezTo>
                  <a:pt x="154" y="120"/>
                  <a:pt x="157" y="118"/>
                  <a:pt x="159" y="115"/>
                </a:cubicBezTo>
                <a:cubicBezTo>
                  <a:pt x="160" y="113"/>
                  <a:pt x="161" y="111"/>
                  <a:pt x="161" y="109"/>
                </a:cubicBezTo>
                <a:cubicBezTo>
                  <a:pt x="161" y="107"/>
                  <a:pt x="160" y="105"/>
                  <a:pt x="157" y="103"/>
                </a:cubicBezTo>
                <a:cubicBezTo>
                  <a:pt x="150" y="97"/>
                  <a:pt x="150" y="97"/>
                  <a:pt x="150" y="97"/>
                </a:cubicBezTo>
                <a:cubicBezTo>
                  <a:pt x="150" y="97"/>
                  <a:pt x="150" y="97"/>
                  <a:pt x="150" y="97"/>
                </a:cubicBezTo>
                <a:cubicBezTo>
                  <a:pt x="138" y="87"/>
                  <a:pt x="138" y="87"/>
                  <a:pt x="138" y="87"/>
                </a:cubicBezTo>
                <a:cubicBezTo>
                  <a:pt x="137" y="86"/>
                  <a:pt x="137" y="84"/>
                  <a:pt x="138" y="83"/>
                </a:cubicBezTo>
                <a:cubicBezTo>
                  <a:pt x="139" y="82"/>
                  <a:pt x="141" y="82"/>
                  <a:pt x="142" y="83"/>
                </a:cubicBezTo>
                <a:cubicBezTo>
                  <a:pt x="162" y="99"/>
                  <a:pt x="162" y="99"/>
                  <a:pt x="162" y="99"/>
                </a:cubicBezTo>
                <a:cubicBezTo>
                  <a:pt x="166" y="102"/>
                  <a:pt x="171" y="101"/>
                  <a:pt x="175" y="97"/>
                </a:cubicBezTo>
                <a:close/>
              </a:path>
            </a:pathLst>
          </a:custGeom>
          <a:solidFill>
            <a:srgbClr val="FFB53D"/>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
        <p:nvSpPr>
          <p:cNvPr id="53285" name="Google Shape;797;p30"/>
          <p:cNvSpPr>
            <a:spLocks/>
          </p:cNvSpPr>
          <p:nvPr/>
        </p:nvSpPr>
        <p:spPr bwMode="auto">
          <a:xfrm>
            <a:off x="10701338" y="2112963"/>
            <a:ext cx="746125" cy="627062"/>
          </a:xfrm>
          <a:custGeom>
            <a:avLst/>
            <a:gdLst>
              <a:gd name="T0" fmla="*/ 2147483646 w 206"/>
              <a:gd name="T1" fmla="*/ 2147483646 h 173"/>
              <a:gd name="T2" fmla="*/ 2147483646 w 206"/>
              <a:gd name="T3" fmla="*/ 2147483646 h 173"/>
              <a:gd name="T4" fmla="*/ 2147483646 w 206"/>
              <a:gd name="T5" fmla="*/ 2147483646 h 173"/>
              <a:gd name="T6" fmla="*/ 2147483646 w 206"/>
              <a:gd name="T7" fmla="*/ 2147483646 h 173"/>
              <a:gd name="T8" fmla="*/ 2147483646 w 206"/>
              <a:gd name="T9" fmla="*/ 2147483646 h 173"/>
              <a:gd name="T10" fmla="*/ 2147483646 w 206"/>
              <a:gd name="T11" fmla="*/ 2147483646 h 173"/>
              <a:gd name="T12" fmla="*/ 2147483646 w 206"/>
              <a:gd name="T13" fmla="*/ 2147483646 h 173"/>
              <a:gd name="T14" fmla="*/ 2147483646 w 206"/>
              <a:gd name="T15" fmla="*/ 2147483646 h 173"/>
              <a:gd name="T16" fmla="*/ 2147483646 w 206"/>
              <a:gd name="T17" fmla="*/ 2147483646 h 173"/>
              <a:gd name="T18" fmla="*/ 2147483646 w 206"/>
              <a:gd name="T19" fmla="*/ 2147483646 h 173"/>
              <a:gd name="T20" fmla="*/ 2147483646 w 206"/>
              <a:gd name="T21" fmla="*/ 2147483646 h 173"/>
              <a:gd name="T22" fmla="*/ 2147483646 w 206"/>
              <a:gd name="T23" fmla="*/ 2147483646 h 173"/>
              <a:gd name="T24" fmla="*/ 2147483646 w 206"/>
              <a:gd name="T25" fmla="*/ 2147483646 h 173"/>
              <a:gd name="T26" fmla="*/ 2147483646 w 206"/>
              <a:gd name="T27" fmla="*/ 2147483646 h 173"/>
              <a:gd name="T28" fmla="*/ 2147483646 w 206"/>
              <a:gd name="T29" fmla="*/ 2147483646 h 173"/>
              <a:gd name="T30" fmla="*/ 2147483646 w 206"/>
              <a:gd name="T31" fmla="*/ 2147483646 h 173"/>
              <a:gd name="T32" fmla="*/ 2147483646 w 206"/>
              <a:gd name="T33" fmla="*/ 2147483646 h 173"/>
              <a:gd name="T34" fmla="*/ 2147483646 w 206"/>
              <a:gd name="T35" fmla="*/ 2147483646 h 173"/>
              <a:gd name="T36" fmla="*/ 2147483646 w 206"/>
              <a:gd name="T37" fmla="*/ 2147483646 h 173"/>
              <a:gd name="T38" fmla="*/ 2147483646 w 206"/>
              <a:gd name="T39" fmla="*/ 2147483646 h 173"/>
              <a:gd name="T40" fmla="*/ 2147483646 w 206"/>
              <a:gd name="T41" fmla="*/ 2147483646 h 173"/>
              <a:gd name="T42" fmla="*/ 2147483646 w 206"/>
              <a:gd name="T43" fmla="*/ 2147483646 h 173"/>
              <a:gd name="T44" fmla="*/ 2147483646 w 206"/>
              <a:gd name="T45" fmla="*/ 2147483646 h 173"/>
              <a:gd name="T46" fmla="*/ 2147483646 w 206"/>
              <a:gd name="T47" fmla="*/ 2147483646 h 173"/>
              <a:gd name="T48" fmla="*/ 2147483646 w 206"/>
              <a:gd name="T49" fmla="*/ 2147483646 h 173"/>
              <a:gd name="T50" fmla="*/ 2147483646 w 206"/>
              <a:gd name="T51" fmla="*/ 2147483646 h 173"/>
              <a:gd name="T52" fmla="*/ 2147483646 w 206"/>
              <a:gd name="T53" fmla="*/ 2147483646 h 173"/>
              <a:gd name="T54" fmla="*/ 2147483646 w 206"/>
              <a:gd name="T55" fmla="*/ 2147483646 h 173"/>
              <a:gd name="T56" fmla="*/ 2147483646 w 206"/>
              <a:gd name="T57" fmla="*/ 2147483646 h 173"/>
              <a:gd name="T58" fmla="*/ 2147483646 w 206"/>
              <a:gd name="T59" fmla="*/ 2147483646 h 173"/>
              <a:gd name="T60" fmla="*/ 2147483646 w 206"/>
              <a:gd name="T61" fmla="*/ 2147483646 h 173"/>
              <a:gd name="T62" fmla="*/ 2147483646 w 206"/>
              <a:gd name="T63" fmla="*/ 2147483646 h 173"/>
              <a:gd name="T64" fmla="*/ 2147483646 w 206"/>
              <a:gd name="T65" fmla="*/ 2147483646 h 173"/>
              <a:gd name="T66" fmla="*/ 2147483646 w 206"/>
              <a:gd name="T67" fmla="*/ 2147483646 h 173"/>
              <a:gd name="T68" fmla="*/ 2147483646 w 206"/>
              <a:gd name="T69" fmla="*/ 2147483646 h 173"/>
              <a:gd name="T70" fmla="*/ 2147483646 w 206"/>
              <a:gd name="T71" fmla="*/ 2147483646 h 173"/>
              <a:gd name="T72" fmla="*/ 2147483646 w 206"/>
              <a:gd name="T73" fmla="*/ 2147483646 h 173"/>
              <a:gd name="T74" fmla="*/ 2147483646 w 206"/>
              <a:gd name="T75" fmla="*/ 2147483646 h 173"/>
              <a:gd name="T76" fmla="*/ 2147483646 w 206"/>
              <a:gd name="T77" fmla="*/ 2147483646 h 173"/>
              <a:gd name="T78" fmla="*/ 2147483646 w 206"/>
              <a:gd name="T79" fmla="*/ 2147483646 h 173"/>
              <a:gd name="T80" fmla="*/ 2147483646 w 206"/>
              <a:gd name="T81" fmla="*/ 2147483646 h 173"/>
              <a:gd name="T82" fmla="*/ 2147483646 w 206"/>
              <a:gd name="T83" fmla="*/ 2147483646 h 173"/>
              <a:gd name="T84" fmla="*/ 2147483646 w 206"/>
              <a:gd name="T85" fmla="*/ 2147483646 h 173"/>
              <a:gd name="T86" fmla="*/ 2147483646 w 206"/>
              <a:gd name="T87" fmla="*/ 2147483646 h 173"/>
              <a:gd name="T88" fmla="*/ 2147483646 w 206"/>
              <a:gd name="T89" fmla="*/ 2147483646 h 173"/>
              <a:gd name="T90" fmla="*/ 2147483646 w 206"/>
              <a:gd name="T91" fmla="*/ 2147483646 h 173"/>
              <a:gd name="T92" fmla="*/ 2147483646 w 206"/>
              <a:gd name="T93" fmla="*/ 2147483646 h 173"/>
              <a:gd name="T94" fmla="*/ 2147483646 w 206"/>
              <a:gd name="T95" fmla="*/ 2147483646 h 173"/>
              <a:gd name="T96" fmla="*/ 2147483646 w 206"/>
              <a:gd name="T97" fmla="*/ 2147483646 h 173"/>
              <a:gd name="T98" fmla="*/ 2147483646 w 206"/>
              <a:gd name="T99" fmla="*/ 2147483646 h 173"/>
              <a:gd name="T100" fmla="*/ 2147483646 w 206"/>
              <a:gd name="T101" fmla="*/ 0 h 173"/>
              <a:gd name="T102" fmla="*/ 0 w 206"/>
              <a:gd name="T103" fmla="*/ 2147483646 h 173"/>
              <a:gd name="T104" fmla="*/ 2147483646 w 206"/>
              <a:gd name="T105" fmla="*/ 2147483646 h 173"/>
              <a:gd name="T106" fmla="*/ 2147483646 w 206"/>
              <a:gd name="T107" fmla="*/ 2147483646 h 173"/>
              <a:gd name="T108" fmla="*/ 2147483646 w 206"/>
              <a:gd name="T109" fmla="*/ 2147483646 h 173"/>
              <a:gd name="T110" fmla="*/ 2147483646 w 206"/>
              <a:gd name="T111" fmla="*/ 2147483646 h 173"/>
              <a:gd name="T112" fmla="*/ 2147483646 w 206"/>
              <a:gd name="T113" fmla="*/ 2147483646 h 173"/>
              <a:gd name="T114" fmla="*/ 2147483646 w 206"/>
              <a:gd name="T115" fmla="*/ 2147483646 h 173"/>
              <a:gd name="T116" fmla="*/ 2147483646 w 206"/>
              <a:gd name="T117" fmla="*/ 2147483646 h 17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06" h="173" extrusionOk="0">
                <a:moveTo>
                  <a:pt x="27" y="141"/>
                </a:moveTo>
                <a:cubicBezTo>
                  <a:pt x="27" y="95"/>
                  <a:pt x="27" y="95"/>
                  <a:pt x="27" y="95"/>
                </a:cubicBezTo>
                <a:cubicBezTo>
                  <a:pt x="27" y="91"/>
                  <a:pt x="30" y="88"/>
                  <a:pt x="34" y="88"/>
                </a:cubicBezTo>
                <a:cubicBezTo>
                  <a:pt x="46" y="88"/>
                  <a:pt x="46" y="88"/>
                  <a:pt x="46" y="88"/>
                </a:cubicBezTo>
                <a:cubicBezTo>
                  <a:pt x="49" y="88"/>
                  <a:pt x="52" y="91"/>
                  <a:pt x="52" y="95"/>
                </a:cubicBezTo>
                <a:cubicBezTo>
                  <a:pt x="52" y="141"/>
                  <a:pt x="52" y="141"/>
                  <a:pt x="52" y="141"/>
                </a:cubicBezTo>
                <a:cubicBezTo>
                  <a:pt x="52" y="145"/>
                  <a:pt x="49" y="148"/>
                  <a:pt x="46" y="148"/>
                </a:cubicBezTo>
                <a:cubicBezTo>
                  <a:pt x="34" y="148"/>
                  <a:pt x="34" y="148"/>
                  <a:pt x="34" y="148"/>
                </a:cubicBezTo>
                <a:cubicBezTo>
                  <a:pt x="30" y="148"/>
                  <a:pt x="27" y="145"/>
                  <a:pt x="27" y="141"/>
                </a:cubicBezTo>
                <a:close/>
                <a:moveTo>
                  <a:pt x="75" y="71"/>
                </a:moveTo>
                <a:cubicBezTo>
                  <a:pt x="72" y="71"/>
                  <a:pt x="69" y="74"/>
                  <a:pt x="69" y="78"/>
                </a:cubicBezTo>
                <a:cubicBezTo>
                  <a:pt x="69" y="141"/>
                  <a:pt x="69" y="141"/>
                  <a:pt x="69" y="141"/>
                </a:cubicBezTo>
                <a:cubicBezTo>
                  <a:pt x="69" y="145"/>
                  <a:pt x="72" y="148"/>
                  <a:pt x="75" y="148"/>
                </a:cubicBezTo>
                <a:cubicBezTo>
                  <a:pt x="87" y="148"/>
                  <a:pt x="87" y="148"/>
                  <a:pt x="87" y="148"/>
                </a:cubicBezTo>
                <a:cubicBezTo>
                  <a:pt x="91" y="148"/>
                  <a:pt x="94" y="145"/>
                  <a:pt x="94" y="141"/>
                </a:cubicBezTo>
                <a:cubicBezTo>
                  <a:pt x="94" y="78"/>
                  <a:pt x="94" y="78"/>
                  <a:pt x="94" y="78"/>
                </a:cubicBezTo>
                <a:cubicBezTo>
                  <a:pt x="94" y="74"/>
                  <a:pt x="91" y="71"/>
                  <a:pt x="87" y="71"/>
                </a:cubicBezTo>
                <a:lnTo>
                  <a:pt x="75" y="71"/>
                </a:lnTo>
                <a:close/>
                <a:moveTo>
                  <a:pt x="117" y="57"/>
                </a:moveTo>
                <a:cubicBezTo>
                  <a:pt x="113" y="57"/>
                  <a:pt x="110" y="60"/>
                  <a:pt x="110" y="64"/>
                </a:cubicBezTo>
                <a:cubicBezTo>
                  <a:pt x="110" y="141"/>
                  <a:pt x="110" y="141"/>
                  <a:pt x="110" y="141"/>
                </a:cubicBezTo>
                <a:cubicBezTo>
                  <a:pt x="110" y="145"/>
                  <a:pt x="113" y="148"/>
                  <a:pt x="117" y="148"/>
                </a:cubicBezTo>
                <a:cubicBezTo>
                  <a:pt x="128" y="148"/>
                  <a:pt x="128" y="148"/>
                  <a:pt x="128" y="148"/>
                </a:cubicBezTo>
                <a:cubicBezTo>
                  <a:pt x="132" y="148"/>
                  <a:pt x="135" y="145"/>
                  <a:pt x="135" y="141"/>
                </a:cubicBezTo>
                <a:cubicBezTo>
                  <a:pt x="135" y="64"/>
                  <a:pt x="135" y="64"/>
                  <a:pt x="135" y="64"/>
                </a:cubicBezTo>
                <a:cubicBezTo>
                  <a:pt x="135" y="60"/>
                  <a:pt x="132" y="57"/>
                  <a:pt x="128" y="57"/>
                </a:cubicBezTo>
                <a:lnTo>
                  <a:pt x="117" y="57"/>
                </a:lnTo>
                <a:close/>
                <a:moveTo>
                  <a:pt x="158" y="42"/>
                </a:moveTo>
                <a:cubicBezTo>
                  <a:pt x="154" y="42"/>
                  <a:pt x="151" y="45"/>
                  <a:pt x="151" y="49"/>
                </a:cubicBezTo>
                <a:cubicBezTo>
                  <a:pt x="151" y="141"/>
                  <a:pt x="151" y="141"/>
                  <a:pt x="151" y="141"/>
                </a:cubicBezTo>
                <a:cubicBezTo>
                  <a:pt x="151" y="145"/>
                  <a:pt x="154" y="148"/>
                  <a:pt x="158" y="148"/>
                </a:cubicBezTo>
                <a:cubicBezTo>
                  <a:pt x="170" y="148"/>
                  <a:pt x="170" y="148"/>
                  <a:pt x="170" y="148"/>
                </a:cubicBezTo>
                <a:cubicBezTo>
                  <a:pt x="173" y="148"/>
                  <a:pt x="176" y="145"/>
                  <a:pt x="176" y="141"/>
                </a:cubicBezTo>
                <a:cubicBezTo>
                  <a:pt x="176" y="49"/>
                  <a:pt x="176" y="49"/>
                  <a:pt x="176" y="49"/>
                </a:cubicBezTo>
                <a:cubicBezTo>
                  <a:pt x="176" y="45"/>
                  <a:pt x="173" y="42"/>
                  <a:pt x="170" y="42"/>
                </a:cubicBezTo>
                <a:lnTo>
                  <a:pt x="158" y="42"/>
                </a:lnTo>
                <a:close/>
                <a:moveTo>
                  <a:pt x="31" y="70"/>
                </a:moveTo>
                <a:cubicBezTo>
                  <a:pt x="75" y="62"/>
                  <a:pt x="116" y="46"/>
                  <a:pt x="153" y="24"/>
                </a:cubicBezTo>
                <a:cubicBezTo>
                  <a:pt x="157" y="30"/>
                  <a:pt x="157" y="30"/>
                  <a:pt x="157" y="30"/>
                </a:cubicBezTo>
                <a:cubicBezTo>
                  <a:pt x="170" y="9"/>
                  <a:pt x="170" y="9"/>
                  <a:pt x="170" y="9"/>
                </a:cubicBezTo>
                <a:cubicBezTo>
                  <a:pt x="145" y="8"/>
                  <a:pt x="145" y="8"/>
                  <a:pt x="145" y="8"/>
                </a:cubicBezTo>
                <a:cubicBezTo>
                  <a:pt x="149" y="15"/>
                  <a:pt x="149" y="15"/>
                  <a:pt x="149" y="15"/>
                </a:cubicBezTo>
                <a:cubicBezTo>
                  <a:pt x="113" y="37"/>
                  <a:pt x="72" y="53"/>
                  <a:pt x="29" y="61"/>
                </a:cubicBezTo>
                <a:lnTo>
                  <a:pt x="31" y="70"/>
                </a:lnTo>
                <a:close/>
                <a:moveTo>
                  <a:pt x="206" y="161"/>
                </a:moveTo>
                <a:cubicBezTo>
                  <a:pt x="185" y="149"/>
                  <a:pt x="185" y="149"/>
                  <a:pt x="185" y="149"/>
                </a:cubicBezTo>
                <a:cubicBezTo>
                  <a:pt x="185" y="157"/>
                  <a:pt x="185" y="157"/>
                  <a:pt x="185" y="157"/>
                </a:cubicBezTo>
                <a:cubicBezTo>
                  <a:pt x="16" y="157"/>
                  <a:pt x="16" y="157"/>
                  <a:pt x="16" y="157"/>
                </a:cubicBezTo>
                <a:cubicBezTo>
                  <a:pt x="16" y="21"/>
                  <a:pt x="16" y="21"/>
                  <a:pt x="16" y="21"/>
                </a:cubicBezTo>
                <a:cubicBezTo>
                  <a:pt x="24" y="21"/>
                  <a:pt x="24" y="21"/>
                  <a:pt x="24" y="21"/>
                </a:cubicBezTo>
                <a:cubicBezTo>
                  <a:pt x="12" y="0"/>
                  <a:pt x="12" y="0"/>
                  <a:pt x="12" y="0"/>
                </a:cubicBezTo>
                <a:cubicBezTo>
                  <a:pt x="0" y="21"/>
                  <a:pt x="0" y="21"/>
                  <a:pt x="0" y="21"/>
                </a:cubicBezTo>
                <a:cubicBezTo>
                  <a:pt x="7" y="21"/>
                  <a:pt x="7" y="21"/>
                  <a:pt x="7" y="21"/>
                </a:cubicBezTo>
                <a:cubicBezTo>
                  <a:pt x="7" y="157"/>
                  <a:pt x="7" y="157"/>
                  <a:pt x="7" y="157"/>
                </a:cubicBezTo>
                <a:cubicBezTo>
                  <a:pt x="7" y="161"/>
                  <a:pt x="7" y="161"/>
                  <a:pt x="7" y="161"/>
                </a:cubicBezTo>
                <a:cubicBezTo>
                  <a:pt x="7" y="166"/>
                  <a:pt x="7" y="166"/>
                  <a:pt x="7" y="166"/>
                </a:cubicBezTo>
                <a:cubicBezTo>
                  <a:pt x="185" y="166"/>
                  <a:pt x="185" y="166"/>
                  <a:pt x="185" y="166"/>
                </a:cubicBezTo>
                <a:cubicBezTo>
                  <a:pt x="185" y="173"/>
                  <a:pt x="185" y="173"/>
                  <a:pt x="185" y="173"/>
                </a:cubicBezTo>
                <a:lnTo>
                  <a:pt x="206" y="161"/>
                </a:lnTo>
                <a:close/>
              </a:path>
            </a:pathLst>
          </a:custGeom>
          <a:solidFill>
            <a:srgbClr val="64D1DA"/>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
        <p:nvSpPr>
          <p:cNvPr id="53286" name="Google Shape;798;p30"/>
          <p:cNvSpPr>
            <a:spLocks/>
          </p:cNvSpPr>
          <p:nvPr/>
        </p:nvSpPr>
        <p:spPr bwMode="auto">
          <a:xfrm>
            <a:off x="8931275" y="5108575"/>
            <a:ext cx="1042988" cy="542925"/>
          </a:xfrm>
          <a:custGeom>
            <a:avLst/>
            <a:gdLst>
              <a:gd name="T0" fmla="*/ 2147483646 w 288"/>
              <a:gd name="T1" fmla="*/ 2147483646 h 150"/>
              <a:gd name="T2" fmla="*/ 2147483646 w 288"/>
              <a:gd name="T3" fmla="*/ 2147483646 h 150"/>
              <a:gd name="T4" fmla="*/ 2147483646 w 288"/>
              <a:gd name="T5" fmla="*/ 2147483646 h 150"/>
              <a:gd name="T6" fmla="*/ 2147483646 w 288"/>
              <a:gd name="T7" fmla="*/ 2147483646 h 150"/>
              <a:gd name="T8" fmla="*/ 2147483646 w 288"/>
              <a:gd name="T9" fmla="*/ 2147483646 h 150"/>
              <a:gd name="T10" fmla="*/ 2147483646 w 288"/>
              <a:gd name="T11" fmla="*/ 2147483646 h 150"/>
              <a:gd name="T12" fmla="*/ 2147483646 w 288"/>
              <a:gd name="T13" fmla="*/ 2147483646 h 150"/>
              <a:gd name="T14" fmla="*/ 2147483646 w 288"/>
              <a:gd name="T15" fmla="*/ 2147483646 h 150"/>
              <a:gd name="T16" fmla="*/ 2147483646 w 288"/>
              <a:gd name="T17" fmla="*/ 2147483646 h 150"/>
              <a:gd name="T18" fmla="*/ 2147483646 w 288"/>
              <a:gd name="T19" fmla="*/ 2147483646 h 150"/>
              <a:gd name="T20" fmla="*/ 2147483646 w 288"/>
              <a:gd name="T21" fmla="*/ 2147483646 h 150"/>
              <a:gd name="T22" fmla="*/ 2147483646 w 288"/>
              <a:gd name="T23" fmla="*/ 0 h 150"/>
              <a:gd name="T24" fmla="*/ 2147483646 w 288"/>
              <a:gd name="T25" fmla="*/ 2147483646 h 150"/>
              <a:gd name="T26" fmla="*/ 2147483646 w 288"/>
              <a:gd name="T27" fmla="*/ 2147483646 h 150"/>
              <a:gd name="T28" fmla="*/ 2147483646 w 288"/>
              <a:gd name="T29" fmla="*/ 2147483646 h 150"/>
              <a:gd name="T30" fmla="*/ 2147483646 w 288"/>
              <a:gd name="T31" fmla="*/ 2147483646 h 150"/>
              <a:gd name="T32" fmla="*/ 2147483646 w 288"/>
              <a:gd name="T33" fmla="*/ 2147483646 h 150"/>
              <a:gd name="T34" fmla="*/ 2147483646 w 288"/>
              <a:gd name="T35" fmla="*/ 2147483646 h 150"/>
              <a:gd name="T36" fmla="*/ 2147483646 w 288"/>
              <a:gd name="T37" fmla="*/ 2147483646 h 150"/>
              <a:gd name="T38" fmla="*/ 2147483646 w 288"/>
              <a:gd name="T39" fmla="*/ 2147483646 h 150"/>
              <a:gd name="T40" fmla="*/ 2147483646 w 288"/>
              <a:gd name="T41" fmla="*/ 2147483646 h 150"/>
              <a:gd name="T42" fmla="*/ 2147483646 w 288"/>
              <a:gd name="T43" fmla="*/ 2147483646 h 150"/>
              <a:gd name="T44" fmla="*/ 2147483646 w 288"/>
              <a:gd name="T45" fmla="*/ 2147483646 h 150"/>
              <a:gd name="T46" fmla="*/ 2147483646 w 288"/>
              <a:gd name="T47" fmla="*/ 2147483646 h 150"/>
              <a:gd name="T48" fmla="*/ 2147483646 w 288"/>
              <a:gd name="T49" fmla="*/ 2147483646 h 150"/>
              <a:gd name="T50" fmla="*/ 2147483646 w 288"/>
              <a:gd name="T51" fmla="*/ 2147483646 h 150"/>
              <a:gd name="T52" fmla="*/ 2147483646 w 288"/>
              <a:gd name="T53" fmla="*/ 2147483646 h 150"/>
              <a:gd name="T54" fmla="*/ 2147483646 w 288"/>
              <a:gd name="T55" fmla="*/ 2147483646 h 150"/>
              <a:gd name="T56" fmla="*/ 2147483646 w 288"/>
              <a:gd name="T57" fmla="*/ 2147483646 h 150"/>
              <a:gd name="T58" fmla="*/ 2147483646 w 288"/>
              <a:gd name="T59" fmla="*/ 2147483646 h 150"/>
              <a:gd name="T60" fmla="*/ 2147483646 w 288"/>
              <a:gd name="T61" fmla="*/ 2147483646 h 150"/>
              <a:gd name="T62" fmla="*/ 2147483646 w 288"/>
              <a:gd name="T63" fmla="*/ 2147483646 h 150"/>
              <a:gd name="T64" fmla="*/ 2147483646 w 288"/>
              <a:gd name="T65" fmla="*/ 2147483646 h 150"/>
              <a:gd name="T66" fmla="*/ 2147483646 w 288"/>
              <a:gd name="T67" fmla="*/ 2147483646 h 150"/>
              <a:gd name="T68" fmla="*/ 2147483646 w 288"/>
              <a:gd name="T69" fmla="*/ 2147483646 h 150"/>
              <a:gd name="T70" fmla="*/ 2147483646 w 288"/>
              <a:gd name="T71" fmla="*/ 2147483646 h 150"/>
              <a:gd name="T72" fmla="*/ 2147483646 w 288"/>
              <a:gd name="T73" fmla="*/ 2147483646 h 150"/>
              <a:gd name="T74" fmla="*/ 2147483646 w 288"/>
              <a:gd name="T75" fmla="*/ 2147483646 h 150"/>
              <a:gd name="T76" fmla="*/ 2147483646 w 288"/>
              <a:gd name="T77" fmla="*/ 2147483646 h 150"/>
              <a:gd name="T78" fmla="*/ 2147483646 w 288"/>
              <a:gd name="T79" fmla="*/ 2147483646 h 150"/>
              <a:gd name="T80" fmla="*/ 2147483646 w 288"/>
              <a:gd name="T81" fmla="*/ 2147483646 h 150"/>
              <a:gd name="T82" fmla="*/ 2147483646 w 288"/>
              <a:gd name="T83" fmla="*/ 2147483646 h 150"/>
              <a:gd name="T84" fmla="*/ 2147483646 w 288"/>
              <a:gd name="T85" fmla="*/ 2147483646 h 150"/>
              <a:gd name="T86" fmla="*/ 2147483646 w 288"/>
              <a:gd name="T87" fmla="*/ 2147483646 h 150"/>
              <a:gd name="T88" fmla="*/ 2147483646 w 288"/>
              <a:gd name="T89" fmla="*/ 2147483646 h 150"/>
              <a:gd name="T90" fmla="*/ 2147483646 w 288"/>
              <a:gd name="T91" fmla="*/ 2147483646 h 150"/>
              <a:gd name="T92" fmla="*/ 2147483646 w 288"/>
              <a:gd name="T93" fmla="*/ 2147483646 h 150"/>
              <a:gd name="T94" fmla="*/ 2147483646 w 288"/>
              <a:gd name="T95" fmla="*/ 2147483646 h 150"/>
              <a:gd name="T96" fmla="*/ 2147483646 w 288"/>
              <a:gd name="T97" fmla="*/ 2147483646 h 150"/>
              <a:gd name="T98" fmla="*/ 2147483646 w 288"/>
              <a:gd name="T99" fmla="*/ 2147483646 h 150"/>
              <a:gd name="T100" fmla="*/ 2147483646 w 288"/>
              <a:gd name="T101" fmla="*/ 2147483646 h 150"/>
              <a:gd name="T102" fmla="*/ 2147483646 w 288"/>
              <a:gd name="T103" fmla="*/ 2147483646 h 150"/>
              <a:gd name="T104" fmla="*/ 2147483646 w 288"/>
              <a:gd name="T105" fmla="*/ 2147483646 h 150"/>
              <a:gd name="T106" fmla="*/ 2147483646 w 288"/>
              <a:gd name="T107" fmla="*/ 2147483646 h 150"/>
              <a:gd name="T108" fmla="*/ 2147483646 w 288"/>
              <a:gd name="T109" fmla="*/ 2147483646 h 150"/>
              <a:gd name="T110" fmla="*/ 2147483646 w 288"/>
              <a:gd name="T111" fmla="*/ 2147483646 h 150"/>
              <a:gd name="T112" fmla="*/ 2147483646 w 288"/>
              <a:gd name="T113" fmla="*/ 2147483646 h 150"/>
              <a:gd name="T114" fmla="*/ 2147483646 w 288"/>
              <a:gd name="T115" fmla="*/ 2147483646 h 150"/>
              <a:gd name="T116" fmla="*/ 2147483646 w 288"/>
              <a:gd name="T117" fmla="*/ 2147483646 h 15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88" h="150" extrusionOk="0">
                <a:moveTo>
                  <a:pt x="208" y="141"/>
                </a:moveTo>
                <a:cubicBezTo>
                  <a:pt x="204" y="143"/>
                  <a:pt x="200" y="145"/>
                  <a:pt x="195" y="146"/>
                </a:cubicBezTo>
                <a:cubicBezTo>
                  <a:pt x="181" y="149"/>
                  <a:pt x="166" y="150"/>
                  <a:pt x="148" y="150"/>
                </a:cubicBezTo>
                <a:cubicBezTo>
                  <a:pt x="129" y="150"/>
                  <a:pt x="115" y="149"/>
                  <a:pt x="100" y="146"/>
                </a:cubicBezTo>
                <a:cubicBezTo>
                  <a:pt x="96" y="145"/>
                  <a:pt x="91" y="143"/>
                  <a:pt x="87" y="141"/>
                </a:cubicBezTo>
                <a:cubicBezTo>
                  <a:pt x="75" y="135"/>
                  <a:pt x="75" y="125"/>
                  <a:pt x="82" y="118"/>
                </a:cubicBezTo>
                <a:cubicBezTo>
                  <a:pt x="90" y="111"/>
                  <a:pt x="99" y="105"/>
                  <a:pt x="109" y="101"/>
                </a:cubicBezTo>
                <a:cubicBezTo>
                  <a:pt x="113" y="99"/>
                  <a:pt x="117" y="97"/>
                  <a:pt x="122" y="95"/>
                </a:cubicBezTo>
                <a:cubicBezTo>
                  <a:pt x="130" y="92"/>
                  <a:pt x="133" y="84"/>
                  <a:pt x="126" y="77"/>
                </a:cubicBezTo>
                <a:cubicBezTo>
                  <a:pt x="114" y="65"/>
                  <a:pt x="109" y="50"/>
                  <a:pt x="110" y="33"/>
                </a:cubicBezTo>
                <a:cubicBezTo>
                  <a:pt x="110" y="15"/>
                  <a:pt x="121" y="5"/>
                  <a:pt x="137" y="1"/>
                </a:cubicBezTo>
                <a:cubicBezTo>
                  <a:pt x="141" y="0"/>
                  <a:pt x="144" y="0"/>
                  <a:pt x="148" y="0"/>
                </a:cubicBezTo>
                <a:cubicBezTo>
                  <a:pt x="151" y="0"/>
                  <a:pt x="155" y="0"/>
                  <a:pt x="158" y="1"/>
                </a:cubicBezTo>
                <a:cubicBezTo>
                  <a:pt x="175" y="5"/>
                  <a:pt x="185" y="15"/>
                  <a:pt x="186" y="33"/>
                </a:cubicBezTo>
                <a:cubicBezTo>
                  <a:pt x="186" y="50"/>
                  <a:pt x="182" y="65"/>
                  <a:pt x="169" y="77"/>
                </a:cubicBezTo>
                <a:cubicBezTo>
                  <a:pt x="163" y="84"/>
                  <a:pt x="165" y="92"/>
                  <a:pt x="174" y="95"/>
                </a:cubicBezTo>
                <a:cubicBezTo>
                  <a:pt x="178" y="97"/>
                  <a:pt x="183" y="99"/>
                  <a:pt x="187" y="101"/>
                </a:cubicBezTo>
                <a:cubicBezTo>
                  <a:pt x="197" y="105"/>
                  <a:pt x="206" y="111"/>
                  <a:pt x="214" y="118"/>
                </a:cubicBezTo>
                <a:cubicBezTo>
                  <a:pt x="218" y="123"/>
                  <a:pt x="221" y="135"/>
                  <a:pt x="208" y="141"/>
                </a:cubicBezTo>
                <a:close/>
                <a:moveTo>
                  <a:pt x="284" y="128"/>
                </a:moveTo>
                <a:cubicBezTo>
                  <a:pt x="278" y="123"/>
                  <a:pt x="272" y="119"/>
                  <a:pt x="265" y="116"/>
                </a:cubicBezTo>
                <a:cubicBezTo>
                  <a:pt x="262" y="114"/>
                  <a:pt x="259" y="113"/>
                  <a:pt x="256" y="112"/>
                </a:cubicBezTo>
                <a:cubicBezTo>
                  <a:pt x="250" y="110"/>
                  <a:pt x="248" y="104"/>
                  <a:pt x="253" y="100"/>
                </a:cubicBezTo>
                <a:cubicBezTo>
                  <a:pt x="261" y="91"/>
                  <a:pt x="265" y="80"/>
                  <a:pt x="264" y="68"/>
                </a:cubicBezTo>
                <a:cubicBezTo>
                  <a:pt x="264" y="56"/>
                  <a:pt x="257" y="49"/>
                  <a:pt x="245" y="47"/>
                </a:cubicBezTo>
                <a:cubicBezTo>
                  <a:pt x="243" y="46"/>
                  <a:pt x="240" y="46"/>
                  <a:pt x="238" y="46"/>
                </a:cubicBezTo>
                <a:cubicBezTo>
                  <a:pt x="236" y="46"/>
                  <a:pt x="233" y="46"/>
                  <a:pt x="231" y="47"/>
                </a:cubicBezTo>
                <a:cubicBezTo>
                  <a:pt x="219" y="49"/>
                  <a:pt x="212" y="56"/>
                  <a:pt x="211" y="68"/>
                </a:cubicBezTo>
                <a:cubicBezTo>
                  <a:pt x="211" y="80"/>
                  <a:pt x="214" y="91"/>
                  <a:pt x="223" y="100"/>
                </a:cubicBezTo>
                <a:cubicBezTo>
                  <a:pt x="227" y="104"/>
                  <a:pt x="226" y="110"/>
                  <a:pt x="220" y="112"/>
                </a:cubicBezTo>
                <a:cubicBezTo>
                  <a:pt x="220" y="112"/>
                  <a:pt x="219" y="112"/>
                  <a:pt x="219" y="112"/>
                </a:cubicBezTo>
                <a:cubicBezTo>
                  <a:pt x="220" y="113"/>
                  <a:pt x="221" y="114"/>
                  <a:pt x="222" y="115"/>
                </a:cubicBezTo>
                <a:cubicBezTo>
                  <a:pt x="226" y="119"/>
                  <a:pt x="228" y="125"/>
                  <a:pt x="227" y="131"/>
                </a:cubicBezTo>
                <a:cubicBezTo>
                  <a:pt x="226" y="138"/>
                  <a:pt x="221" y="143"/>
                  <a:pt x="215" y="146"/>
                </a:cubicBezTo>
                <a:cubicBezTo>
                  <a:pt x="213" y="147"/>
                  <a:pt x="211" y="147"/>
                  <a:pt x="210" y="148"/>
                </a:cubicBezTo>
                <a:cubicBezTo>
                  <a:pt x="218" y="150"/>
                  <a:pt x="227" y="150"/>
                  <a:pt x="238" y="150"/>
                </a:cubicBezTo>
                <a:cubicBezTo>
                  <a:pt x="251" y="150"/>
                  <a:pt x="261" y="149"/>
                  <a:pt x="271" y="147"/>
                </a:cubicBezTo>
                <a:cubicBezTo>
                  <a:pt x="274" y="146"/>
                  <a:pt x="277" y="145"/>
                  <a:pt x="280" y="144"/>
                </a:cubicBezTo>
                <a:cubicBezTo>
                  <a:pt x="288" y="140"/>
                  <a:pt x="287" y="131"/>
                  <a:pt x="284" y="128"/>
                </a:cubicBezTo>
                <a:close/>
                <a:moveTo>
                  <a:pt x="68" y="131"/>
                </a:moveTo>
                <a:cubicBezTo>
                  <a:pt x="67" y="125"/>
                  <a:pt x="69" y="120"/>
                  <a:pt x="74" y="115"/>
                </a:cubicBezTo>
                <a:cubicBezTo>
                  <a:pt x="76" y="113"/>
                  <a:pt x="78" y="111"/>
                  <a:pt x="80" y="109"/>
                </a:cubicBezTo>
                <a:cubicBezTo>
                  <a:pt x="78" y="109"/>
                  <a:pt x="77" y="108"/>
                  <a:pt x="76" y="108"/>
                </a:cubicBezTo>
                <a:cubicBezTo>
                  <a:pt x="70" y="105"/>
                  <a:pt x="68" y="99"/>
                  <a:pt x="73" y="94"/>
                </a:cubicBezTo>
                <a:cubicBezTo>
                  <a:pt x="82" y="85"/>
                  <a:pt x="86" y="73"/>
                  <a:pt x="85" y="60"/>
                </a:cubicBezTo>
                <a:cubicBezTo>
                  <a:pt x="85" y="46"/>
                  <a:pt x="77" y="39"/>
                  <a:pt x="64" y="35"/>
                </a:cubicBezTo>
                <a:cubicBezTo>
                  <a:pt x="61" y="35"/>
                  <a:pt x="59" y="34"/>
                  <a:pt x="56" y="34"/>
                </a:cubicBezTo>
                <a:cubicBezTo>
                  <a:pt x="53" y="34"/>
                  <a:pt x="51" y="35"/>
                  <a:pt x="48" y="35"/>
                </a:cubicBezTo>
                <a:cubicBezTo>
                  <a:pt x="35" y="39"/>
                  <a:pt x="27" y="46"/>
                  <a:pt x="27" y="60"/>
                </a:cubicBezTo>
                <a:cubicBezTo>
                  <a:pt x="26" y="73"/>
                  <a:pt x="30" y="84"/>
                  <a:pt x="40" y="94"/>
                </a:cubicBezTo>
                <a:cubicBezTo>
                  <a:pt x="44" y="99"/>
                  <a:pt x="43" y="105"/>
                  <a:pt x="36" y="108"/>
                </a:cubicBezTo>
                <a:cubicBezTo>
                  <a:pt x="33" y="109"/>
                  <a:pt x="29" y="111"/>
                  <a:pt x="26" y="112"/>
                </a:cubicBezTo>
                <a:cubicBezTo>
                  <a:pt x="18" y="116"/>
                  <a:pt x="11" y="120"/>
                  <a:pt x="5" y="126"/>
                </a:cubicBezTo>
                <a:cubicBezTo>
                  <a:pt x="0" y="131"/>
                  <a:pt x="0" y="139"/>
                  <a:pt x="10" y="143"/>
                </a:cubicBezTo>
                <a:cubicBezTo>
                  <a:pt x="13" y="145"/>
                  <a:pt x="16" y="146"/>
                  <a:pt x="20" y="147"/>
                </a:cubicBezTo>
                <a:cubicBezTo>
                  <a:pt x="31" y="149"/>
                  <a:pt x="42" y="150"/>
                  <a:pt x="56" y="150"/>
                </a:cubicBezTo>
                <a:cubicBezTo>
                  <a:pt x="67" y="150"/>
                  <a:pt x="77" y="150"/>
                  <a:pt x="86" y="148"/>
                </a:cubicBezTo>
                <a:cubicBezTo>
                  <a:pt x="84" y="147"/>
                  <a:pt x="82" y="147"/>
                  <a:pt x="81" y="146"/>
                </a:cubicBezTo>
                <a:cubicBezTo>
                  <a:pt x="73" y="142"/>
                  <a:pt x="69" y="137"/>
                  <a:pt x="68" y="131"/>
                </a:cubicBezTo>
                <a:close/>
              </a:path>
            </a:pathLst>
          </a:custGeom>
          <a:solidFill>
            <a:srgbClr val="065280"/>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
        <p:nvSpPr>
          <p:cNvPr id="53287" name="Google Shape;799;p30"/>
          <p:cNvSpPr>
            <a:spLocks/>
          </p:cNvSpPr>
          <p:nvPr/>
        </p:nvSpPr>
        <p:spPr bwMode="auto">
          <a:xfrm>
            <a:off x="792163" y="3902075"/>
            <a:ext cx="669925" cy="669925"/>
          </a:xfrm>
          <a:custGeom>
            <a:avLst/>
            <a:gdLst>
              <a:gd name="T0" fmla="*/ 2147483646 w 185"/>
              <a:gd name="T1" fmla="*/ 2147483646 h 185"/>
              <a:gd name="T2" fmla="*/ 2147483646 w 185"/>
              <a:gd name="T3" fmla="*/ 2147483646 h 185"/>
              <a:gd name="T4" fmla="*/ 2147483646 w 185"/>
              <a:gd name="T5" fmla="*/ 2147483646 h 185"/>
              <a:gd name="T6" fmla="*/ 0 w 185"/>
              <a:gd name="T7" fmla="*/ 2147483646 h 185"/>
              <a:gd name="T8" fmla="*/ 2147483646 w 185"/>
              <a:gd name="T9" fmla="*/ 2147483646 h 185"/>
              <a:gd name="T10" fmla="*/ 2147483646 w 185"/>
              <a:gd name="T11" fmla="*/ 2147483646 h 185"/>
              <a:gd name="T12" fmla="*/ 2147483646 w 185"/>
              <a:gd name="T13" fmla="*/ 0 h 185"/>
              <a:gd name="T14" fmla="*/ 2147483646 w 185"/>
              <a:gd name="T15" fmla="*/ 2147483646 h 185"/>
              <a:gd name="T16" fmla="*/ 2147483646 w 185"/>
              <a:gd name="T17" fmla="*/ 2147483646 h 185"/>
              <a:gd name="T18" fmla="*/ 2147483646 w 185"/>
              <a:gd name="T19" fmla="*/ 0 h 18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5" h="185" extrusionOk="0">
                <a:moveTo>
                  <a:pt x="87" y="98"/>
                </a:moveTo>
                <a:cubicBezTo>
                  <a:pt x="174" y="98"/>
                  <a:pt x="174" y="98"/>
                  <a:pt x="174" y="98"/>
                </a:cubicBezTo>
                <a:cubicBezTo>
                  <a:pt x="174" y="146"/>
                  <a:pt x="135" y="185"/>
                  <a:pt x="87" y="185"/>
                </a:cubicBezTo>
                <a:cubicBezTo>
                  <a:pt x="39" y="185"/>
                  <a:pt x="0" y="146"/>
                  <a:pt x="0" y="98"/>
                </a:cubicBezTo>
                <a:cubicBezTo>
                  <a:pt x="0" y="50"/>
                  <a:pt x="39" y="11"/>
                  <a:pt x="87" y="11"/>
                </a:cubicBezTo>
                <a:lnTo>
                  <a:pt x="87" y="98"/>
                </a:lnTo>
                <a:close/>
                <a:moveTo>
                  <a:pt x="98" y="0"/>
                </a:moveTo>
                <a:cubicBezTo>
                  <a:pt x="98" y="87"/>
                  <a:pt x="98" y="87"/>
                  <a:pt x="98" y="87"/>
                </a:cubicBezTo>
                <a:cubicBezTo>
                  <a:pt x="185" y="87"/>
                  <a:pt x="185" y="87"/>
                  <a:pt x="185" y="87"/>
                </a:cubicBezTo>
                <a:cubicBezTo>
                  <a:pt x="185" y="39"/>
                  <a:pt x="146" y="0"/>
                  <a:pt x="98" y="0"/>
                </a:cubicBezTo>
                <a:close/>
              </a:path>
            </a:pathLst>
          </a:custGeom>
          <a:solidFill>
            <a:srgbClr val="8D135D"/>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
        <p:nvSpPr>
          <p:cNvPr id="53288" name="Google Shape;800;p30"/>
          <p:cNvSpPr>
            <a:spLocks/>
          </p:cNvSpPr>
          <p:nvPr/>
        </p:nvSpPr>
        <p:spPr bwMode="auto">
          <a:xfrm>
            <a:off x="1660525" y="2443163"/>
            <a:ext cx="669925" cy="796925"/>
          </a:xfrm>
          <a:custGeom>
            <a:avLst/>
            <a:gdLst>
              <a:gd name="T0" fmla="*/ 2147483646 w 185"/>
              <a:gd name="T1" fmla="*/ 2147483646 h 220"/>
              <a:gd name="T2" fmla="*/ 2147483646 w 185"/>
              <a:gd name="T3" fmla="*/ 2147483646 h 220"/>
              <a:gd name="T4" fmla="*/ 2147483646 w 185"/>
              <a:gd name="T5" fmla="*/ 2147483646 h 220"/>
              <a:gd name="T6" fmla="*/ 2147483646 w 185"/>
              <a:gd name="T7" fmla="*/ 2147483646 h 220"/>
              <a:gd name="T8" fmla="*/ 2147483646 w 185"/>
              <a:gd name="T9" fmla="*/ 2147483646 h 220"/>
              <a:gd name="T10" fmla="*/ 2147483646 w 185"/>
              <a:gd name="T11" fmla="*/ 2147483646 h 220"/>
              <a:gd name="T12" fmla="*/ 2147483646 w 185"/>
              <a:gd name="T13" fmla="*/ 2147483646 h 220"/>
              <a:gd name="T14" fmla="*/ 2147483646 w 185"/>
              <a:gd name="T15" fmla="*/ 2147483646 h 220"/>
              <a:gd name="T16" fmla="*/ 2147483646 w 185"/>
              <a:gd name="T17" fmla="*/ 2147483646 h 220"/>
              <a:gd name="T18" fmla="*/ 2147483646 w 185"/>
              <a:gd name="T19" fmla="*/ 2147483646 h 220"/>
              <a:gd name="T20" fmla="*/ 2147483646 w 185"/>
              <a:gd name="T21" fmla="*/ 2147483646 h 220"/>
              <a:gd name="T22" fmla="*/ 2147483646 w 185"/>
              <a:gd name="T23" fmla="*/ 2147483646 h 220"/>
              <a:gd name="T24" fmla="*/ 2147483646 w 185"/>
              <a:gd name="T25" fmla="*/ 2147483646 h 220"/>
              <a:gd name="T26" fmla="*/ 2147483646 w 185"/>
              <a:gd name="T27" fmla="*/ 2147483646 h 220"/>
              <a:gd name="T28" fmla="*/ 2147483646 w 185"/>
              <a:gd name="T29" fmla="*/ 2147483646 h 220"/>
              <a:gd name="T30" fmla="*/ 2147483646 w 185"/>
              <a:gd name="T31" fmla="*/ 2147483646 h 220"/>
              <a:gd name="T32" fmla="*/ 2147483646 w 185"/>
              <a:gd name="T33" fmla="*/ 2147483646 h 220"/>
              <a:gd name="T34" fmla="*/ 2147483646 w 185"/>
              <a:gd name="T35" fmla="*/ 2147483646 h 220"/>
              <a:gd name="T36" fmla="*/ 2147483646 w 185"/>
              <a:gd name="T37" fmla="*/ 2147483646 h 220"/>
              <a:gd name="T38" fmla="*/ 2147483646 w 185"/>
              <a:gd name="T39" fmla="*/ 2147483646 h 220"/>
              <a:gd name="T40" fmla="*/ 2147483646 w 185"/>
              <a:gd name="T41" fmla="*/ 2147483646 h 220"/>
              <a:gd name="T42" fmla="*/ 2147483646 w 185"/>
              <a:gd name="T43" fmla="*/ 2147483646 h 220"/>
              <a:gd name="T44" fmla="*/ 2147483646 w 185"/>
              <a:gd name="T45" fmla="*/ 2147483646 h 220"/>
              <a:gd name="T46" fmla="*/ 2147483646 w 185"/>
              <a:gd name="T47" fmla="*/ 2147483646 h 220"/>
              <a:gd name="T48" fmla="*/ 2147483646 w 185"/>
              <a:gd name="T49" fmla="*/ 0 h 220"/>
              <a:gd name="T50" fmla="*/ 2147483646 w 185"/>
              <a:gd name="T51" fmla="*/ 2147483646 h 220"/>
              <a:gd name="T52" fmla="*/ 2147483646 w 185"/>
              <a:gd name="T53" fmla="*/ 2147483646 h 220"/>
              <a:gd name="T54" fmla="*/ 2147483646 w 185"/>
              <a:gd name="T55" fmla="*/ 2147483646 h 220"/>
              <a:gd name="T56" fmla="*/ 2147483646 w 185"/>
              <a:gd name="T57" fmla="*/ 2147483646 h 220"/>
              <a:gd name="T58" fmla="*/ 2147483646 w 185"/>
              <a:gd name="T59" fmla="*/ 2147483646 h 220"/>
              <a:gd name="T60" fmla="*/ 2147483646 w 185"/>
              <a:gd name="T61" fmla="*/ 2147483646 h 220"/>
              <a:gd name="T62" fmla="*/ 2147483646 w 185"/>
              <a:gd name="T63" fmla="*/ 2147483646 h 220"/>
              <a:gd name="T64" fmla="*/ 2147483646 w 185"/>
              <a:gd name="T65" fmla="*/ 2147483646 h 220"/>
              <a:gd name="T66" fmla="*/ 2147483646 w 185"/>
              <a:gd name="T67" fmla="*/ 2147483646 h 220"/>
              <a:gd name="T68" fmla="*/ 2147483646 w 185"/>
              <a:gd name="T69" fmla="*/ 2147483646 h 220"/>
              <a:gd name="T70" fmla="*/ 2147483646 w 185"/>
              <a:gd name="T71" fmla="*/ 2147483646 h 220"/>
              <a:gd name="T72" fmla="*/ 2147483646 w 185"/>
              <a:gd name="T73" fmla="*/ 2147483646 h 220"/>
              <a:gd name="T74" fmla="*/ 2147483646 w 185"/>
              <a:gd name="T75" fmla="*/ 2147483646 h 220"/>
              <a:gd name="T76" fmla="*/ 2147483646 w 185"/>
              <a:gd name="T77" fmla="*/ 2147483646 h 220"/>
              <a:gd name="T78" fmla="*/ 2147483646 w 185"/>
              <a:gd name="T79" fmla="*/ 2147483646 h 220"/>
              <a:gd name="T80" fmla="*/ 2147483646 w 185"/>
              <a:gd name="T81" fmla="*/ 2147483646 h 220"/>
              <a:gd name="T82" fmla="*/ 2147483646 w 185"/>
              <a:gd name="T83" fmla="*/ 2147483646 h 220"/>
              <a:gd name="T84" fmla="*/ 2147483646 w 185"/>
              <a:gd name="T85" fmla="*/ 2147483646 h 220"/>
              <a:gd name="T86" fmla="*/ 2147483646 w 185"/>
              <a:gd name="T87" fmla="*/ 2147483646 h 220"/>
              <a:gd name="T88" fmla="*/ 2147483646 w 185"/>
              <a:gd name="T89" fmla="*/ 2147483646 h 220"/>
              <a:gd name="T90" fmla="*/ 2147483646 w 185"/>
              <a:gd name="T91" fmla="*/ 2147483646 h 220"/>
              <a:gd name="T92" fmla="*/ 2147483646 w 185"/>
              <a:gd name="T93" fmla="*/ 2147483646 h 220"/>
              <a:gd name="T94" fmla="*/ 2147483646 w 185"/>
              <a:gd name="T95" fmla="*/ 2147483646 h 220"/>
              <a:gd name="T96" fmla="*/ 2147483646 w 185"/>
              <a:gd name="T97" fmla="*/ 2147483646 h 220"/>
              <a:gd name="T98" fmla="*/ 2147483646 w 185"/>
              <a:gd name="T99" fmla="*/ 2147483646 h 220"/>
              <a:gd name="T100" fmla="*/ 2147483646 w 185"/>
              <a:gd name="T101" fmla="*/ 2147483646 h 22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185" h="220" extrusionOk="0">
                <a:moveTo>
                  <a:pt x="124" y="212"/>
                </a:moveTo>
                <a:cubicBezTo>
                  <a:pt x="124" y="217"/>
                  <a:pt x="121" y="220"/>
                  <a:pt x="116" y="220"/>
                </a:cubicBezTo>
                <a:cubicBezTo>
                  <a:pt x="70" y="220"/>
                  <a:pt x="70" y="220"/>
                  <a:pt x="70" y="220"/>
                </a:cubicBezTo>
                <a:cubicBezTo>
                  <a:pt x="66" y="220"/>
                  <a:pt x="62" y="217"/>
                  <a:pt x="62" y="212"/>
                </a:cubicBezTo>
                <a:cubicBezTo>
                  <a:pt x="62" y="212"/>
                  <a:pt x="62" y="212"/>
                  <a:pt x="62" y="212"/>
                </a:cubicBezTo>
                <a:cubicBezTo>
                  <a:pt x="62" y="208"/>
                  <a:pt x="66" y="205"/>
                  <a:pt x="70" y="205"/>
                </a:cubicBezTo>
                <a:cubicBezTo>
                  <a:pt x="116" y="205"/>
                  <a:pt x="116" y="205"/>
                  <a:pt x="116" y="205"/>
                </a:cubicBezTo>
                <a:cubicBezTo>
                  <a:pt x="121" y="205"/>
                  <a:pt x="124" y="208"/>
                  <a:pt x="124" y="212"/>
                </a:cubicBezTo>
                <a:close/>
                <a:moveTo>
                  <a:pt x="124" y="192"/>
                </a:moveTo>
                <a:cubicBezTo>
                  <a:pt x="124" y="188"/>
                  <a:pt x="121" y="185"/>
                  <a:pt x="116" y="185"/>
                </a:cubicBezTo>
                <a:cubicBezTo>
                  <a:pt x="70" y="185"/>
                  <a:pt x="70" y="185"/>
                  <a:pt x="70" y="185"/>
                </a:cubicBezTo>
                <a:cubicBezTo>
                  <a:pt x="66" y="185"/>
                  <a:pt x="62" y="188"/>
                  <a:pt x="62" y="192"/>
                </a:cubicBezTo>
                <a:cubicBezTo>
                  <a:pt x="62" y="192"/>
                  <a:pt x="62" y="192"/>
                  <a:pt x="62" y="192"/>
                </a:cubicBezTo>
                <a:cubicBezTo>
                  <a:pt x="62" y="196"/>
                  <a:pt x="66" y="200"/>
                  <a:pt x="70" y="200"/>
                </a:cubicBezTo>
                <a:cubicBezTo>
                  <a:pt x="116" y="200"/>
                  <a:pt x="116" y="200"/>
                  <a:pt x="116" y="200"/>
                </a:cubicBezTo>
                <a:cubicBezTo>
                  <a:pt x="121" y="200"/>
                  <a:pt x="124" y="196"/>
                  <a:pt x="124" y="192"/>
                </a:cubicBezTo>
                <a:close/>
                <a:moveTo>
                  <a:pt x="100" y="108"/>
                </a:moveTo>
                <a:cubicBezTo>
                  <a:pt x="91" y="108"/>
                  <a:pt x="91" y="108"/>
                  <a:pt x="91" y="108"/>
                </a:cubicBezTo>
                <a:cubicBezTo>
                  <a:pt x="86" y="108"/>
                  <a:pt x="86" y="108"/>
                  <a:pt x="86" y="108"/>
                </a:cubicBezTo>
                <a:cubicBezTo>
                  <a:pt x="86" y="180"/>
                  <a:pt x="86" y="180"/>
                  <a:pt x="86" y="180"/>
                </a:cubicBezTo>
                <a:cubicBezTo>
                  <a:pt x="88" y="180"/>
                  <a:pt x="90" y="180"/>
                  <a:pt x="93" y="180"/>
                </a:cubicBezTo>
                <a:cubicBezTo>
                  <a:pt x="93" y="180"/>
                  <a:pt x="93" y="180"/>
                  <a:pt x="93" y="180"/>
                </a:cubicBezTo>
                <a:cubicBezTo>
                  <a:pt x="93" y="180"/>
                  <a:pt x="93" y="180"/>
                  <a:pt x="93" y="180"/>
                </a:cubicBezTo>
                <a:cubicBezTo>
                  <a:pt x="93" y="180"/>
                  <a:pt x="93" y="180"/>
                  <a:pt x="93" y="180"/>
                </a:cubicBezTo>
                <a:cubicBezTo>
                  <a:pt x="93" y="180"/>
                  <a:pt x="93" y="180"/>
                  <a:pt x="93" y="180"/>
                </a:cubicBezTo>
                <a:cubicBezTo>
                  <a:pt x="96" y="180"/>
                  <a:pt x="98" y="180"/>
                  <a:pt x="100" y="180"/>
                </a:cubicBezTo>
                <a:lnTo>
                  <a:pt x="100" y="108"/>
                </a:lnTo>
                <a:close/>
                <a:moveTo>
                  <a:pt x="68" y="79"/>
                </a:moveTo>
                <a:cubicBezTo>
                  <a:pt x="61" y="79"/>
                  <a:pt x="56" y="84"/>
                  <a:pt x="56" y="90"/>
                </a:cubicBezTo>
                <a:cubicBezTo>
                  <a:pt x="56" y="96"/>
                  <a:pt x="61" y="101"/>
                  <a:pt x="68" y="101"/>
                </a:cubicBezTo>
                <a:cubicBezTo>
                  <a:pt x="79" y="101"/>
                  <a:pt x="79" y="101"/>
                  <a:pt x="79" y="101"/>
                </a:cubicBezTo>
                <a:cubicBezTo>
                  <a:pt x="79" y="90"/>
                  <a:pt x="79" y="90"/>
                  <a:pt x="79" y="90"/>
                </a:cubicBezTo>
                <a:cubicBezTo>
                  <a:pt x="79" y="84"/>
                  <a:pt x="74" y="79"/>
                  <a:pt x="68" y="79"/>
                </a:cubicBezTo>
                <a:close/>
                <a:moveTo>
                  <a:pt x="130" y="90"/>
                </a:moveTo>
                <a:cubicBezTo>
                  <a:pt x="130" y="84"/>
                  <a:pt x="125" y="79"/>
                  <a:pt x="119" y="79"/>
                </a:cubicBezTo>
                <a:cubicBezTo>
                  <a:pt x="113" y="79"/>
                  <a:pt x="108" y="84"/>
                  <a:pt x="108" y="90"/>
                </a:cubicBezTo>
                <a:cubicBezTo>
                  <a:pt x="108" y="101"/>
                  <a:pt x="108" y="101"/>
                  <a:pt x="108" y="101"/>
                </a:cubicBezTo>
                <a:cubicBezTo>
                  <a:pt x="119" y="101"/>
                  <a:pt x="119" y="101"/>
                  <a:pt x="119" y="101"/>
                </a:cubicBezTo>
                <a:cubicBezTo>
                  <a:pt x="125" y="101"/>
                  <a:pt x="130" y="96"/>
                  <a:pt x="130" y="90"/>
                </a:cubicBezTo>
                <a:close/>
                <a:moveTo>
                  <a:pt x="154" y="70"/>
                </a:moveTo>
                <a:cubicBezTo>
                  <a:pt x="149" y="50"/>
                  <a:pt x="126" y="29"/>
                  <a:pt x="93" y="29"/>
                </a:cubicBezTo>
                <a:cubicBezTo>
                  <a:pt x="61" y="29"/>
                  <a:pt x="37" y="50"/>
                  <a:pt x="32" y="70"/>
                </a:cubicBezTo>
                <a:cubicBezTo>
                  <a:pt x="28" y="85"/>
                  <a:pt x="32" y="99"/>
                  <a:pt x="39" y="113"/>
                </a:cubicBezTo>
                <a:cubicBezTo>
                  <a:pt x="45" y="125"/>
                  <a:pt x="52" y="135"/>
                  <a:pt x="58" y="148"/>
                </a:cubicBezTo>
                <a:cubicBezTo>
                  <a:pt x="61" y="155"/>
                  <a:pt x="62" y="165"/>
                  <a:pt x="64" y="172"/>
                </a:cubicBezTo>
                <a:cubicBezTo>
                  <a:pt x="65" y="178"/>
                  <a:pt x="67" y="180"/>
                  <a:pt x="74" y="180"/>
                </a:cubicBezTo>
                <a:cubicBezTo>
                  <a:pt x="76" y="180"/>
                  <a:pt x="77" y="180"/>
                  <a:pt x="79" y="180"/>
                </a:cubicBezTo>
                <a:cubicBezTo>
                  <a:pt x="79" y="108"/>
                  <a:pt x="79" y="108"/>
                  <a:pt x="79" y="108"/>
                </a:cubicBezTo>
                <a:cubicBezTo>
                  <a:pt x="68" y="108"/>
                  <a:pt x="68" y="108"/>
                  <a:pt x="68" y="108"/>
                </a:cubicBezTo>
                <a:cubicBezTo>
                  <a:pt x="63" y="108"/>
                  <a:pt x="58" y="106"/>
                  <a:pt x="55" y="103"/>
                </a:cubicBezTo>
                <a:cubicBezTo>
                  <a:pt x="51" y="99"/>
                  <a:pt x="49" y="95"/>
                  <a:pt x="49" y="90"/>
                </a:cubicBezTo>
                <a:cubicBezTo>
                  <a:pt x="49" y="85"/>
                  <a:pt x="51" y="80"/>
                  <a:pt x="55" y="77"/>
                </a:cubicBezTo>
                <a:cubicBezTo>
                  <a:pt x="58" y="74"/>
                  <a:pt x="63" y="72"/>
                  <a:pt x="68" y="72"/>
                </a:cubicBezTo>
                <a:cubicBezTo>
                  <a:pt x="78" y="72"/>
                  <a:pt x="86" y="80"/>
                  <a:pt x="86" y="90"/>
                </a:cubicBezTo>
                <a:cubicBezTo>
                  <a:pt x="86" y="90"/>
                  <a:pt x="86" y="90"/>
                  <a:pt x="86" y="90"/>
                </a:cubicBezTo>
                <a:cubicBezTo>
                  <a:pt x="86" y="101"/>
                  <a:pt x="86" y="101"/>
                  <a:pt x="86" y="101"/>
                </a:cubicBezTo>
                <a:cubicBezTo>
                  <a:pt x="91" y="101"/>
                  <a:pt x="91" y="101"/>
                  <a:pt x="91" y="101"/>
                </a:cubicBezTo>
                <a:cubicBezTo>
                  <a:pt x="100" y="101"/>
                  <a:pt x="100" y="101"/>
                  <a:pt x="100" y="101"/>
                </a:cubicBezTo>
                <a:cubicBezTo>
                  <a:pt x="100" y="90"/>
                  <a:pt x="100" y="90"/>
                  <a:pt x="100" y="90"/>
                </a:cubicBezTo>
                <a:cubicBezTo>
                  <a:pt x="100" y="90"/>
                  <a:pt x="100" y="90"/>
                  <a:pt x="100" y="90"/>
                </a:cubicBezTo>
                <a:cubicBezTo>
                  <a:pt x="100" y="85"/>
                  <a:pt x="102" y="80"/>
                  <a:pt x="106" y="77"/>
                </a:cubicBezTo>
                <a:cubicBezTo>
                  <a:pt x="109" y="74"/>
                  <a:pt x="114" y="72"/>
                  <a:pt x="119" y="72"/>
                </a:cubicBezTo>
                <a:cubicBezTo>
                  <a:pt x="124" y="72"/>
                  <a:pt x="128" y="74"/>
                  <a:pt x="132" y="77"/>
                </a:cubicBezTo>
                <a:cubicBezTo>
                  <a:pt x="135" y="80"/>
                  <a:pt x="137" y="85"/>
                  <a:pt x="137" y="90"/>
                </a:cubicBezTo>
                <a:cubicBezTo>
                  <a:pt x="137" y="95"/>
                  <a:pt x="135" y="99"/>
                  <a:pt x="132" y="103"/>
                </a:cubicBezTo>
                <a:cubicBezTo>
                  <a:pt x="128" y="106"/>
                  <a:pt x="124" y="108"/>
                  <a:pt x="119" y="108"/>
                </a:cubicBezTo>
                <a:cubicBezTo>
                  <a:pt x="108" y="108"/>
                  <a:pt x="108" y="108"/>
                  <a:pt x="108" y="108"/>
                </a:cubicBezTo>
                <a:cubicBezTo>
                  <a:pt x="108" y="180"/>
                  <a:pt x="108" y="180"/>
                  <a:pt x="108" y="180"/>
                </a:cubicBezTo>
                <a:cubicBezTo>
                  <a:pt x="109" y="180"/>
                  <a:pt x="111" y="180"/>
                  <a:pt x="112" y="180"/>
                </a:cubicBezTo>
                <a:cubicBezTo>
                  <a:pt x="119" y="180"/>
                  <a:pt x="121" y="178"/>
                  <a:pt x="123" y="172"/>
                </a:cubicBezTo>
                <a:cubicBezTo>
                  <a:pt x="124" y="165"/>
                  <a:pt x="126" y="155"/>
                  <a:pt x="129" y="148"/>
                </a:cubicBezTo>
                <a:cubicBezTo>
                  <a:pt x="134" y="135"/>
                  <a:pt x="141" y="125"/>
                  <a:pt x="147" y="113"/>
                </a:cubicBezTo>
                <a:cubicBezTo>
                  <a:pt x="154" y="99"/>
                  <a:pt x="158" y="85"/>
                  <a:pt x="154" y="70"/>
                </a:cubicBezTo>
                <a:close/>
                <a:moveTo>
                  <a:pt x="100" y="6"/>
                </a:moveTo>
                <a:cubicBezTo>
                  <a:pt x="100" y="3"/>
                  <a:pt x="97" y="0"/>
                  <a:pt x="93" y="0"/>
                </a:cubicBezTo>
                <a:cubicBezTo>
                  <a:pt x="93" y="0"/>
                  <a:pt x="93" y="0"/>
                  <a:pt x="93" y="0"/>
                </a:cubicBezTo>
                <a:cubicBezTo>
                  <a:pt x="89" y="0"/>
                  <a:pt x="86" y="3"/>
                  <a:pt x="86" y="6"/>
                </a:cubicBezTo>
                <a:cubicBezTo>
                  <a:pt x="86" y="19"/>
                  <a:pt x="86" y="19"/>
                  <a:pt x="86" y="19"/>
                </a:cubicBezTo>
                <a:cubicBezTo>
                  <a:pt x="86" y="22"/>
                  <a:pt x="89" y="25"/>
                  <a:pt x="93" y="25"/>
                </a:cubicBezTo>
                <a:cubicBezTo>
                  <a:pt x="93" y="25"/>
                  <a:pt x="93" y="25"/>
                  <a:pt x="93" y="25"/>
                </a:cubicBezTo>
                <a:cubicBezTo>
                  <a:pt x="97" y="25"/>
                  <a:pt x="100" y="22"/>
                  <a:pt x="100" y="19"/>
                </a:cubicBezTo>
                <a:lnTo>
                  <a:pt x="100" y="6"/>
                </a:lnTo>
                <a:close/>
                <a:moveTo>
                  <a:pt x="137" y="17"/>
                </a:moveTo>
                <a:cubicBezTo>
                  <a:pt x="139" y="14"/>
                  <a:pt x="138" y="10"/>
                  <a:pt x="134" y="8"/>
                </a:cubicBezTo>
                <a:cubicBezTo>
                  <a:pt x="134" y="8"/>
                  <a:pt x="134" y="8"/>
                  <a:pt x="134" y="8"/>
                </a:cubicBezTo>
                <a:cubicBezTo>
                  <a:pt x="131" y="6"/>
                  <a:pt x="127" y="8"/>
                  <a:pt x="125" y="11"/>
                </a:cubicBezTo>
                <a:cubicBezTo>
                  <a:pt x="119" y="22"/>
                  <a:pt x="119" y="22"/>
                  <a:pt x="119" y="22"/>
                </a:cubicBezTo>
                <a:cubicBezTo>
                  <a:pt x="118" y="25"/>
                  <a:pt x="119" y="29"/>
                  <a:pt x="122" y="31"/>
                </a:cubicBezTo>
                <a:cubicBezTo>
                  <a:pt x="122" y="31"/>
                  <a:pt x="122" y="31"/>
                  <a:pt x="122" y="31"/>
                </a:cubicBezTo>
                <a:cubicBezTo>
                  <a:pt x="125" y="33"/>
                  <a:pt x="129" y="31"/>
                  <a:pt x="131" y="28"/>
                </a:cubicBezTo>
                <a:lnTo>
                  <a:pt x="137" y="17"/>
                </a:lnTo>
                <a:close/>
                <a:moveTo>
                  <a:pt x="164" y="39"/>
                </a:moveTo>
                <a:cubicBezTo>
                  <a:pt x="167" y="36"/>
                  <a:pt x="167" y="32"/>
                  <a:pt x="165" y="29"/>
                </a:cubicBezTo>
                <a:cubicBezTo>
                  <a:pt x="165" y="29"/>
                  <a:pt x="165" y="29"/>
                  <a:pt x="165" y="29"/>
                </a:cubicBezTo>
                <a:cubicBezTo>
                  <a:pt x="163" y="27"/>
                  <a:pt x="158" y="26"/>
                  <a:pt x="156" y="29"/>
                </a:cubicBezTo>
                <a:cubicBezTo>
                  <a:pt x="146" y="37"/>
                  <a:pt x="146" y="37"/>
                  <a:pt x="146" y="37"/>
                </a:cubicBezTo>
                <a:cubicBezTo>
                  <a:pt x="144" y="40"/>
                  <a:pt x="143" y="44"/>
                  <a:pt x="146" y="47"/>
                </a:cubicBezTo>
                <a:cubicBezTo>
                  <a:pt x="146" y="47"/>
                  <a:pt x="146" y="47"/>
                  <a:pt x="146" y="47"/>
                </a:cubicBezTo>
                <a:cubicBezTo>
                  <a:pt x="148" y="49"/>
                  <a:pt x="152" y="50"/>
                  <a:pt x="155" y="47"/>
                </a:cubicBezTo>
                <a:lnTo>
                  <a:pt x="164" y="39"/>
                </a:lnTo>
                <a:close/>
                <a:moveTo>
                  <a:pt x="179" y="72"/>
                </a:moveTo>
                <a:cubicBezTo>
                  <a:pt x="183" y="71"/>
                  <a:pt x="185" y="68"/>
                  <a:pt x="184" y="64"/>
                </a:cubicBezTo>
                <a:cubicBezTo>
                  <a:pt x="184" y="64"/>
                  <a:pt x="184" y="64"/>
                  <a:pt x="184" y="64"/>
                </a:cubicBezTo>
                <a:cubicBezTo>
                  <a:pt x="184" y="60"/>
                  <a:pt x="180" y="58"/>
                  <a:pt x="177" y="59"/>
                </a:cubicBezTo>
                <a:cubicBezTo>
                  <a:pt x="164" y="61"/>
                  <a:pt x="164" y="61"/>
                  <a:pt x="164" y="61"/>
                </a:cubicBezTo>
                <a:cubicBezTo>
                  <a:pt x="161" y="62"/>
                  <a:pt x="158" y="65"/>
                  <a:pt x="159" y="69"/>
                </a:cubicBezTo>
                <a:cubicBezTo>
                  <a:pt x="159" y="69"/>
                  <a:pt x="159" y="69"/>
                  <a:pt x="159" y="69"/>
                </a:cubicBezTo>
                <a:cubicBezTo>
                  <a:pt x="160" y="72"/>
                  <a:pt x="163" y="75"/>
                  <a:pt x="167" y="74"/>
                </a:cubicBezTo>
                <a:lnTo>
                  <a:pt x="179" y="72"/>
                </a:lnTo>
                <a:close/>
                <a:moveTo>
                  <a:pt x="176" y="108"/>
                </a:moveTo>
                <a:cubicBezTo>
                  <a:pt x="180" y="108"/>
                  <a:pt x="183" y="106"/>
                  <a:pt x="184" y="103"/>
                </a:cubicBezTo>
                <a:cubicBezTo>
                  <a:pt x="184" y="103"/>
                  <a:pt x="184" y="103"/>
                  <a:pt x="184" y="103"/>
                </a:cubicBezTo>
                <a:cubicBezTo>
                  <a:pt x="185" y="99"/>
                  <a:pt x="182" y="95"/>
                  <a:pt x="179" y="95"/>
                </a:cubicBezTo>
                <a:cubicBezTo>
                  <a:pt x="166" y="92"/>
                  <a:pt x="166" y="92"/>
                  <a:pt x="166" y="92"/>
                </a:cubicBezTo>
                <a:cubicBezTo>
                  <a:pt x="163" y="91"/>
                  <a:pt x="159" y="94"/>
                  <a:pt x="159" y="97"/>
                </a:cubicBezTo>
                <a:cubicBezTo>
                  <a:pt x="159" y="97"/>
                  <a:pt x="159" y="97"/>
                  <a:pt x="159" y="97"/>
                </a:cubicBezTo>
                <a:cubicBezTo>
                  <a:pt x="158" y="101"/>
                  <a:pt x="160" y="105"/>
                  <a:pt x="164" y="105"/>
                </a:cubicBezTo>
                <a:lnTo>
                  <a:pt x="176" y="108"/>
                </a:lnTo>
                <a:close/>
                <a:moveTo>
                  <a:pt x="54" y="28"/>
                </a:moveTo>
                <a:cubicBezTo>
                  <a:pt x="56" y="31"/>
                  <a:pt x="60" y="33"/>
                  <a:pt x="63" y="31"/>
                </a:cubicBezTo>
                <a:cubicBezTo>
                  <a:pt x="63" y="31"/>
                  <a:pt x="63" y="31"/>
                  <a:pt x="63" y="31"/>
                </a:cubicBezTo>
                <a:cubicBezTo>
                  <a:pt x="67" y="29"/>
                  <a:pt x="68" y="25"/>
                  <a:pt x="66" y="22"/>
                </a:cubicBezTo>
                <a:cubicBezTo>
                  <a:pt x="60" y="11"/>
                  <a:pt x="60" y="11"/>
                  <a:pt x="60" y="11"/>
                </a:cubicBezTo>
                <a:cubicBezTo>
                  <a:pt x="58" y="8"/>
                  <a:pt x="54" y="6"/>
                  <a:pt x="51" y="8"/>
                </a:cubicBezTo>
                <a:cubicBezTo>
                  <a:pt x="51" y="8"/>
                  <a:pt x="51" y="8"/>
                  <a:pt x="51" y="8"/>
                </a:cubicBezTo>
                <a:cubicBezTo>
                  <a:pt x="48" y="10"/>
                  <a:pt x="47" y="14"/>
                  <a:pt x="48" y="17"/>
                </a:cubicBezTo>
                <a:lnTo>
                  <a:pt x="54" y="28"/>
                </a:lnTo>
                <a:close/>
                <a:moveTo>
                  <a:pt x="30" y="47"/>
                </a:moveTo>
                <a:cubicBezTo>
                  <a:pt x="33" y="50"/>
                  <a:pt x="37" y="49"/>
                  <a:pt x="40" y="47"/>
                </a:cubicBezTo>
                <a:cubicBezTo>
                  <a:pt x="40" y="47"/>
                  <a:pt x="40" y="47"/>
                  <a:pt x="40" y="47"/>
                </a:cubicBezTo>
                <a:cubicBezTo>
                  <a:pt x="42" y="44"/>
                  <a:pt x="42" y="40"/>
                  <a:pt x="39" y="37"/>
                </a:cubicBezTo>
                <a:cubicBezTo>
                  <a:pt x="30" y="29"/>
                  <a:pt x="30" y="29"/>
                  <a:pt x="30" y="29"/>
                </a:cubicBezTo>
                <a:cubicBezTo>
                  <a:pt x="27" y="26"/>
                  <a:pt x="23" y="27"/>
                  <a:pt x="20" y="29"/>
                </a:cubicBezTo>
                <a:cubicBezTo>
                  <a:pt x="20" y="29"/>
                  <a:pt x="20" y="29"/>
                  <a:pt x="20" y="29"/>
                </a:cubicBezTo>
                <a:cubicBezTo>
                  <a:pt x="18" y="32"/>
                  <a:pt x="18" y="36"/>
                  <a:pt x="21" y="39"/>
                </a:cubicBezTo>
                <a:lnTo>
                  <a:pt x="30" y="47"/>
                </a:lnTo>
                <a:close/>
                <a:moveTo>
                  <a:pt x="19" y="74"/>
                </a:moveTo>
                <a:cubicBezTo>
                  <a:pt x="22" y="75"/>
                  <a:pt x="26" y="72"/>
                  <a:pt x="26" y="69"/>
                </a:cubicBezTo>
                <a:cubicBezTo>
                  <a:pt x="26" y="69"/>
                  <a:pt x="26" y="69"/>
                  <a:pt x="26" y="69"/>
                </a:cubicBezTo>
                <a:cubicBezTo>
                  <a:pt x="27" y="65"/>
                  <a:pt x="25" y="62"/>
                  <a:pt x="21" y="61"/>
                </a:cubicBezTo>
                <a:cubicBezTo>
                  <a:pt x="9" y="59"/>
                  <a:pt x="9" y="59"/>
                  <a:pt x="9" y="59"/>
                </a:cubicBezTo>
                <a:cubicBezTo>
                  <a:pt x="5" y="58"/>
                  <a:pt x="2" y="60"/>
                  <a:pt x="1" y="64"/>
                </a:cubicBezTo>
                <a:cubicBezTo>
                  <a:pt x="1" y="64"/>
                  <a:pt x="1" y="64"/>
                  <a:pt x="1" y="64"/>
                </a:cubicBezTo>
                <a:cubicBezTo>
                  <a:pt x="0" y="68"/>
                  <a:pt x="3" y="71"/>
                  <a:pt x="6" y="72"/>
                </a:cubicBezTo>
                <a:lnTo>
                  <a:pt x="19" y="74"/>
                </a:lnTo>
                <a:close/>
                <a:moveTo>
                  <a:pt x="22" y="105"/>
                </a:moveTo>
                <a:cubicBezTo>
                  <a:pt x="25" y="105"/>
                  <a:pt x="28" y="101"/>
                  <a:pt x="27" y="97"/>
                </a:cubicBezTo>
                <a:cubicBezTo>
                  <a:pt x="27" y="97"/>
                  <a:pt x="27" y="97"/>
                  <a:pt x="27" y="97"/>
                </a:cubicBezTo>
                <a:cubicBezTo>
                  <a:pt x="26" y="94"/>
                  <a:pt x="23" y="91"/>
                  <a:pt x="19" y="92"/>
                </a:cubicBezTo>
                <a:cubicBezTo>
                  <a:pt x="7" y="95"/>
                  <a:pt x="7" y="95"/>
                  <a:pt x="7" y="95"/>
                </a:cubicBezTo>
                <a:cubicBezTo>
                  <a:pt x="3" y="95"/>
                  <a:pt x="1" y="99"/>
                  <a:pt x="2" y="103"/>
                </a:cubicBezTo>
                <a:cubicBezTo>
                  <a:pt x="2" y="103"/>
                  <a:pt x="2" y="103"/>
                  <a:pt x="2" y="103"/>
                </a:cubicBezTo>
                <a:cubicBezTo>
                  <a:pt x="2" y="106"/>
                  <a:pt x="6" y="108"/>
                  <a:pt x="9" y="108"/>
                </a:cubicBezTo>
                <a:lnTo>
                  <a:pt x="22" y="105"/>
                </a:lnTo>
                <a:close/>
              </a:path>
            </a:pathLst>
          </a:custGeom>
          <a:solidFill>
            <a:srgbClr val="E2495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
        <p:nvSpPr>
          <p:cNvPr id="53289" name="Google Shape;801;p30"/>
          <p:cNvSpPr>
            <a:spLocks/>
          </p:cNvSpPr>
          <p:nvPr/>
        </p:nvSpPr>
        <p:spPr bwMode="auto">
          <a:xfrm>
            <a:off x="9847263" y="3594100"/>
            <a:ext cx="650875" cy="584200"/>
          </a:xfrm>
          <a:custGeom>
            <a:avLst/>
            <a:gdLst>
              <a:gd name="T0" fmla="*/ 2147483646 w 180"/>
              <a:gd name="T1" fmla="*/ 2147483646 h 161"/>
              <a:gd name="T2" fmla="*/ 2147483646 w 180"/>
              <a:gd name="T3" fmla="*/ 2147483646 h 161"/>
              <a:gd name="T4" fmla="*/ 2147483646 w 180"/>
              <a:gd name="T5" fmla="*/ 2147483646 h 161"/>
              <a:gd name="T6" fmla="*/ 2147483646 w 180"/>
              <a:gd name="T7" fmla="*/ 0 h 161"/>
              <a:gd name="T8" fmla="*/ 2147483646 w 180"/>
              <a:gd name="T9" fmla="*/ 2147483646 h 161"/>
              <a:gd name="T10" fmla="*/ 2147483646 w 180"/>
              <a:gd name="T11" fmla="*/ 2147483646 h 161"/>
              <a:gd name="T12" fmla="*/ 2147483646 w 180"/>
              <a:gd name="T13" fmla="*/ 2147483646 h 161"/>
              <a:gd name="T14" fmla="*/ 2147483646 w 180"/>
              <a:gd name="T15" fmla="*/ 2147483646 h 161"/>
              <a:gd name="T16" fmla="*/ 2147483646 w 180"/>
              <a:gd name="T17" fmla="*/ 2147483646 h 161"/>
              <a:gd name="T18" fmla="*/ 2147483646 w 180"/>
              <a:gd name="T19" fmla="*/ 2147483646 h 161"/>
              <a:gd name="T20" fmla="*/ 2147483646 w 180"/>
              <a:gd name="T21" fmla="*/ 2147483646 h 161"/>
              <a:gd name="T22" fmla="*/ 2147483646 w 180"/>
              <a:gd name="T23" fmla="*/ 2147483646 h 161"/>
              <a:gd name="T24" fmla="*/ 2147483646 w 180"/>
              <a:gd name="T25" fmla="*/ 2147483646 h 161"/>
              <a:gd name="T26" fmla="*/ 2147483646 w 180"/>
              <a:gd name="T27" fmla="*/ 2147483646 h 161"/>
              <a:gd name="T28" fmla="*/ 2147483646 w 180"/>
              <a:gd name="T29" fmla="*/ 2147483646 h 161"/>
              <a:gd name="T30" fmla="*/ 2147483646 w 180"/>
              <a:gd name="T31" fmla="*/ 2147483646 h 161"/>
              <a:gd name="T32" fmla="*/ 0 w 180"/>
              <a:gd name="T33" fmla="*/ 2147483646 h 161"/>
              <a:gd name="T34" fmla="*/ 2147483646 w 180"/>
              <a:gd name="T35" fmla="*/ 2147483646 h 161"/>
              <a:gd name="T36" fmla="*/ 2147483646 w 180"/>
              <a:gd name="T37" fmla="*/ 2147483646 h 161"/>
              <a:gd name="T38" fmla="*/ 2147483646 w 180"/>
              <a:gd name="T39" fmla="*/ 2147483646 h 161"/>
              <a:gd name="T40" fmla="*/ 2147483646 w 180"/>
              <a:gd name="T41" fmla="*/ 2147483646 h 161"/>
              <a:gd name="T42" fmla="*/ 0 w 180"/>
              <a:gd name="T43" fmla="*/ 2147483646 h 161"/>
              <a:gd name="T44" fmla="*/ 2147483646 w 180"/>
              <a:gd name="T45" fmla="*/ 2147483646 h 161"/>
              <a:gd name="T46" fmla="*/ 2147483646 w 180"/>
              <a:gd name="T47" fmla="*/ 2147483646 h 161"/>
              <a:gd name="T48" fmla="*/ 2147483646 w 180"/>
              <a:gd name="T49" fmla="*/ 2147483646 h 161"/>
              <a:gd name="T50" fmla="*/ 2147483646 w 180"/>
              <a:gd name="T51" fmla="*/ 2147483646 h 161"/>
              <a:gd name="T52" fmla="*/ 2147483646 w 180"/>
              <a:gd name="T53" fmla="*/ 2147483646 h 161"/>
              <a:gd name="T54" fmla="*/ 2147483646 w 180"/>
              <a:gd name="T55" fmla="*/ 2147483646 h 161"/>
              <a:gd name="T56" fmla="*/ 2147483646 w 180"/>
              <a:gd name="T57" fmla="*/ 2147483646 h 161"/>
              <a:gd name="T58" fmla="*/ 2147483646 w 180"/>
              <a:gd name="T59" fmla="*/ 2147483646 h 161"/>
              <a:gd name="T60" fmla="*/ 2147483646 w 180"/>
              <a:gd name="T61" fmla="*/ 2147483646 h 161"/>
              <a:gd name="T62" fmla="*/ 2147483646 w 180"/>
              <a:gd name="T63" fmla="*/ 2147483646 h 161"/>
              <a:gd name="T64" fmla="*/ 2147483646 w 180"/>
              <a:gd name="T65" fmla="*/ 2147483646 h 161"/>
              <a:gd name="T66" fmla="*/ 2147483646 w 180"/>
              <a:gd name="T67" fmla="*/ 2147483646 h 161"/>
              <a:gd name="T68" fmla="*/ 2147483646 w 180"/>
              <a:gd name="T69" fmla="*/ 2147483646 h 161"/>
              <a:gd name="T70" fmla="*/ 2147483646 w 180"/>
              <a:gd name="T71" fmla="*/ 2147483646 h 16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80" h="161" extrusionOk="0">
                <a:moveTo>
                  <a:pt x="123" y="21"/>
                </a:moveTo>
                <a:cubicBezTo>
                  <a:pt x="112" y="21"/>
                  <a:pt x="112" y="21"/>
                  <a:pt x="112" y="21"/>
                </a:cubicBezTo>
                <a:cubicBezTo>
                  <a:pt x="111" y="15"/>
                  <a:pt x="106" y="10"/>
                  <a:pt x="100" y="10"/>
                </a:cubicBezTo>
                <a:cubicBezTo>
                  <a:pt x="80" y="10"/>
                  <a:pt x="80" y="10"/>
                  <a:pt x="80" y="10"/>
                </a:cubicBezTo>
                <a:cubicBezTo>
                  <a:pt x="74" y="10"/>
                  <a:pt x="69" y="15"/>
                  <a:pt x="69" y="21"/>
                </a:cubicBezTo>
                <a:cubicBezTo>
                  <a:pt x="58" y="21"/>
                  <a:pt x="58" y="21"/>
                  <a:pt x="58" y="21"/>
                </a:cubicBezTo>
                <a:cubicBezTo>
                  <a:pt x="58" y="9"/>
                  <a:pt x="67" y="0"/>
                  <a:pt x="77" y="0"/>
                </a:cubicBezTo>
                <a:cubicBezTo>
                  <a:pt x="103" y="0"/>
                  <a:pt x="103" y="0"/>
                  <a:pt x="103" y="0"/>
                </a:cubicBezTo>
                <a:cubicBezTo>
                  <a:pt x="113" y="0"/>
                  <a:pt x="122" y="9"/>
                  <a:pt x="123" y="21"/>
                </a:cubicBezTo>
                <a:close/>
                <a:moveTo>
                  <a:pt x="28" y="89"/>
                </a:moveTo>
                <a:cubicBezTo>
                  <a:pt x="73" y="89"/>
                  <a:pt x="73" y="89"/>
                  <a:pt x="73" y="89"/>
                </a:cubicBezTo>
                <a:cubicBezTo>
                  <a:pt x="73" y="83"/>
                  <a:pt x="73" y="83"/>
                  <a:pt x="73" y="83"/>
                </a:cubicBezTo>
                <a:cubicBezTo>
                  <a:pt x="73" y="78"/>
                  <a:pt x="77" y="74"/>
                  <a:pt x="81" y="74"/>
                </a:cubicBezTo>
                <a:cubicBezTo>
                  <a:pt x="99" y="74"/>
                  <a:pt x="99" y="74"/>
                  <a:pt x="99" y="74"/>
                </a:cubicBezTo>
                <a:cubicBezTo>
                  <a:pt x="104" y="74"/>
                  <a:pt x="108" y="78"/>
                  <a:pt x="108" y="83"/>
                </a:cubicBezTo>
                <a:cubicBezTo>
                  <a:pt x="108" y="89"/>
                  <a:pt x="108" y="89"/>
                  <a:pt x="108" y="89"/>
                </a:cubicBezTo>
                <a:cubicBezTo>
                  <a:pt x="153" y="89"/>
                  <a:pt x="153" y="89"/>
                  <a:pt x="153" y="89"/>
                </a:cubicBezTo>
                <a:cubicBezTo>
                  <a:pt x="166" y="89"/>
                  <a:pt x="178" y="78"/>
                  <a:pt x="180" y="64"/>
                </a:cubicBezTo>
                <a:cubicBezTo>
                  <a:pt x="180" y="50"/>
                  <a:pt x="180" y="50"/>
                  <a:pt x="180" y="50"/>
                </a:cubicBezTo>
                <a:cubicBezTo>
                  <a:pt x="180" y="37"/>
                  <a:pt x="171" y="26"/>
                  <a:pt x="159" y="26"/>
                </a:cubicBezTo>
                <a:cubicBezTo>
                  <a:pt x="149" y="26"/>
                  <a:pt x="149" y="26"/>
                  <a:pt x="149" y="26"/>
                </a:cubicBezTo>
                <a:cubicBezTo>
                  <a:pt x="144" y="26"/>
                  <a:pt x="144" y="26"/>
                  <a:pt x="144" y="26"/>
                </a:cubicBezTo>
                <a:cubicBezTo>
                  <a:pt x="137" y="26"/>
                  <a:pt x="137" y="26"/>
                  <a:pt x="137" y="26"/>
                </a:cubicBezTo>
                <a:cubicBezTo>
                  <a:pt x="129" y="26"/>
                  <a:pt x="129" y="26"/>
                  <a:pt x="129" y="26"/>
                </a:cubicBezTo>
                <a:cubicBezTo>
                  <a:pt x="123" y="26"/>
                  <a:pt x="123" y="26"/>
                  <a:pt x="123" y="26"/>
                </a:cubicBezTo>
                <a:cubicBezTo>
                  <a:pt x="111" y="26"/>
                  <a:pt x="111" y="26"/>
                  <a:pt x="111" y="26"/>
                </a:cubicBezTo>
                <a:cubicBezTo>
                  <a:pt x="69" y="26"/>
                  <a:pt x="69" y="26"/>
                  <a:pt x="69" y="26"/>
                </a:cubicBezTo>
                <a:cubicBezTo>
                  <a:pt x="57" y="26"/>
                  <a:pt x="57" y="26"/>
                  <a:pt x="57" y="26"/>
                </a:cubicBezTo>
                <a:cubicBezTo>
                  <a:pt x="42" y="26"/>
                  <a:pt x="42" y="26"/>
                  <a:pt x="42" y="26"/>
                </a:cubicBezTo>
                <a:cubicBezTo>
                  <a:pt x="35" y="26"/>
                  <a:pt x="35" y="26"/>
                  <a:pt x="35" y="26"/>
                </a:cubicBezTo>
                <a:cubicBezTo>
                  <a:pt x="28" y="26"/>
                  <a:pt x="28" y="26"/>
                  <a:pt x="28" y="26"/>
                </a:cubicBezTo>
                <a:cubicBezTo>
                  <a:pt x="21" y="26"/>
                  <a:pt x="21" y="26"/>
                  <a:pt x="21" y="26"/>
                </a:cubicBezTo>
                <a:cubicBezTo>
                  <a:pt x="10" y="26"/>
                  <a:pt x="0" y="37"/>
                  <a:pt x="0" y="50"/>
                </a:cubicBezTo>
                <a:cubicBezTo>
                  <a:pt x="0" y="64"/>
                  <a:pt x="0" y="64"/>
                  <a:pt x="0" y="64"/>
                </a:cubicBezTo>
                <a:cubicBezTo>
                  <a:pt x="3" y="78"/>
                  <a:pt x="14" y="89"/>
                  <a:pt x="28" y="89"/>
                </a:cubicBezTo>
                <a:close/>
                <a:moveTo>
                  <a:pt x="153" y="97"/>
                </a:moveTo>
                <a:cubicBezTo>
                  <a:pt x="108" y="97"/>
                  <a:pt x="108" y="97"/>
                  <a:pt x="108" y="97"/>
                </a:cubicBezTo>
                <a:cubicBezTo>
                  <a:pt x="108" y="103"/>
                  <a:pt x="108" y="103"/>
                  <a:pt x="108" y="103"/>
                </a:cubicBezTo>
                <a:cubicBezTo>
                  <a:pt x="108" y="108"/>
                  <a:pt x="104" y="112"/>
                  <a:pt x="99" y="112"/>
                </a:cubicBezTo>
                <a:cubicBezTo>
                  <a:pt x="81" y="112"/>
                  <a:pt x="81" y="112"/>
                  <a:pt x="81" y="112"/>
                </a:cubicBezTo>
                <a:cubicBezTo>
                  <a:pt x="77" y="112"/>
                  <a:pt x="73" y="108"/>
                  <a:pt x="73" y="103"/>
                </a:cubicBezTo>
                <a:cubicBezTo>
                  <a:pt x="73" y="97"/>
                  <a:pt x="73" y="97"/>
                  <a:pt x="73" y="97"/>
                </a:cubicBezTo>
                <a:cubicBezTo>
                  <a:pt x="28" y="97"/>
                  <a:pt x="28" y="97"/>
                  <a:pt x="28" y="97"/>
                </a:cubicBezTo>
                <a:cubicBezTo>
                  <a:pt x="16" y="97"/>
                  <a:pt x="6" y="91"/>
                  <a:pt x="0" y="81"/>
                </a:cubicBezTo>
                <a:cubicBezTo>
                  <a:pt x="0" y="137"/>
                  <a:pt x="0" y="137"/>
                  <a:pt x="0" y="137"/>
                </a:cubicBezTo>
                <a:cubicBezTo>
                  <a:pt x="0" y="150"/>
                  <a:pt x="10" y="161"/>
                  <a:pt x="21" y="161"/>
                </a:cubicBezTo>
                <a:cubicBezTo>
                  <a:pt x="28" y="161"/>
                  <a:pt x="28" y="161"/>
                  <a:pt x="28" y="161"/>
                </a:cubicBezTo>
                <a:cubicBezTo>
                  <a:pt x="35" y="161"/>
                  <a:pt x="35" y="161"/>
                  <a:pt x="35" y="161"/>
                </a:cubicBezTo>
                <a:cubicBezTo>
                  <a:pt x="42" y="161"/>
                  <a:pt x="42" y="161"/>
                  <a:pt x="42" y="161"/>
                </a:cubicBezTo>
                <a:cubicBezTo>
                  <a:pt x="137" y="161"/>
                  <a:pt x="137" y="161"/>
                  <a:pt x="137" y="161"/>
                </a:cubicBezTo>
                <a:cubicBezTo>
                  <a:pt x="144" y="161"/>
                  <a:pt x="144" y="161"/>
                  <a:pt x="144" y="161"/>
                </a:cubicBezTo>
                <a:cubicBezTo>
                  <a:pt x="149" y="161"/>
                  <a:pt x="149" y="161"/>
                  <a:pt x="149" y="161"/>
                </a:cubicBezTo>
                <a:cubicBezTo>
                  <a:pt x="159" y="161"/>
                  <a:pt x="159" y="161"/>
                  <a:pt x="159" y="161"/>
                </a:cubicBezTo>
                <a:cubicBezTo>
                  <a:pt x="171" y="161"/>
                  <a:pt x="180" y="150"/>
                  <a:pt x="180" y="137"/>
                </a:cubicBezTo>
                <a:cubicBezTo>
                  <a:pt x="180" y="81"/>
                  <a:pt x="180" y="81"/>
                  <a:pt x="180" y="81"/>
                </a:cubicBezTo>
                <a:cubicBezTo>
                  <a:pt x="174" y="91"/>
                  <a:pt x="164" y="97"/>
                  <a:pt x="153" y="97"/>
                </a:cubicBezTo>
                <a:close/>
                <a:moveTo>
                  <a:pt x="99" y="81"/>
                </a:moveTo>
                <a:cubicBezTo>
                  <a:pt x="82" y="81"/>
                  <a:pt x="82" y="81"/>
                  <a:pt x="82" y="81"/>
                </a:cubicBezTo>
                <a:cubicBezTo>
                  <a:pt x="80" y="81"/>
                  <a:pt x="79" y="82"/>
                  <a:pt x="79" y="84"/>
                </a:cubicBezTo>
                <a:cubicBezTo>
                  <a:pt x="79" y="88"/>
                  <a:pt x="79" y="88"/>
                  <a:pt x="79" y="88"/>
                </a:cubicBezTo>
                <a:cubicBezTo>
                  <a:pt x="79" y="91"/>
                  <a:pt x="79" y="91"/>
                  <a:pt x="79" y="91"/>
                </a:cubicBezTo>
                <a:cubicBezTo>
                  <a:pt x="79" y="96"/>
                  <a:pt x="79" y="96"/>
                  <a:pt x="79" y="96"/>
                </a:cubicBezTo>
                <a:cubicBezTo>
                  <a:pt x="79" y="98"/>
                  <a:pt x="79" y="98"/>
                  <a:pt x="79" y="98"/>
                </a:cubicBezTo>
                <a:cubicBezTo>
                  <a:pt x="79" y="103"/>
                  <a:pt x="79" y="103"/>
                  <a:pt x="79" y="103"/>
                </a:cubicBezTo>
                <a:cubicBezTo>
                  <a:pt x="79" y="104"/>
                  <a:pt x="80" y="106"/>
                  <a:pt x="82" y="106"/>
                </a:cubicBezTo>
                <a:cubicBezTo>
                  <a:pt x="99" y="106"/>
                  <a:pt x="99" y="106"/>
                  <a:pt x="99" y="106"/>
                </a:cubicBezTo>
                <a:cubicBezTo>
                  <a:pt x="100" y="106"/>
                  <a:pt x="102" y="104"/>
                  <a:pt x="102" y="103"/>
                </a:cubicBezTo>
                <a:cubicBezTo>
                  <a:pt x="102" y="98"/>
                  <a:pt x="102" y="98"/>
                  <a:pt x="102" y="98"/>
                </a:cubicBezTo>
                <a:cubicBezTo>
                  <a:pt x="102" y="96"/>
                  <a:pt x="102" y="96"/>
                  <a:pt x="102" y="96"/>
                </a:cubicBezTo>
                <a:cubicBezTo>
                  <a:pt x="102" y="91"/>
                  <a:pt x="102" y="91"/>
                  <a:pt x="102" y="91"/>
                </a:cubicBezTo>
                <a:cubicBezTo>
                  <a:pt x="102" y="88"/>
                  <a:pt x="102" y="88"/>
                  <a:pt x="102" y="88"/>
                </a:cubicBezTo>
                <a:cubicBezTo>
                  <a:pt x="102" y="84"/>
                  <a:pt x="102" y="84"/>
                  <a:pt x="102" y="84"/>
                </a:cubicBezTo>
                <a:cubicBezTo>
                  <a:pt x="102" y="82"/>
                  <a:pt x="100" y="81"/>
                  <a:pt x="99" y="81"/>
                </a:cubicBezTo>
                <a:close/>
              </a:path>
            </a:pathLst>
          </a:custGeom>
          <a:solidFill>
            <a:srgbClr val="34B2E3"/>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
        <p:nvSpPr>
          <p:cNvPr id="53290" name="Google Shape;802;p30"/>
          <p:cNvSpPr txBox="1">
            <a:spLocks noChangeArrowheads="1"/>
          </p:cNvSpPr>
          <p:nvPr/>
        </p:nvSpPr>
        <p:spPr bwMode="auto">
          <a:xfrm>
            <a:off x="2673350" y="2576513"/>
            <a:ext cx="1692275"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
                <a:srgbClr val="000000"/>
              </a:buClr>
              <a:buSzPts val="1200"/>
              <a:buFont typeface="Open Sans" panose="020B0606030504020204" pitchFamily="34" charset="0"/>
              <a:buNone/>
              <a:tabLst/>
              <a:defRPr/>
            </a:pPr>
            <a:r>
              <a:rPr kumimoji="0" lang="en-US" altLang="en-US" sz="1200" b="0" i="0" u="none" strike="noStrike" kern="0" cap="none" spc="0" normalizeH="0" baseline="0" noProof="0">
                <a:ln>
                  <a:noFill/>
                </a:ln>
                <a:solidFill>
                  <a:srgbClr val="000000"/>
                </a:solidFill>
                <a:effectLst/>
                <a:uLnTx/>
                <a:uFillTx/>
                <a:latin typeface="Open Sans" panose="020B0606030504020204" pitchFamily="34" charset="0"/>
                <a:cs typeface="Open Sans" panose="020B0606030504020204" pitchFamily="34" charset="0"/>
                <a:sym typeface="Open Sans" panose="020B0606030504020204" pitchFamily="34" charset="0"/>
              </a:rPr>
              <a:t>Lorem ipsum dolor sit amet, consetur adipin nnscing elit</a:t>
            </a:r>
            <a:endParaRPr kumimoji="0" lang="en-US" altLang="en-US" sz="1400" b="0" i="0" u="none" strike="noStrike" kern="0" cap="none" spc="0" normalizeH="0" baseline="0" noProof="0">
              <a:ln>
                <a:noFill/>
              </a:ln>
              <a:solidFill>
                <a:srgbClr val="000000"/>
              </a:solidFill>
              <a:effectLst/>
              <a:uLnTx/>
              <a:uFillTx/>
              <a:latin typeface="Arial" panose="020B0604020202020204" pitchFamily="34" charset="0"/>
              <a:cs typeface="Open Sans" panose="020B0606030504020204" pitchFamily="34" charset="0"/>
              <a:sym typeface="Arial" panose="020B0604020202020204" pitchFamily="34" charset="0"/>
            </a:endParaRPr>
          </a:p>
        </p:txBody>
      </p:sp>
      <p:sp>
        <p:nvSpPr>
          <p:cNvPr id="53291" name="Google Shape;803;p30"/>
          <p:cNvSpPr txBox="1">
            <a:spLocks noChangeArrowheads="1"/>
          </p:cNvSpPr>
          <p:nvPr/>
        </p:nvSpPr>
        <p:spPr bwMode="auto">
          <a:xfrm>
            <a:off x="1781175" y="3986213"/>
            <a:ext cx="16922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r" defTabSz="914400" rtl="0" eaLnBrk="1" fontAlgn="auto" latinLnBrk="0" hangingPunct="1">
              <a:lnSpc>
                <a:spcPct val="100000"/>
              </a:lnSpc>
              <a:spcBef>
                <a:spcPts val="0"/>
              </a:spcBef>
              <a:spcAft>
                <a:spcPts val="0"/>
              </a:spcAft>
              <a:buClr>
                <a:srgbClr val="000000"/>
              </a:buClr>
              <a:buSzPts val="1200"/>
              <a:buFont typeface="Open Sans" panose="020B0606030504020204" pitchFamily="34" charset="0"/>
              <a:buNone/>
              <a:tabLst/>
              <a:defRPr/>
            </a:pPr>
            <a:r>
              <a:rPr kumimoji="0" lang="en-US" altLang="en-US" sz="1200" b="0" i="0" u="none" strike="noStrike" kern="0" cap="none" spc="0" normalizeH="0" baseline="0" noProof="0">
                <a:ln>
                  <a:noFill/>
                </a:ln>
                <a:solidFill>
                  <a:srgbClr val="000000"/>
                </a:solidFill>
                <a:effectLst/>
                <a:uLnTx/>
                <a:uFillTx/>
                <a:latin typeface="Open Sans" panose="020B0606030504020204" pitchFamily="34" charset="0"/>
                <a:cs typeface="Open Sans" panose="020B0606030504020204" pitchFamily="34" charset="0"/>
                <a:sym typeface="Open Sans" panose="020B0606030504020204" pitchFamily="34" charset="0"/>
              </a:rPr>
              <a:t>Lorem ipsum dolor sit amet, consetur adipin nnscing elit</a:t>
            </a:r>
            <a:endParaRPr kumimoji="0" lang="en-US" altLang="en-US" sz="1400" b="0" i="0" u="none" strike="noStrike" kern="0" cap="none" spc="0" normalizeH="0" baseline="0" noProof="0">
              <a:ln>
                <a:noFill/>
              </a:ln>
              <a:solidFill>
                <a:srgbClr val="000000"/>
              </a:solidFill>
              <a:effectLst/>
              <a:uLnTx/>
              <a:uFillTx/>
              <a:latin typeface="Arial" panose="020B0604020202020204" pitchFamily="34" charset="0"/>
              <a:cs typeface="Open Sans" panose="020B0606030504020204" pitchFamily="34" charset="0"/>
              <a:sym typeface="Arial" panose="020B0604020202020204" pitchFamily="34" charset="0"/>
            </a:endParaRPr>
          </a:p>
        </p:txBody>
      </p:sp>
      <p:sp>
        <p:nvSpPr>
          <p:cNvPr id="53292" name="Google Shape;804;p30"/>
          <p:cNvSpPr txBox="1">
            <a:spLocks noChangeArrowheads="1"/>
          </p:cNvSpPr>
          <p:nvPr/>
        </p:nvSpPr>
        <p:spPr bwMode="auto">
          <a:xfrm>
            <a:off x="8755063" y="2160588"/>
            <a:ext cx="16922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
                <a:srgbClr val="000000"/>
              </a:buClr>
              <a:buSzPts val="1200"/>
              <a:buFont typeface="Open Sans" panose="020B0606030504020204" pitchFamily="34" charset="0"/>
              <a:buNone/>
              <a:tabLst/>
              <a:defRPr/>
            </a:pPr>
            <a:r>
              <a:rPr kumimoji="0" lang="en-US" altLang="en-US" sz="1200" b="0" i="0" u="none" strike="noStrike" kern="0" cap="none" spc="0" normalizeH="0" baseline="0" noProof="0">
                <a:ln>
                  <a:noFill/>
                </a:ln>
                <a:solidFill>
                  <a:srgbClr val="000000"/>
                </a:solidFill>
                <a:effectLst/>
                <a:uLnTx/>
                <a:uFillTx/>
                <a:latin typeface="Open Sans" panose="020B0606030504020204" pitchFamily="34" charset="0"/>
                <a:cs typeface="Open Sans" panose="020B0606030504020204" pitchFamily="34" charset="0"/>
                <a:sym typeface="Open Sans" panose="020B0606030504020204" pitchFamily="34" charset="0"/>
              </a:rPr>
              <a:t>Lorem ipsum dolor sit amet, consetur adipin nnscing elit</a:t>
            </a:r>
            <a:endParaRPr kumimoji="0" lang="en-US" altLang="en-US" sz="1400" b="0" i="0" u="none" strike="noStrike" kern="0" cap="none" spc="0" normalizeH="0" baseline="0" noProof="0">
              <a:ln>
                <a:noFill/>
              </a:ln>
              <a:solidFill>
                <a:srgbClr val="000000"/>
              </a:solidFill>
              <a:effectLst/>
              <a:uLnTx/>
              <a:uFillTx/>
              <a:latin typeface="Arial" panose="020B0604020202020204" pitchFamily="34" charset="0"/>
              <a:cs typeface="Open Sans" panose="020B0606030504020204" pitchFamily="34" charset="0"/>
              <a:sym typeface="Arial" panose="020B0604020202020204" pitchFamily="34" charset="0"/>
            </a:endParaRPr>
          </a:p>
        </p:txBody>
      </p:sp>
      <p:sp>
        <p:nvSpPr>
          <p:cNvPr id="53293" name="Google Shape;805;p30"/>
          <p:cNvSpPr txBox="1">
            <a:spLocks noChangeArrowheads="1"/>
          </p:cNvSpPr>
          <p:nvPr/>
        </p:nvSpPr>
        <p:spPr bwMode="auto">
          <a:xfrm>
            <a:off x="7908925" y="3629025"/>
            <a:ext cx="16922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
                <a:srgbClr val="000000"/>
              </a:buClr>
              <a:buSzPts val="1200"/>
              <a:buFont typeface="Open Sans" panose="020B0606030504020204" pitchFamily="34" charset="0"/>
              <a:buNone/>
              <a:tabLst/>
              <a:defRPr/>
            </a:pPr>
            <a:r>
              <a:rPr kumimoji="0" lang="en-US" altLang="en-US" sz="1200" b="0" i="0" u="none" strike="noStrike" kern="0" cap="none" spc="0" normalizeH="0" baseline="0" noProof="0">
                <a:ln>
                  <a:noFill/>
                </a:ln>
                <a:solidFill>
                  <a:srgbClr val="000000"/>
                </a:solidFill>
                <a:effectLst/>
                <a:uLnTx/>
                <a:uFillTx/>
                <a:latin typeface="Open Sans" panose="020B0606030504020204" pitchFamily="34" charset="0"/>
                <a:cs typeface="Open Sans" panose="020B0606030504020204" pitchFamily="34" charset="0"/>
                <a:sym typeface="Open Sans" panose="020B0606030504020204" pitchFamily="34" charset="0"/>
              </a:rPr>
              <a:t>Lorem ipsum dolor sit amet, consetur adipin nnscing elit</a:t>
            </a:r>
            <a:endParaRPr kumimoji="0" lang="en-US" altLang="en-US" sz="1400" b="0" i="0" u="none" strike="noStrike" kern="0" cap="none" spc="0" normalizeH="0" baseline="0" noProof="0">
              <a:ln>
                <a:noFill/>
              </a:ln>
              <a:solidFill>
                <a:srgbClr val="000000"/>
              </a:solidFill>
              <a:effectLst/>
              <a:uLnTx/>
              <a:uFillTx/>
              <a:latin typeface="Arial" panose="020B0604020202020204" pitchFamily="34" charset="0"/>
              <a:cs typeface="Open Sans" panose="020B0606030504020204" pitchFamily="34" charset="0"/>
              <a:sym typeface="Arial" panose="020B0604020202020204" pitchFamily="34" charset="0"/>
            </a:endParaRPr>
          </a:p>
        </p:txBody>
      </p:sp>
      <p:sp>
        <p:nvSpPr>
          <p:cNvPr id="53294" name="Google Shape;806;p30"/>
          <p:cNvSpPr txBox="1">
            <a:spLocks noChangeArrowheads="1"/>
          </p:cNvSpPr>
          <p:nvPr/>
        </p:nvSpPr>
        <p:spPr bwMode="auto">
          <a:xfrm>
            <a:off x="7015163" y="5072063"/>
            <a:ext cx="1692275"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
                <a:srgbClr val="000000"/>
              </a:buClr>
              <a:buSzPts val="1200"/>
              <a:buFont typeface="Open Sans" panose="020B0606030504020204" pitchFamily="34" charset="0"/>
              <a:buNone/>
              <a:tabLst/>
              <a:defRPr/>
            </a:pPr>
            <a:r>
              <a:rPr kumimoji="0" lang="en-US" altLang="en-US" sz="1200" b="0" i="0" u="none" strike="noStrike" kern="0" cap="none" spc="0" normalizeH="0" baseline="0" noProof="0">
                <a:ln>
                  <a:noFill/>
                </a:ln>
                <a:solidFill>
                  <a:srgbClr val="000000"/>
                </a:solidFill>
                <a:effectLst/>
                <a:uLnTx/>
                <a:uFillTx/>
                <a:latin typeface="Open Sans" panose="020B0606030504020204" pitchFamily="34" charset="0"/>
                <a:cs typeface="Open Sans" panose="020B0606030504020204" pitchFamily="34" charset="0"/>
                <a:sym typeface="Open Sans" panose="020B0606030504020204" pitchFamily="34" charset="0"/>
              </a:rPr>
              <a:t>Lorem ipsum dolor sit amet, consetur adipin nnscing elit</a:t>
            </a:r>
            <a:endParaRPr kumimoji="0" lang="en-US" altLang="en-US" sz="1400" b="0" i="0" u="none" strike="noStrike" kern="0" cap="none" spc="0" normalizeH="0" baseline="0" noProof="0">
              <a:ln>
                <a:noFill/>
              </a:ln>
              <a:solidFill>
                <a:srgbClr val="000000"/>
              </a:solidFill>
              <a:effectLst/>
              <a:uLnTx/>
              <a:uFillTx/>
              <a:latin typeface="Arial" panose="020B0604020202020204" pitchFamily="34" charset="0"/>
              <a:cs typeface="Open Sans" panose="020B0606030504020204" pitchFamily="34" charset="0"/>
              <a:sym typeface="Arial" panose="020B0604020202020204" pitchFamily="34" charset="0"/>
            </a:endParaRPr>
          </a:p>
        </p:txBody>
      </p:sp>
    </p:spTree>
    <p:extLst>
      <p:ext uri="{BB962C8B-B14F-4D97-AF65-F5344CB8AC3E}">
        <p14:creationId xmlns:p14="http://schemas.microsoft.com/office/powerpoint/2010/main" val="3063480151"/>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14:presetBounceEnd="50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1250" fill="hold"/>
                                            <p:tgtEl>
                                              <p:spTgt spid="4"/>
                                            </p:tgtEl>
                                            <p:attrNameLst>
                                              <p:attrName>ppt_x</p:attrName>
                                            </p:attrNameLst>
                                          </p:cBhvr>
                                          <p:tavLst>
                                            <p:tav tm="0">
                                              <p:val>
                                                <p:strVal val="1+#ppt_w/2"/>
                                              </p:val>
                                            </p:tav>
                                            <p:tav tm="100000">
                                              <p:val>
                                                <p:strVal val="#ppt_x"/>
                                              </p:val>
                                            </p:tav>
                                          </p:tavLst>
                                        </p:anim>
                                        <p:anim calcmode="lin" valueType="num" p14:bounceEnd="50000">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14:presetBounceEnd="50000">
                                      <p:stCondLst>
                                        <p:cond delay="0"/>
                                      </p:stCondLst>
                                      <p:childTnLst>
                                        <p:set>
                                          <p:cBhvr>
                                            <p:cTn id="10" dur="1" fill="hold">
                                              <p:stCondLst>
                                                <p:cond delay="0"/>
                                              </p:stCondLst>
                                            </p:cTn>
                                            <p:tgtEl>
                                              <p:spTgt spid="53250"/>
                                            </p:tgtEl>
                                            <p:attrNameLst>
                                              <p:attrName>style.visibility</p:attrName>
                                            </p:attrNameLst>
                                          </p:cBhvr>
                                          <p:to>
                                            <p:strVal val="visible"/>
                                          </p:to>
                                        </p:set>
                                        <p:anim calcmode="lin" valueType="num" p14:bounceEnd="50000">
                                          <p:cBhvr additive="base">
                                            <p:cTn id="11" dur="1250" fill="hold"/>
                                            <p:tgtEl>
                                              <p:spTgt spid="53250"/>
                                            </p:tgtEl>
                                            <p:attrNameLst>
                                              <p:attrName>ppt_x</p:attrName>
                                            </p:attrNameLst>
                                          </p:cBhvr>
                                          <p:tavLst>
                                            <p:tav tm="0">
                                              <p:val>
                                                <p:strVal val="1+#ppt_w/2"/>
                                              </p:val>
                                            </p:tav>
                                            <p:tav tm="100000">
                                              <p:val>
                                                <p:strVal val="#ppt_x"/>
                                              </p:val>
                                            </p:tav>
                                          </p:tavLst>
                                        </p:anim>
                                        <p:anim calcmode="lin" valueType="num" p14:bounceEnd="50000">
                                          <p:cBhvr additive="base">
                                            <p:cTn id="12" dur="1250" fill="hold"/>
                                            <p:tgtEl>
                                              <p:spTgt spid="53250"/>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14:presetBounceEnd="50000">
                                      <p:stCondLst>
                                        <p:cond delay="0"/>
                                      </p:stCondLst>
                                      <p:childTnLst>
                                        <p:set>
                                          <p:cBhvr>
                                            <p:cTn id="16" dur="1" fill="hold">
                                              <p:stCondLst>
                                                <p:cond delay="0"/>
                                              </p:stCondLst>
                                            </p:cTn>
                                            <p:tgtEl>
                                              <p:spTgt spid="53282"/>
                                            </p:tgtEl>
                                            <p:attrNameLst>
                                              <p:attrName>style.visibility</p:attrName>
                                            </p:attrNameLst>
                                          </p:cBhvr>
                                          <p:to>
                                            <p:strVal val="visible"/>
                                          </p:to>
                                        </p:set>
                                        <p:anim calcmode="lin" valueType="num" p14:bounceEnd="50000">
                                          <p:cBhvr additive="base">
                                            <p:cTn id="17" dur="1000" fill="hold"/>
                                            <p:tgtEl>
                                              <p:spTgt spid="53282"/>
                                            </p:tgtEl>
                                            <p:attrNameLst>
                                              <p:attrName>ppt_x</p:attrName>
                                            </p:attrNameLst>
                                          </p:cBhvr>
                                          <p:tavLst>
                                            <p:tav tm="0">
                                              <p:val>
                                                <p:strVal val="0-#ppt_w/2"/>
                                              </p:val>
                                            </p:tav>
                                            <p:tav tm="100000">
                                              <p:val>
                                                <p:strVal val="#ppt_x"/>
                                              </p:val>
                                            </p:tav>
                                          </p:tavLst>
                                        </p:anim>
                                        <p:anim calcmode="lin" valueType="num" p14:bounceEnd="50000">
                                          <p:cBhvr additive="base">
                                            <p:cTn id="18" dur="1000" fill="hold"/>
                                            <p:tgtEl>
                                              <p:spTgt spid="53282"/>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14:presetBounceEnd="50000">
                                      <p:stCondLst>
                                        <p:cond delay="0"/>
                                      </p:stCondLst>
                                      <p:childTnLst>
                                        <p:set>
                                          <p:cBhvr>
                                            <p:cTn id="20" dur="1" fill="hold">
                                              <p:stCondLst>
                                                <p:cond delay="0"/>
                                              </p:stCondLst>
                                            </p:cTn>
                                            <p:tgtEl>
                                              <p:spTgt spid="53251"/>
                                            </p:tgtEl>
                                            <p:attrNameLst>
                                              <p:attrName>style.visibility</p:attrName>
                                            </p:attrNameLst>
                                          </p:cBhvr>
                                          <p:to>
                                            <p:strVal val="visible"/>
                                          </p:to>
                                        </p:set>
                                        <p:anim calcmode="lin" valueType="num" p14:bounceEnd="50000">
                                          <p:cBhvr additive="base">
                                            <p:cTn id="21" dur="1000" fill="hold"/>
                                            <p:tgtEl>
                                              <p:spTgt spid="53251"/>
                                            </p:tgtEl>
                                            <p:attrNameLst>
                                              <p:attrName>ppt_x</p:attrName>
                                            </p:attrNameLst>
                                          </p:cBhvr>
                                          <p:tavLst>
                                            <p:tav tm="0">
                                              <p:val>
                                                <p:strVal val="0-#ppt_w/2"/>
                                              </p:val>
                                            </p:tav>
                                            <p:tav tm="100000">
                                              <p:val>
                                                <p:strVal val="#ppt_x"/>
                                              </p:val>
                                            </p:tav>
                                          </p:tavLst>
                                        </p:anim>
                                        <p:anim calcmode="lin" valueType="num" p14:bounceEnd="50000">
                                          <p:cBhvr additive="base">
                                            <p:cTn id="22" dur="1000" fill="hold"/>
                                            <p:tgtEl>
                                              <p:spTgt spid="53251"/>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14:presetBounceEnd="50000">
                                      <p:stCondLst>
                                        <p:cond delay="200"/>
                                      </p:stCondLst>
                                      <p:childTnLst>
                                        <p:set>
                                          <p:cBhvr>
                                            <p:cTn id="24" dur="1" fill="hold">
                                              <p:stCondLst>
                                                <p:cond delay="0"/>
                                              </p:stCondLst>
                                            </p:cTn>
                                            <p:tgtEl>
                                              <p:spTgt spid="53284"/>
                                            </p:tgtEl>
                                            <p:attrNameLst>
                                              <p:attrName>style.visibility</p:attrName>
                                            </p:attrNameLst>
                                          </p:cBhvr>
                                          <p:to>
                                            <p:strVal val="visible"/>
                                          </p:to>
                                        </p:set>
                                        <p:anim calcmode="lin" valueType="num" p14:bounceEnd="50000">
                                          <p:cBhvr additive="base">
                                            <p:cTn id="25" dur="1000" fill="hold"/>
                                            <p:tgtEl>
                                              <p:spTgt spid="53284"/>
                                            </p:tgtEl>
                                            <p:attrNameLst>
                                              <p:attrName>ppt_x</p:attrName>
                                            </p:attrNameLst>
                                          </p:cBhvr>
                                          <p:tavLst>
                                            <p:tav tm="0">
                                              <p:val>
                                                <p:strVal val="0-#ppt_w/2"/>
                                              </p:val>
                                            </p:tav>
                                            <p:tav tm="100000">
                                              <p:val>
                                                <p:strVal val="#ppt_x"/>
                                              </p:val>
                                            </p:tav>
                                          </p:tavLst>
                                        </p:anim>
                                        <p:anim calcmode="lin" valueType="num" p14:bounceEnd="50000">
                                          <p:cBhvr additive="base">
                                            <p:cTn id="26" dur="1000" fill="hold"/>
                                            <p:tgtEl>
                                              <p:spTgt spid="53284"/>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14:presetBounceEnd="50000">
                                      <p:stCondLst>
                                        <p:cond delay="0"/>
                                      </p:stCondLst>
                                      <p:childTnLst>
                                        <p:set>
                                          <p:cBhvr>
                                            <p:cTn id="30" dur="1" fill="hold">
                                              <p:stCondLst>
                                                <p:cond delay="0"/>
                                              </p:stCondLst>
                                            </p:cTn>
                                            <p:tgtEl>
                                              <p:spTgt spid="53281"/>
                                            </p:tgtEl>
                                            <p:attrNameLst>
                                              <p:attrName>style.visibility</p:attrName>
                                            </p:attrNameLst>
                                          </p:cBhvr>
                                          <p:to>
                                            <p:strVal val="visible"/>
                                          </p:to>
                                        </p:set>
                                        <p:anim calcmode="lin" valueType="num" p14:bounceEnd="50000">
                                          <p:cBhvr additive="base">
                                            <p:cTn id="31" dur="850" fill="hold"/>
                                            <p:tgtEl>
                                              <p:spTgt spid="53281"/>
                                            </p:tgtEl>
                                            <p:attrNameLst>
                                              <p:attrName>ppt_x</p:attrName>
                                            </p:attrNameLst>
                                          </p:cBhvr>
                                          <p:tavLst>
                                            <p:tav tm="0">
                                              <p:val>
                                                <p:strVal val="0-#ppt_w/2"/>
                                              </p:val>
                                            </p:tav>
                                            <p:tav tm="100000">
                                              <p:val>
                                                <p:strVal val="#ppt_x"/>
                                              </p:val>
                                            </p:tav>
                                          </p:tavLst>
                                        </p:anim>
                                        <p:anim calcmode="lin" valueType="num" p14:bounceEnd="50000">
                                          <p:cBhvr additive="base">
                                            <p:cTn id="32" dur="850" fill="hold"/>
                                            <p:tgtEl>
                                              <p:spTgt spid="53281"/>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14:presetBounceEnd="50000">
                                      <p:stCondLst>
                                        <p:cond delay="0"/>
                                      </p:stCondLst>
                                      <p:childTnLst>
                                        <p:set>
                                          <p:cBhvr>
                                            <p:cTn id="34" dur="1" fill="hold">
                                              <p:stCondLst>
                                                <p:cond delay="0"/>
                                              </p:stCondLst>
                                            </p:cTn>
                                            <p:tgtEl>
                                              <p:spTgt spid="53290"/>
                                            </p:tgtEl>
                                            <p:attrNameLst>
                                              <p:attrName>style.visibility</p:attrName>
                                            </p:attrNameLst>
                                          </p:cBhvr>
                                          <p:to>
                                            <p:strVal val="visible"/>
                                          </p:to>
                                        </p:set>
                                        <p:anim calcmode="lin" valueType="num" p14:bounceEnd="50000">
                                          <p:cBhvr additive="base">
                                            <p:cTn id="35" dur="850" fill="hold"/>
                                            <p:tgtEl>
                                              <p:spTgt spid="53290"/>
                                            </p:tgtEl>
                                            <p:attrNameLst>
                                              <p:attrName>ppt_x</p:attrName>
                                            </p:attrNameLst>
                                          </p:cBhvr>
                                          <p:tavLst>
                                            <p:tav tm="0">
                                              <p:val>
                                                <p:strVal val="0-#ppt_w/2"/>
                                              </p:val>
                                            </p:tav>
                                            <p:tav tm="100000">
                                              <p:val>
                                                <p:strVal val="#ppt_x"/>
                                              </p:val>
                                            </p:tav>
                                          </p:tavLst>
                                        </p:anim>
                                        <p:anim calcmode="lin" valueType="num" p14:bounceEnd="50000">
                                          <p:cBhvr additive="base">
                                            <p:cTn id="36" dur="850" fill="hold"/>
                                            <p:tgtEl>
                                              <p:spTgt spid="53290"/>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14:presetBounceEnd="50000">
                                      <p:stCondLst>
                                        <p:cond delay="200"/>
                                      </p:stCondLst>
                                      <p:childTnLst>
                                        <p:set>
                                          <p:cBhvr>
                                            <p:cTn id="38" dur="1" fill="hold">
                                              <p:stCondLst>
                                                <p:cond delay="0"/>
                                              </p:stCondLst>
                                            </p:cTn>
                                            <p:tgtEl>
                                              <p:spTgt spid="53288"/>
                                            </p:tgtEl>
                                            <p:attrNameLst>
                                              <p:attrName>style.visibility</p:attrName>
                                            </p:attrNameLst>
                                          </p:cBhvr>
                                          <p:to>
                                            <p:strVal val="visible"/>
                                          </p:to>
                                        </p:set>
                                        <p:anim calcmode="lin" valueType="num" p14:bounceEnd="50000">
                                          <p:cBhvr additive="base">
                                            <p:cTn id="39" dur="850" fill="hold"/>
                                            <p:tgtEl>
                                              <p:spTgt spid="53288"/>
                                            </p:tgtEl>
                                            <p:attrNameLst>
                                              <p:attrName>ppt_x</p:attrName>
                                            </p:attrNameLst>
                                          </p:cBhvr>
                                          <p:tavLst>
                                            <p:tav tm="0">
                                              <p:val>
                                                <p:strVal val="0-#ppt_w/2"/>
                                              </p:val>
                                            </p:tav>
                                            <p:tav tm="100000">
                                              <p:val>
                                                <p:strVal val="#ppt_x"/>
                                              </p:val>
                                            </p:tav>
                                          </p:tavLst>
                                        </p:anim>
                                        <p:anim calcmode="lin" valueType="num" p14:bounceEnd="50000">
                                          <p:cBhvr additive="base">
                                            <p:cTn id="40" dur="850" fill="hold"/>
                                            <p:tgtEl>
                                              <p:spTgt spid="53288"/>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grpId="0" nodeType="clickEffect" p14:presetBounceEnd="50000">
                                      <p:stCondLst>
                                        <p:cond delay="0"/>
                                      </p:stCondLst>
                                      <p:childTnLst>
                                        <p:set>
                                          <p:cBhvr>
                                            <p:cTn id="44" dur="1" fill="hold">
                                              <p:stCondLst>
                                                <p:cond delay="0"/>
                                              </p:stCondLst>
                                            </p:cTn>
                                            <p:tgtEl>
                                              <p:spTgt spid="53280"/>
                                            </p:tgtEl>
                                            <p:attrNameLst>
                                              <p:attrName>style.visibility</p:attrName>
                                            </p:attrNameLst>
                                          </p:cBhvr>
                                          <p:to>
                                            <p:strVal val="visible"/>
                                          </p:to>
                                        </p:set>
                                        <p:anim calcmode="lin" valueType="num" p14:bounceEnd="50000">
                                          <p:cBhvr additive="base">
                                            <p:cTn id="45" dur="750" fill="hold"/>
                                            <p:tgtEl>
                                              <p:spTgt spid="53280"/>
                                            </p:tgtEl>
                                            <p:attrNameLst>
                                              <p:attrName>ppt_x</p:attrName>
                                            </p:attrNameLst>
                                          </p:cBhvr>
                                          <p:tavLst>
                                            <p:tav tm="0">
                                              <p:val>
                                                <p:strVal val="0-#ppt_w/2"/>
                                              </p:val>
                                            </p:tav>
                                            <p:tav tm="100000">
                                              <p:val>
                                                <p:strVal val="#ppt_x"/>
                                              </p:val>
                                            </p:tav>
                                          </p:tavLst>
                                        </p:anim>
                                        <p:anim calcmode="lin" valueType="num" p14:bounceEnd="50000">
                                          <p:cBhvr additive="base">
                                            <p:cTn id="46" dur="750" fill="hold"/>
                                            <p:tgtEl>
                                              <p:spTgt spid="53280"/>
                                            </p:tgtEl>
                                            <p:attrNameLst>
                                              <p:attrName>ppt_y</p:attrName>
                                            </p:attrNameLst>
                                          </p:cBhvr>
                                          <p:tavLst>
                                            <p:tav tm="0">
                                              <p:val>
                                                <p:strVal val="#ppt_y"/>
                                              </p:val>
                                            </p:tav>
                                            <p:tav tm="100000">
                                              <p:val>
                                                <p:strVal val="#ppt_y"/>
                                              </p:val>
                                            </p:tav>
                                          </p:tavLst>
                                        </p:anim>
                                      </p:childTnLst>
                                    </p:cTn>
                                  </p:par>
                                  <p:par>
                                    <p:cTn id="47" presetID="2" presetClass="entr" presetSubtype="8" fill="hold" grpId="0" nodeType="withEffect" p14:presetBounceEnd="50000">
                                      <p:stCondLst>
                                        <p:cond delay="0"/>
                                      </p:stCondLst>
                                      <p:childTnLst>
                                        <p:set>
                                          <p:cBhvr>
                                            <p:cTn id="48" dur="1" fill="hold">
                                              <p:stCondLst>
                                                <p:cond delay="0"/>
                                              </p:stCondLst>
                                            </p:cTn>
                                            <p:tgtEl>
                                              <p:spTgt spid="53291"/>
                                            </p:tgtEl>
                                            <p:attrNameLst>
                                              <p:attrName>style.visibility</p:attrName>
                                            </p:attrNameLst>
                                          </p:cBhvr>
                                          <p:to>
                                            <p:strVal val="visible"/>
                                          </p:to>
                                        </p:set>
                                        <p:anim calcmode="lin" valueType="num" p14:bounceEnd="50000">
                                          <p:cBhvr additive="base">
                                            <p:cTn id="49" dur="750" fill="hold"/>
                                            <p:tgtEl>
                                              <p:spTgt spid="53291"/>
                                            </p:tgtEl>
                                            <p:attrNameLst>
                                              <p:attrName>ppt_x</p:attrName>
                                            </p:attrNameLst>
                                          </p:cBhvr>
                                          <p:tavLst>
                                            <p:tav tm="0">
                                              <p:val>
                                                <p:strVal val="0-#ppt_w/2"/>
                                              </p:val>
                                            </p:tav>
                                            <p:tav tm="100000">
                                              <p:val>
                                                <p:strVal val="#ppt_x"/>
                                              </p:val>
                                            </p:tav>
                                          </p:tavLst>
                                        </p:anim>
                                        <p:anim calcmode="lin" valueType="num" p14:bounceEnd="50000">
                                          <p:cBhvr additive="base">
                                            <p:cTn id="50" dur="750" fill="hold"/>
                                            <p:tgtEl>
                                              <p:spTgt spid="53291"/>
                                            </p:tgtEl>
                                            <p:attrNameLst>
                                              <p:attrName>ppt_y</p:attrName>
                                            </p:attrNameLst>
                                          </p:cBhvr>
                                          <p:tavLst>
                                            <p:tav tm="0">
                                              <p:val>
                                                <p:strVal val="#ppt_y"/>
                                              </p:val>
                                            </p:tav>
                                            <p:tav tm="100000">
                                              <p:val>
                                                <p:strVal val="#ppt_y"/>
                                              </p:val>
                                            </p:tav>
                                          </p:tavLst>
                                        </p:anim>
                                      </p:childTnLst>
                                    </p:cTn>
                                  </p:par>
                                  <p:par>
                                    <p:cTn id="51" presetID="2" presetClass="entr" presetSubtype="8" fill="hold" grpId="0" nodeType="withEffect" p14:presetBounceEnd="50000">
                                      <p:stCondLst>
                                        <p:cond delay="200"/>
                                      </p:stCondLst>
                                      <p:childTnLst>
                                        <p:set>
                                          <p:cBhvr>
                                            <p:cTn id="52" dur="1" fill="hold">
                                              <p:stCondLst>
                                                <p:cond delay="0"/>
                                              </p:stCondLst>
                                            </p:cTn>
                                            <p:tgtEl>
                                              <p:spTgt spid="53287"/>
                                            </p:tgtEl>
                                            <p:attrNameLst>
                                              <p:attrName>style.visibility</p:attrName>
                                            </p:attrNameLst>
                                          </p:cBhvr>
                                          <p:to>
                                            <p:strVal val="visible"/>
                                          </p:to>
                                        </p:set>
                                        <p:anim calcmode="lin" valueType="num" p14:bounceEnd="50000">
                                          <p:cBhvr additive="base">
                                            <p:cTn id="53" dur="750" fill="hold"/>
                                            <p:tgtEl>
                                              <p:spTgt spid="53287"/>
                                            </p:tgtEl>
                                            <p:attrNameLst>
                                              <p:attrName>ppt_x</p:attrName>
                                            </p:attrNameLst>
                                          </p:cBhvr>
                                          <p:tavLst>
                                            <p:tav tm="0">
                                              <p:val>
                                                <p:strVal val="0-#ppt_w/2"/>
                                              </p:val>
                                            </p:tav>
                                            <p:tav tm="100000">
                                              <p:val>
                                                <p:strVal val="#ppt_x"/>
                                              </p:val>
                                            </p:tav>
                                          </p:tavLst>
                                        </p:anim>
                                        <p:anim calcmode="lin" valueType="num" p14:bounceEnd="50000">
                                          <p:cBhvr additive="base">
                                            <p:cTn id="54" dur="750" fill="hold"/>
                                            <p:tgtEl>
                                              <p:spTgt spid="53287"/>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2" fill="hold" grpId="0" nodeType="clickEffect" p14:presetBounceEnd="50000">
                                      <p:stCondLst>
                                        <p:cond delay="0"/>
                                      </p:stCondLst>
                                      <p:childTnLst>
                                        <p:set>
                                          <p:cBhvr>
                                            <p:cTn id="58" dur="1" fill="hold">
                                              <p:stCondLst>
                                                <p:cond delay="0"/>
                                              </p:stCondLst>
                                            </p:cTn>
                                            <p:tgtEl>
                                              <p:spTgt spid="53279"/>
                                            </p:tgtEl>
                                            <p:attrNameLst>
                                              <p:attrName>style.visibility</p:attrName>
                                            </p:attrNameLst>
                                          </p:cBhvr>
                                          <p:to>
                                            <p:strVal val="visible"/>
                                          </p:to>
                                        </p:set>
                                        <p:anim calcmode="lin" valueType="num" p14:bounceEnd="50000">
                                          <p:cBhvr additive="base">
                                            <p:cTn id="59" dur="750" fill="hold"/>
                                            <p:tgtEl>
                                              <p:spTgt spid="53279"/>
                                            </p:tgtEl>
                                            <p:attrNameLst>
                                              <p:attrName>ppt_x</p:attrName>
                                            </p:attrNameLst>
                                          </p:cBhvr>
                                          <p:tavLst>
                                            <p:tav tm="0">
                                              <p:val>
                                                <p:strVal val="1+#ppt_w/2"/>
                                              </p:val>
                                            </p:tav>
                                            <p:tav tm="100000">
                                              <p:val>
                                                <p:strVal val="#ppt_x"/>
                                              </p:val>
                                            </p:tav>
                                          </p:tavLst>
                                        </p:anim>
                                        <p:anim calcmode="lin" valueType="num" p14:bounceEnd="50000">
                                          <p:cBhvr additive="base">
                                            <p:cTn id="60" dur="750" fill="hold"/>
                                            <p:tgtEl>
                                              <p:spTgt spid="53279"/>
                                            </p:tgtEl>
                                            <p:attrNameLst>
                                              <p:attrName>ppt_y</p:attrName>
                                            </p:attrNameLst>
                                          </p:cBhvr>
                                          <p:tavLst>
                                            <p:tav tm="0">
                                              <p:val>
                                                <p:strVal val="#ppt_y"/>
                                              </p:val>
                                            </p:tav>
                                            <p:tav tm="100000">
                                              <p:val>
                                                <p:strVal val="#ppt_y"/>
                                              </p:val>
                                            </p:tav>
                                          </p:tavLst>
                                        </p:anim>
                                      </p:childTnLst>
                                    </p:cTn>
                                  </p:par>
                                  <p:par>
                                    <p:cTn id="61" presetID="2" presetClass="entr" presetSubtype="2" fill="hold" grpId="0" nodeType="withEffect" p14:presetBounceEnd="50000">
                                      <p:stCondLst>
                                        <p:cond delay="0"/>
                                      </p:stCondLst>
                                      <p:childTnLst>
                                        <p:set>
                                          <p:cBhvr>
                                            <p:cTn id="62" dur="1" fill="hold">
                                              <p:stCondLst>
                                                <p:cond delay="0"/>
                                              </p:stCondLst>
                                            </p:cTn>
                                            <p:tgtEl>
                                              <p:spTgt spid="53292"/>
                                            </p:tgtEl>
                                            <p:attrNameLst>
                                              <p:attrName>style.visibility</p:attrName>
                                            </p:attrNameLst>
                                          </p:cBhvr>
                                          <p:to>
                                            <p:strVal val="visible"/>
                                          </p:to>
                                        </p:set>
                                        <p:anim calcmode="lin" valueType="num" p14:bounceEnd="50000">
                                          <p:cBhvr additive="base">
                                            <p:cTn id="63" dur="750" fill="hold"/>
                                            <p:tgtEl>
                                              <p:spTgt spid="53292"/>
                                            </p:tgtEl>
                                            <p:attrNameLst>
                                              <p:attrName>ppt_x</p:attrName>
                                            </p:attrNameLst>
                                          </p:cBhvr>
                                          <p:tavLst>
                                            <p:tav tm="0">
                                              <p:val>
                                                <p:strVal val="1+#ppt_w/2"/>
                                              </p:val>
                                            </p:tav>
                                            <p:tav tm="100000">
                                              <p:val>
                                                <p:strVal val="#ppt_x"/>
                                              </p:val>
                                            </p:tav>
                                          </p:tavLst>
                                        </p:anim>
                                        <p:anim calcmode="lin" valueType="num" p14:bounceEnd="50000">
                                          <p:cBhvr additive="base">
                                            <p:cTn id="64" dur="750" fill="hold"/>
                                            <p:tgtEl>
                                              <p:spTgt spid="53292"/>
                                            </p:tgtEl>
                                            <p:attrNameLst>
                                              <p:attrName>ppt_y</p:attrName>
                                            </p:attrNameLst>
                                          </p:cBhvr>
                                          <p:tavLst>
                                            <p:tav tm="0">
                                              <p:val>
                                                <p:strVal val="#ppt_y"/>
                                              </p:val>
                                            </p:tav>
                                            <p:tav tm="100000">
                                              <p:val>
                                                <p:strVal val="#ppt_y"/>
                                              </p:val>
                                            </p:tav>
                                          </p:tavLst>
                                        </p:anim>
                                      </p:childTnLst>
                                    </p:cTn>
                                  </p:par>
                                  <p:par>
                                    <p:cTn id="65" presetID="2" presetClass="entr" presetSubtype="2" fill="hold" grpId="0" nodeType="withEffect" p14:presetBounceEnd="50000">
                                      <p:stCondLst>
                                        <p:cond delay="200"/>
                                      </p:stCondLst>
                                      <p:childTnLst>
                                        <p:set>
                                          <p:cBhvr>
                                            <p:cTn id="66" dur="1" fill="hold">
                                              <p:stCondLst>
                                                <p:cond delay="0"/>
                                              </p:stCondLst>
                                            </p:cTn>
                                            <p:tgtEl>
                                              <p:spTgt spid="53285"/>
                                            </p:tgtEl>
                                            <p:attrNameLst>
                                              <p:attrName>style.visibility</p:attrName>
                                            </p:attrNameLst>
                                          </p:cBhvr>
                                          <p:to>
                                            <p:strVal val="visible"/>
                                          </p:to>
                                        </p:set>
                                        <p:anim calcmode="lin" valueType="num" p14:bounceEnd="50000">
                                          <p:cBhvr additive="base">
                                            <p:cTn id="67" dur="750" fill="hold"/>
                                            <p:tgtEl>
                                              <p:spTgt spid="53285"/>
                                            </p:tgtEl>
                                            <p:attrNameLst>
                                              <p:attrName>ppt_x</p:attrName>
                                            </p:attrNameLst>
                                          </p:cBhvr>
                                          <p:tavLst>
                                            <p:tav tm="0">
                                              <p:val>
                                                <p:strVal val="1+#ppt_w/2"/>
                                              </p:val>
                                            </p:tav>
                                            <p:tav tm="100000">
                                              <p:val>
                                                <p:strVal val="#ppt_x"/>
                                              </p:val>
                                            </p:tav>
                                          </p:tavLst>
                                        </p:anim>
                                        <p:anim calcmode="lin" valueType="num" p14:bounceEnd="50000">
                                          <p:cBhvr additive="base">
                                            <p:cTn id="68" dur="750" fill="hold"/>
                                            <p:tgtEl>
                                              <p:spTgt spid="53285"/>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2" fill="hold" grpId="0" nodeType="clickEffect" p14:presetBounceEnd="50000">
                                      <p:stCondLst>
                                        <p:cond delay="0"/>
                                      </p:stCondLst>
                                      <p:childTnLst>
                                        <p:set>
                                          <p:cBhvr>
                                            <p:cTn id="72" dur="1" fill="hold">
                                              <p:stCondLst>
                                                <p:cond delay="0"/>
                                              </p:stCondLst>
                                            </p:cTn>
                                            <p:tgtEl>
                                              <p:spTgt spid="53278"/>
                                            </p:tgtEl>
                                            <p:attrNameLst>
                                              <p:attrName>style.visibility</p:attrName>
                                            </p:attrNameLst>
                                          </p:cBhvr>
                                          <p:to>
                                            <p:strVal val="visible"/>
                                          </p:to>
                                        </p:set>
                                        <p:anim calcmode="lin" valueType="num" p14:bounceEnd="50000">
                                          <p:cBhvr additive="base">
                                            <p:cTn id="73" dur="850" fill="hold"/>
                                            <p:tgtEl>
                                              <p:spTgt spid="53278"/>
                                            </p:tgtEl>
                                            <p:attrNameLst>
                                              <p:attrName>ppt_x</p:attrName>
                                            </p:attrNameLst>
                                          </p:cBhvr>
                                          <p:tavLst>
                                            <p:tav tm="0">
                                              <p:val>
                                                <p:strVal val="1+#ppt_w/2"/>
                                              </p:val>
                                            </p:tav>
                                            <p:tav tm="100000">
                                              <p:val>
                                                <p:strVal val="#ppt_x"/>
                                              </p:val>
                                            </p:tav>
                                          </p:tavLst>
                                        </p:anim>
                                        <p:anim calcmode="lin" valueType="num" p14:bounceEnd="50000">
                                          <p:cBhvr additive="base">
                                            <p:cTn id="74" dur="850" fill="hold"/>
                                            <p:tgtEl>
                                              <p:spTgt spid="53278"/>
                                            </p:tgtEl>
                                            <p:attrNameLst>
                                              <p:attrName>ppt_y</p:attrName>
                                            </p:attrNameLst>
                                          </p:cBhvr>
                                          <p:tavLst>
                                            <p:tav tm="0">
                                              <p:val>
                                                <p:strVal val="#ppt_y"/>
                                              </p:val>
                                            </p:tav>
                                            <p:tav tm="100000">
                                              <p:val>
                                                <p:strVal val="#ppt_y"/>
                                              </p:val>
                                            </p:tav>
                                          </p:tavLst>
                                        </p:anim>
                                      </p:childTnLst>
                                    </p:cTn>
                                  </p:par>
                                  <p:par>
                                    <p:cTn id="75" presetID="2" presetClass="entr" presetSubtype="2" fill="hold" grpId="0" nodeType="withEffect" p14:presetBounceEnd="50000">
                                      <p:stCondLst>
                                        <p:cond delay="0"/>
                                      </p:stCondLst>
                                      <p:childTnLst>
                                        <p:set>
                                          <p:cBhvr>
                                            <p:cTn id="76" dur="1" fill="hold">
                                              <p:stCondLst>
                                                <p:cond delay="0"/>
                                              </p:stCondLst>
                                            </p:cTn>
                                            <p:tgtEl>
                                              <p:spTgt spid="53293"/>
                                            </p:tgtEl>
                                            <p:attrNameLst>
                                              <p:attrName>style.visibility</p:attrName>
                                            </p:attrNameLst>
                                          </p:cBhvr>
                                          <p:to>
                                            <p:strVal val="visible"/>
                                          </p:to>
                                        </p:set>
                                        <p:anim calcmode="lin" valueType="num" p14:bounceEnd="50000">
                                          <p:cBhvr additive="base">
                                            <p:cTn id="77" dur="850" fill="hold"/>
                                            <p:tgtEl>
                                              <p:spTgt spid="53293"/>
                                            </p:tgtEl>
                                            <p:attrNameLst>
                                              <p:attrName>ppt_x</p:attrName>
                                            </p:attrNameLst>
                                          </p:cBhvr>
                                          <p:tavLst>
                                            <p:tav tm="0">
                                              <p:val>
                                                <p:strVal val="1+#ppt_w/2"/>
                                              </p:val>
                                            </p:tav>
                                            <p:tav tm="100000">
                                              <p:val>
                                                <p:strVal val="#ppt_x"/>
                                              </p:val>
                                            </p:tav>
                                          </p:tavLst>
                                        </p:anim>
                                        <p:anim calcmode="lin" valueType="num" p14:bounceEnd="50000">
                                          <p:cBhvr additive="base">
                                            <p:cTn id="78" dur="850" fill="hold"/>
                                            <p:tgtEl>
                                              <p:spTgt spid="53293"/>
                                            </p:tgtEl>
                                            <p:attrNameLst>
                                              <p:attrName>ppt_y</p:attrName>
                                            </p:attrNameLst>
                                          </p:cBhvr>
                                          <p:tavLst>
                                            <p:tav tm="0">
                                              <p:val>
                                                <p:strVal val="#ppt_y"/>
                                              </p:val>
                                            </p:tav>
                                            <p:tav tm="100000">
                                              <p:val>
                                                <p:strVal val="#ppt_y"/>
                                              </p:val>
                                            </p:tav>
                                          </p:tavLst>
                                        </p:anim>
                                      </p:childTnLst>
                                    </p:cTn>
                                  </p:par>
                                  <p:par>
                                    <p:cTn id="79" presetID="2" presetClass="entr" presetSubtype="2" fill="hold" grpId="0" nodeType="withEffect" p14:presetBounceEnd="50000">
                                      <p:stCondLst>
                                        <p:cond delay="200"/>
                                      </p:stCondLst>
                                      <p:childTnLst>
                                        <p:set>
                                          <p:cBhvr>
                                            <p:cTn id="80" dur="1" fill="hold">
                                              <p:stCondLst>
                                                <p:cond delay="0"/>
                                              </p:stCondLst>
                                            </p:cTn>
                                            <p:tgtEl>
                                              <p:spTgt spid="53289"/>
                                            </p:tgtEl>
                                            <p:attrNameLst>
                                              <p:attrName>style.visibility</p:attrName>
                                            </p:attrNameLst>
                                          </p:cBhvr>
                                          <p:to>
                                            <p:strVal val="visible"/>
                                          </p:to>
                                        </p:set>
                                        <p:anim calcmode="lin" valueType="num" p14:bounceEnd="50000">
                                          <p:cBhvr additive="base">
                                            <p:cTn id="81" dur="850" fill="hold"/>
                                            <p:tgtEl>
                                              <p:spTgt spid="53289"/>
                                            </p:tgtEl>
                                            <p:attrNameLst>
                                              <p:attrName>ppt_x</p:attrName>
                                            </p:attrNameLst>
                                          </p:cBhvr>
                                          <p:tavLst>
                                            <p:tav tm="0">
                                              <p:val>
                                                <p:strVal val="1+#ppt_w/2"/>
                                              </p:val>
                                            </p:tav>
                                            <p:tav tm="100000">
                                              <p:val>
                                                <p:strVal val="#ppt_x"/>
                                              </p:val>
                                            </p:tav>
                                          </p:tavLst>
                                        </p:anim>
                                        <p:anim calcmode="lin" valueType="num" p14:bounceEnd="50000">
                                          <p:cBhvr additive="base">
                                            <p:cTn id="82" dur="850" fill="hold"/>
                                            <p:tgtEl>
                                              <p:spTgt spid="53289"/>
                                            </p:tgtEl>
                                            <p:attrNameLst>
                                              <p:attrName>ppt_y</p:attrName>
                                            </p:attrNameLst>
                                          </p:cBhvr>
                                          <p:tavLst>
                                            <p:tav tm="0">
                                              <p:val>
                                                <p:strVal val="#ppt_y"/>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2" fill="hold" grpId="0" nodeType="clickEffect" p14:presetBounceEnd="50000">
                                      <p:stCondLst>
                                        <p:cond delay="0"/>
                                      </p:stCondLst>
                                      <p:childTnLst>
                                        <p:set>
                                          <p:cBhvr>
                                            <p:cTn id="86" dur="1" fill="hold">
                                              <p:stCondLst>
                                                <p:cond delay="0"/>
                                              </p:stCondLst>
                                            </p:cTn>
                                            <p:tgtEl>
                                              <p:spTgt spid="53283"/>
                                            </p:tgtEl>
                                            <p:attrNameLst>
                                              <p:attrName>style.visibility</p:attrName>
                                            </p:attrNameLst>
                                          </p:cBhvr>
                                          <p:to>
                                            <p:strVal val="visible"/>
                                          </p:to>
                                        </p:set>
                                        <p:anim calcmode="lin" valueType="num" p14:bounceEnd="50000">
                                          <p:cBhvr additive="base">
                                            <p:cTn id="87" dur="1000" fill="hold"/>
                                            <p:tgtEl>
                                              <p:spTgt spid="53283"/>
                                            </p:tgtEl>
                                            <p:attrNameLst>
                                              <p:attrName>ppt_x</p:attrName>
                                            </p:attrNameLst>
                                          </p:cBhvr>
                                          <p:tavLst>
                                            <p:tav tm="0">
                                              <p:val>
                                                <p:strVal val="1+#ppt_w/2"/>
                                              </p:val>
                                            </p:tav>
                                            <p:tav tm="100000">
                                              <p:val>
                                                <p:strVal val="#ppt_x"/>
                                              </p:val>
                                            </p:tav>
                                          </p:tavLst>
                                        </p:anim>
                                        <p:anim calcmode="lin" valueType="num" p14:bounceEnd="50000">
                                          <p:cBhvr additive="base">
                                            <p:cTn id="88" dur="1000" fill="hold"/>
                                            <p:tgtEl>
                                              <p:spTgt spid="53283"/>
                                            </p:tgtEl>
                                            <p:attrNameLst>
                                              <p:attrName>ppt_y</p:attrName>
                                            </p:attrNameLst>
                                          </p:cBhvr>
                                          <p:tavLst>
                                            <p:tav tm="0">
                                              <p:val>
                                                <p:strVal val="#ppt_y"/>
                                              </p:val>
                                            </p:tav>
                                            <p:tav tm="100000">
                                              <p:val>
                                                <p:strVal val="#ppt_y"/>
                                              </p:val>
                                            </p:tav>
                                          </p:tavLst>
                                        </p:anim>
                                      </p:childTnLst>
                                    </p:cTn>
                                  </p:par>
                                  <p:par>
                                    <p:cTn id="89" presetID="2" presetClass="entr" presetSubtype="2" fill="hold" grpId="0" nodeType="withEffect" p14:presetBounceEnd="50000">
                                      <p:stCondLst>
                                        <p:cond delay="0"/>
                                      </p:stCondLst>
                                      <p:childTnLst>
                                        <p:set>
                                          <p:cBhvr>
                                            <p:cTn id="90" dur="1" fill="hold">
                                              <p:stCondLst>
                                                <p:cond delay="0"/>
                                              </p:stCondLst>
                                            </p:cTn>
                                            <p:tgtEl>
                                              <p:spTgt spid="53294"/>
                                            </p:tgtEl>
                                            <p:attrNameLst>
                                              <p:attrName>style.visibility</p:attrName>
                                            </p:attrNameLst>
                                          </p:cBhvr>
                                          <p:to>
                                            <p:strVal val="visible"/>
                                          </p:to>
                                        </p:set>
                                        <p:anim calcmode="lin" valueType="num" p14:bounceEnd="50000">
                                          <p:cBhvr additive="base">
                                            <p:cTn id="91" dur="1000" fill="hold"/>
                                            <p:tgtEl>
                                              <p:spTgt spid="53294"/>
                                            </p:tgtEl>
                                            <p:attrNameLst>
                                              <p:attrName>ppt_x</p:attrName>
                                            </p:attrNameLst>
                                          </p:cBhvr>
                                          <p:tavLst>
                                            <p:tav tm="0">
                                              <p:val>
                                                <p:strVal val="1+#ppt_w/2"/>
                                              </p:val>
                                            </p:tav>
                                            <p:tav tm="100000">
                                              <p:val>
                                                <p:strVal val="#ppt_x"/>
                                              </p:val>
                                            </p:tav>
                                          </p:tavLst>
                                        </p:anim>
                                        <p:anim calcmode="lin" valueType="num" p14:bounceEnd="50000">
                                          <p:cBhvr additive="base">
                                            <p:cTn id="92" dur="1000" fill="hold"/>
                                            <p:tgtEl>
                                              <p:spTgt spid="53294"/>
                                            </p:tgtEl>
                                            <p:attrNameLst>
                                              <p:attrName>ppt_y</p:attrName>
                                            </p:attrNameLst>
                                          </p:cBhvr>
                                          <p:tavLst>
                                            <p:tav tm="0">
                                              <p:val>
                                                <p:strVal val="#ppt_y"/>
                                              </p:val>
                                            </p:tav>
                                            <p:tav tm="100000">
                                              <p:val>
                                                <p:strVal val="#ppt_y"/>
                                              </p:val>
                                            </p:tav>
                                          </p:tavLst>
                                        </p:anim>
                                      </p:childTnLst>
                                    </p:cTn>
                                  </p:par>
                                  <p:par>
                                    <p:cTn id="93" presetID="2" presetClass="entr" presetSubtype="2" fill="hold" grpId="0" nodeType="withEffect" p14:presetBounceEnd="50000">
                                      <p:stCondLst>
                                        <p:cond delay="200"/>
                                      </p:stCondLst>
                                      <p:childTnLst>
                                        <p:set>
                                          <p:cBhvr>
                                            <p:cTn id="94" dur="1" fill="hold">
                                              <p:stCondLst>
                                                <p:cond delay="0"/>
                                              </p:stCondLst>
                                            </p:cTn>
                                            <p:tgtEl>
                                              <p:spTgt spid="53286"/>
                                            </p:tgtEl>
                                            <p:attrNameLst>
                                              <p:attrName>style.visibility</p:attrName>
                                            </p:attrNameLst>
                                          </p:cBhvr>
                                          <p:to>
                                            <p:strVal val="visible"/>
                                          </p:to>
                                        </p:set>
                                        <p:anim calcmode="lin" valueType="num" p14:bounceEnd="50000">
                                          <p:cBhvr additive="base">
                                            <p:cTn id="95" dur="1000" fill="hold"/>
                                            <p:tgtEl>
                                              <p:spTgt spid="53286"/>
                                            </p:tgtEl>
                                            <p:attrNameLst>
                                              <p:attrName>ppt_x</p:attrName>
                                            </p:attrNameLst>
                                          </p:cBhvr>
                                          <p:tavLst>
                                            <p:tav tm="0">
                                              <p:val>
                                                <p:strVal val="1+#ppt_w/2"/>
                                              </p:val>
                                            </p:tav>
                                            <p:tav tm="100000">
                                              <p:val>
                                                <p:strVal val="#ppt_x"/>
                                              </p:val>
                                            </p:tav>
                                          </p:tavLst>
                                        </p:anim>
                                        <p:anim calcmode="lin" valueType="num" p14:bounceEnd="50000">
                                          <p:cBhvr additive="base">
                                            <p:cTn id="96" dur="1000" fill="hold"/>
                                            <p:tgtEl>
                                              <p:spTgt spid="5328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p:bldP spid="53278" grpId="0"/>
          <p:bldP spid="53279" grpId="0"/>
          <p:bldP spid="53280" grpId="0"/>
          <p:bldP spid="53282" grpId="0"/>
          <p:bldP spid="53281" grpId="0"/>
          <p:bldP spid="53283" grpId="0"/>
          <p:bldP spid="53284" grpId="0" animBg="1"/>
          <p:bldP spid="53285" grpId="0" animBg="1"/>
          <p:bldP spid="53286" grpId="0" animBg="1"/>
          <p:bldP spid="53287" grpId="0" animBg="1"/>
          <p:bldP spid="53288" grpId="0" animBg="1"/>
          <p:bldP spid="53289" grpId="0" animBg="1"/>
          <p:bldP spid="53290" grpId="0"/>
          <p:bldP spid="53291" grpId="0"/>
          <p:bldP spid="53292" grpId="0"/>
          <p:bldP spid="53293" grpId="0"/>
          <p:bldP spid="53294"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1+#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3250"/>
                                            </p:tgtEl>
                                            <p:attrNameLst>
                                              <p:attrName>style.visibility</p:attrName>
                                            </p:attrNameLst>
                                          </p:cBhvr>
                                          <p:to>
                                            <p:strVal val="visible"/>
                                          </p:to>
                                        </p:set>
                                        <p:anim calcmode="lin" valueType="num">
                                          <p:cBhvr additive="base">
                                            <p:cTn id="11" dur="1250" fill="hold"/>
                                            <p:tgtEl>
                                              <p:spTgt spid="53250"/>
                                            </p:tgtEl>
                                            <p:attrNameLst>
                                              <p:attrName>ppt_x</p:attrName>
                                            </p:attrNameLst>
                                          </p:cBhvr>
                                          <p:tavLst>
                                            <p:tav tm="0">
                                              <p:val>
                                                <p:strVal val="1+#ppt_w/2"/>
                                              </p:val>
                                            </p:tav>
                                            <p:tav tm="100000">
                                              <p:val>
                                                <p:strVal val="#ppt_x"/>
                                              </p:val>
                                            </p:tav>
                                          </p:tavLst>
                                        </p:anim>
                                        <p:anim calcmode="lin" valueType="num">
                                          <p:cBhvr additive="base">
                                            <p:cTn id="12" dur="1250" fill="hold"/>
                                            <p:tgtEl>
                                              <p:spTgt spid="53250"/>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53282"/>
                                            </p:tgtEl>
                                            <p:attrNameLst>
                                              <p:attrName>style.visibility</p:attrName>
                                            </p:attrNameLst>
                                          </p:cBhvr>
                                          <p:to>
                                            <p:strVal val="visible"/>
                                          </p:to>
                                        </p:set>
                                        <p:anim calcmode="lin" valueType="num">
                                          <p:cBhvr additive="base">
                                            <p:cTn id="17" dur="1000" fill="hold"/>
                                            <p:tgtEl>
                                              <p:spTgt spid="53282"/>
                                            </p:tgtEl>
                                            <p:attrNameLst>
                                              <p:attrName>ppt_x</p:attrName>
                                            </p:attrNameLst>
                                          </p:cBhvr>
                                          <p:tavLst>
                                            <p:tav tm="0">
                                              <p:val>
                                                <p:strVal val="0-#ppt_w/2"/>
                                              </p:val>
                                            </p:tav>
                                            <p:tav tm="100000">
                                              <p:val>
                                                <p:strVal val="#ppt_x"/>
                                              </p:val>
                                            </p:tav>
                                          </p:tavLst>
                                        </p:anim>
                                        <p:anim calcmode="lin" valueType="num">
                                          <p:cBhvr additive="base">
                                            <p:cTn id="18" dur="1000" fill="hold"/>
                                            <p:tgtEl>
                                              <p:spTgt spid="53282"/>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53251"/>
                                            </p:tgtEl>
                                            <p:attrNameLst>
                                              <p:attrName>style.visibility</p:attrName>
                                            </p:attrNameLst>
                                          </p:cBhvr>
                                          <p:to>
                                            <p:strVal val="visible"/>
                                          </p:to>
                                        </p:set>
                                        <p:anim calcmode="lin" valueType="num">
                                          <p:cBhvr additive="base">
                                            <p:cTn id="21" dur="1000" fill="hold"/>
                                            <p:tgtEl>
                                              <p:spTgt spid="53251"/>
                                            </p:tgtEl>
                                            <p:attrNameLst>
                                              <p:attrName>ppt_x</p:attrName>
                                            </p:attrNameLst>
                                          </p:cBhvr>
                                          <p:tavLst>
                                            <p:tav tm="0">
                                              <p:val>
                                                <p:strVal val="0-#ppt_w/2"/>
                                              </p:val>
                                            </p:tav>
                                            <p:tav tm="100000">
                                              <p:val>
                                                <p:strVal val="#ppt_x"/>
                                              </p:val>
                                            </p:tav>
                                          </p:tavLst>
                                        </p:anim>
                                        <p:anim calcmode="lin" valueType="num">
                                          <p:cBhvr additive="base">
                                            <p:cTn id="22" dur="1000" fill="hold"/>
                                            <p:tgtEl>
                                              <p:spTgt spid="53251"/>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200"/>
                                      </p:stCondLst>
                                      <p:childTnLst>
                                        <p:set>
                                          <p:cBhvr>
                                            <p:cTn id="24" dur="1" fill="hold">
                                              <p:stCondLst>
                                                <p:cond delay="0"/>
                                              </p:stCondLst>
                                            </p:cTn>
                                            <p:tgtEl>
                                              <p:spTgt spid="53284"/>
                                            </p:tgtEl>
                                            <p:attrNameLst>
                                              <p:attrName>style.visibility</p:attrName>
                                            </p:attrNameLst>
                                          </p:cBhvr>
                                          <p:to>
                                            <p:strVal val="visible"/>
                                          </p:to>
                                        </p:set>
                                        <p:anim calcmode="lin" valueType="num">
                                          <p:cBhvr additive="base">
                                            <p:cTn id="25" dur="1000" fill="hold"/>
                                            <p:tgtEl>
                                              <p:spTgt spid="53284"/>
                                            </p:tgtEl>
                                            <p:attrNameLst>
                                              <p:attrName>ppt_x</p:attrName>
                                            </p:attrNameLst>
                                          </p:cBhvr>
                                          <p:tavLst>
                                            <p:tav tm="0">
                                              <p:val>
                                                <p:strVal val="0-#ppt_w/2"/>
                                              </p:val>
                                            </p:tav>
                                            <p:tav tm="100000">
                                              <p:val>
                                                <p:strVal val="#ppt_x"/>
                                              </p:val>
                                            </p:tav>
                                          </p:tavLst>
                                        </p:anim>
                                        <p:anim calcmode="lin" valueType="num">
                                          <p:cBhvr additive="base">
                                            <p:cTn id="26" dur="1000" fill="hold"/>
                                            <p:tgtEl>
                                              <p:spTgt spid="53284"/>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3281"/>
                                            </p:tgtEl>
                                            <p:attrNameLst>
                                              <p:attrName>style.visibility</p:attrName>
                                            </p:attrNameLst>
                                          </p:cBhvr>
                                          <p:to>
                                            <p:strVal val="visible"/>
                                          </p:to>
                                        </p:set>
                                        <p:anim calcmode="lin" valueType="num">
                                          <p:cBhvr additive="base">
                                            <p:cTn id="31" dur="850" fill="hold"/>
                                            <p:tgtEl>
                                              <p:spTgt spid="53281"/>
                                            </p:tgtEl>
                                            <p:attrNameLst>
                                              <p:attrName>ppt_x</p:attrName>
                                            </p:attrNameLst>
                                          </p:cBhvr>
                                          <p:tavLst>
                                            <p:tav tm="0">
                                              <p:val>
                                                <p:strVal val="0-#ppt_w/2"/>
                                              </p:val>
                                            </p:tav>
                                            <p:tav tm="100000">
                                              <p:val>
                                                <p:strVal val="#ppt_x"/>
                                              </p:val>
                                            </p:tav>
                                          </p:tavLst>
                                        </p:anim>
                                        <p:anim calcmode="lin" valueType="num">
                                          <p:cBhvr additive="base">
                                            <p:cTn id="32" dur="850" fill="hold"/>
                                            <p:tgtEl>
                                              <p:spTgt spid="53281"/>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53290"/>
                                            </p:tgtEl>
                                            <p:attrNameLst>
                                              <p:attrName>style.visibility</p:attrName>
                                            </p:attrNameLst>
                                          </p:cBhvr>
                                          <p:to>
                                            <p:strVal val="visible"/>
                                          </p:to>
                                        </p:set>
                                        <p:anim calcmode="lin" valueType="num">
                                          <p:cBhvr additive="base">
                                            <p:cTn id="35" dur="850" fill="hold"/>
                                            <p:tgtEl>
                                              <p:spTgt spid="53290"/>
                                            </p:tgtEl>
                                            <p:attrNameLst>
                                              <p:attrName>ppt_x</p:attrName>
                                            </p:attrNameLst>
                                          </p:cBhvr>
                                          <p:tavLst>
                                            <p:tav tm="0">
                                              <p:val>
                                                <p:strVal val="0-#ppt_w/2"/>
                                              </p:val>
                                            </p:tav>
                                            <p:tav tm="100000">
                                              <p:val>
                                                <p:strVal val="#ppt_x"/>
                                              </p:val>
                                            </p:tav>
                                          </p:tavLst>
                                        </p:anim>
                                        <p:anim calcmode="lin" valueType="num">
                                          <p:cBhvr additive="base">
                                            <p:cTn id="36" dur="850" fill="hold"/>
                                            <p:tgtEl>
                                              <p:spTgt spid="53290"/>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200"/>
                                      </p:stCondLst>
                                      <p:childTnLst>
                                        <p:set>
                                          <p:cBhvr>
                                            <p:cTn id="38" dur="1" fill="hold">
                                              <p:stCondLst>
                                                <p:cond delay="0"/>
                                              </p:stCondLst>
                                            </p:cTn>
                                            <p:tgtEl>
                                              <p:spTgt spid="53288"/>
                                            </p:tgtEl>
                                            <p:attrNameLst>
                                              <p:attrName>style.visibility</p:attrName>
                                            </p:attrNameLst>
                                          </p:cBhvr>
                                          <p:to>
                                            <p:strVal val="visible"/>
                                          </p:to>
                                        </p:set>
                                        <p:anim calcmode="lin" valueType="num">
                                          <p:cBhvr additive="base">
                                            <p:cTn id="39" dur="850" fill="hold"/>
                                            <p:tgtEl>
                                              <p:spTgt spid="53288"/>
                                            </p:tgtEl>
                                            <p:attrNameLst>
                                              <p:attrName>ppt_x</p:attrName>
                                            </p:attrNameLst>
                                          </p:cBhvr>
                                          <p:tavLst>
                                            <p:tav tm="0">
                                              <p:val>
                                                <p:strVal val="0-#ppt_w/2"/>
                                              </p:val>
                                            </p:tav>
                                            <p:tav tm="100000">
                                              <p:val>
                                                <p:strVal val="#ppt_x"/>
                                              </p:val>
                                            </p:tav>
                                          </p:tavLst>
                                        </p:anim>
                                        <p:anim calcmode="lin" valueType="num">
                                          <p:cBhvr additive="base">
                                            <p:cTn id="40" dur="850" fill="hold"/>
                                            <p:tgtEl>
                                              <p:spTgt spid="53288"/>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53280"/>
                                            </p:tgtEl>
                                            <p:attrNameLst>
                                              <p:attrName>style.visibility</p:attrName>
                                            </p:attrNameLst>
                                          </p:cBhvr>
                                          <p:to>
                                            <p:strVal val="visible"/>
                                          </p:to>
                                        </p:set>
                                        <p:anim calcmode="lin" valueType="num">
                                          <p:cBhvr additive="base">
                                            <p:cTn id="45" dur="750" fill="hold"/>
                                            <p:tgtEl>
                                              <p:spTgt spid="53280"/>
                                            </p:tgtEl>
                                            <p:attrNameLst>
                                              <p:attrName>ppt_x</p:attrName>
                                            </p:attrNameLst>
                                          </p:cBhvr>
                                          <p:tavLst>
                                            <p:tav tm="0">
                                              <p:val>
                                                <p:strVal val="0-#ppt_w/2"/>
                                              </p:val>
                                            </p:tav>
                                            <p:tav tm="100000">
                                              <p:val>
                                                <p:strVal val="#ppt_x"/>
                                              </p:val>
                                            </p:tav>
                                          </p:tavLst>
                                        </p:anim>
                                        <p:anim calcmode="lin" valueType="num">
                                          <p:cBhvr additive="base">
                                            <p:cTn id="46" dur="750" fill="hold"/>
                                            <p:tgtEl>
                                              <p:spTgt spid="53280"/>
                                            </p:tgtEl>
                                            <p:attrNameLst>
                                              <p:attrName>ppt_y</p:attrName>
                                            </p:attrNameLst>
                                          </p:cBhvr>
                                          <p:tavLst>
                                            <p:tav tm="0">
                                              <p:val>
                                                <p:strVal val="#ppt_y"/>
                                              </p:val>
                                            </p:tav>
                                            <p:tav tm="100000">
                                              <p:val>
                                                <p:strVal val="#ppt_y"/>
                                              </p:val>
                                            </p:tav>
                                          </p:tavLst>
                                        </p:anim>
                                      </p:childTnLst>
                                    </p:cTn>
                                  </p:par>
                                  <p:par>
                                    <p:cTn id="47" presetID="2" presetClass="entr" presetSubtype="8" fill="hold" grpId="0" nodeType="withEffect">
                                      <p:stCondLst>
                                        <p:cond delay="0"/>
                                      </p:stCondLst>
                                      <p:childTnLst>
                                        <p:set>
                                          <p:cBhvr>
                                            <p:cTn id="48" dur="1" fill="hold">
                                              <p:stCondLst>
                                                <p:cond delay="0"/>
                                              </p:stCondLst>
                                            </p:cTn>
                                            <p:tgtEl>
                                              <p:spTgt spid="53291"/>
                                            </p:tgtEl>
                                            <p:attrNameLst>
                                              <p:attrName>style.visibility</p:attrName>
                                            </p:attrNameLst>
                                          </p:cBhvr>
                                          <p:to>
                                            <p:strVal val="visible"/>
                                          </p:to>
                                        </p:set>
                                        <p:anim calcmode="lin" valueType="num">
                                          <p:cBhvr additive="base">
                                            <p:cTn id="49" dur="750" fill="hold"/>
                                            <p:tgtEl>
                                              <p:spTgt spid="53291"/>
                                            </p:tgtEl>
                                            <p:attrNameLst>
                                              <p:attrName>ppt_x</p:attrName>
                                            </p:attrNameLst>
                                          </p:cBhvr>
                                          <p:tavLst>
                                            <p:tav tm="0">
                                              <p:val>
                                                <p:strVal val="0-#ppt_w/2"/>
                                              </p:val>
                                            </p:tav>
                                            <p:tav tm="100000">
                                              <p:val>
                                                <p:strVal val="#ppt_x"/>
                                              </p:val>
                                            </p:tav>
                                          </p:tavLst>
                                        </p:anim>
                                        <p:anim calcmode="lin" valueType="num">
                                          <p:cBhvr additive="base">
                                            <p:cTn id="50" dur="750" fill="hold"/>
                                            <p:tgtEl>
                                              <p:spTgt spid="53291"/>
                                            </p:tgtEl>
                                            <p:attrNameLst>
                                              <p:attrName>ppt_y</p:attrName>
                                            </p:attrNameLst>
                                          </p:cBhvr>
                                          <p:tavLst>
                                            <p:tav tm="0">
                                              <p:val>
                                                <p:strVal val="#ppt_y"/>
                                              </p:val>
                                            </p:tav>
                                            <p:tav tm="100000">
                                              <p:val>
                                                <p:strVal val="#ppt_y"/>
                                              </p:val>
                                            </p:tav>
                                          </p:tavLst>
                                        </p:anim>
                                      </p:childTnLst>
                                    </p:cTn>
                                  </p:par>
                                  <p:par>
                                    <p:cTn id="51" presetID="2" presetClass="entr" presetSubtype="8" fill="hold" grpId="0" nodeType="withEffect">
                                      <p:stCondLst>
                                        <p:cond delay="200"/>
                                      </p:stCondLst>
                                      <p:childTnLst>
                                        <p:set>
                                          <p:cBhvr>
                                            <p:cTn id="52" dur="1" fill="hold">
                                              <p:stCondLst>
                                                <p:cond delay="0"/>
                                              </p:stCondLst>
                                            </p:cTn>
                                            <p:tgtEl>
                                              <p:spTgt spid="53287"/>
                                            </p:tgtEl>
                                            <p:attrNameLst>
                                              <p:attrName>style.visibility</p:attrName>
                                            </p:attrNameLst>
                                          </p:cBhvr>
                                          <p:to>
                                            <p:strVal val="visible"/>
                                          </p:to>
                                        </p:set>
                                        <p:anim calcmode="lin" valueType="num">
                                          <p:cBhvr additive="base">
                                            <p:cTn id="53" dur="750" fill="hold"/>
                                            <p:tgtEl>
                                              <p:spTgt spid="53287"/>
                                            </p:tgtEl>
                                            <p:attrNameLst>
                                              <p:attrName>ppt_x</p:attrName>
                                            </p:attrNameLst>
                                          </p:cBhvr>
                                          <p:tavLst>
                                            <p:tav tm="0">
                                              <p:val>
                                                <p:strVal val="0-#ppt_w/2"/>
                                              </p:val>
                                            </p:tav>
                                            <p:tav tm="100000">
                                              <p:val>
                                                <p:strVal val="#ppt_x"/>
                                              </p:val>
                                            </p:tav>
                                          </p:tavLst>
                                        </p:anim>
                                        <p:anim calcmode="lin" valueType="num">
                                          <p:cBhvr additive="base">
                                            <p:cTn id="54" dur="750" fill="hold"/>
                                            <p:tgtEl>
                                              <p:spTgt spid="53287"/>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2" fill="hold" grpId="0" nodeType="clickEffect">
                                      <p:stCondLst>
                                        <p:cond delay="0"/>
                                      </p:stCondLst>
                                      <p:childTnLst>
                                        <p:set>
                                          <p:cBhvr>
                                            <p:cTn id="58" dur="1" fill="hold">
                                              <p:stCondLst>
                                                <p:cond delay="0"/>
                                              </p:stCondLst>
                                            </p:cTn>
                                            <p:tgtEl>
                                              <p:spTgt spid="53279"/>
                                            </p:tgtEl>
                                            <p:attrNameLst>
                                              <p:attrName>style.visibility</p:attrName>
                                            </p:attrNameLst>
                                          </p:cBhvr>
                                          <p:to>
                                            <p:strVal val="visible"/>
                                          </p:to>
                                        </p:set>
                                        <p:anim calcmode="lin" valueType="num">
                                          <p:cBhvr additive="base">
                                            <p:cTn id="59" dur="750" fill="hold"/>
                                            <p:tgtEl>
                                              <p:spTgt spid="53279"/>
                                            </p:tgtEl>
                                            <p:attrNameLst>
                                              <p:attrName>ppt_x</p:attrName>
                                            </p:attrNameLst>
                                          </p:cBhvr>
                                          <p:tavLst>
                                            <p:tav tm="0">
                                              <p:val>
                                                <p:strVal val="1+#ppt_w/2"/>
                                              </p:val>
                                            </p:tav>
                                            <p:tav tm="100000">
                                              <p:val>
                                                <p:strVal val="#ppt_x"/>
                                              </p:val>
                                            </p:tav>
                                          </p:tavLst>
                                        </p:anim>
                                        <p:anim calcmode="lin" valueType="num">
                                          <p:cBhvr additive="base">
                                            <p:cTn id="60" dur="750" fill="hold"/>
                                            <p:tgtEl>
                                              <p:spTgt spid="53279"/>
                                            </p:tgtEl>
                                            <p:attrNameLst>
                                              <p:attrName>ppt_y</p:attrName>
                                            </p:attrNameLst>
                                          </p:cBhvr>
                                          <p:tavLst>
                                            <p:tav tm="0">
                                              <p:val>
                                                <p:strVal val="#ppt_y"/>
                                              </p:val>
                                            </p:tav>
                                            <p:tav tm="100000">
                                              <p:val>
                                                <p:strVal val="#ppt_y"/>
                                              </p:val>
                                            </p:tav>
                                          </p:tavLst>
                                        </p:anim>
                                      </p:childTnLst>
                                    </p:cTn>
                                  </p:par>
                                  <p:par>
                                    <p:cTn id="61" presetID="2" presetClass="entr" presetSubtype="2" fill="hold" grpId="0" nodeType="withEffect">
                                      <p:stCondLst>
                                        <p:cond delay="0"/>
                                      </p:stCondLst>
                                      <p:childTnLst>
                                        <p:set>
                                          <p:cBhvr>
                                            <p:cTn id="62" dur="1" fill="hold">
                                              <p:stCondLst>
                                                <p:cond delay="0"/>
                                              </p:stCondLst>
                                            </p:cTn>
                                            <p:tgtEl>
                                              <p:spTgt spid="53292"/>
                                            </p:tgtEl>
                                            <p:attrNameLst>
                                              <p:attrName>style.visibility</p:attrName>
                                            </p:attrNameLst>
                                          </p:cBhvr>
                                          <p:to>
                                            <p:strVal val="visible"/>
                                          </p:to>
                                        </p:set>
                                        <p:anim calcmode="lin" valueType="num">
                                          <p:cBhvr additive="base">
                                            <p:cTn id="63" dur="750" fill="hold"/>
                                            <p:tgtEl>
                                              <p:spTgt spid="53292"/>
                                            </p:tgtEl>
                                            <p:attrNameLst>
                                              <p:attrName>ppt_x</p:attrName>
                                            </p:attrNameLst>
                                          </p:cBhvr>
                                          <p:tavLst>
                                            <p:tav tm="0">
                                              <p:val>
                                                <p:strVal val="1+#ppt_w/2"/>
                                              </p:val>
                                            </p:tav>
                                            <p:tav tm="100000">
                                              <p:val>
                                                <p:strVal val="#ppt_x"/>
                                              </p:val>
                                            </p:tav>
                                          </p:tavLst>
                                        </p:anim>
                                        <p:anim calcmode="lin" valueType="num">
                                          <p:cBhvr additive="base">
                                            <p:cTn id="64" dur="750" fill="hold"/>
                                            <p:tgtEl>
                                              <p:spTgt spid="53292"/>
                                            </p:tgtEl>
                                            <p:attrNameLst>
                                              <p:attrName>ppt_y</p:attrName>
                                            </p:attrNameLst>
                                          </p:cBhvr>
                                          <p:tavLst>
                                            <p:tav tm="0">
                                              <p:val>
                                                <p:strVal val="#ppt_y"/>
                                              </p:val>
                                            </p:tav>
                                            <p:tav tm="100000">
                                              <p:val>
                                                <p:strVal val="#ppt_y"/>
                                              </p:val>
                                            </p:tav>
                                          </p:tavLst>
                                        </p:anim>
                                      </p:childTnLst>
                                    </p:cTn>
                                  </p:par>
                                  <p:par>
                                    <p:cTn id="65" presetID="2" presetClass="entr" presetSubtype="2" fill="hold" grpId="0" nodeType="withEffect">
                                      <p:stCondLst>
                                        <p:cond delay="200"/>
                                      </p:stCondLst>
                                      <p:childTnLst>
                                        <p:set>
                                          <p:cBhvr>
                                            <p:cTn id="66" dur="1" fill="hold">
                                              <p:stCondLst>
                                                <p:cond delay="0"/>
                                              </p:stCondLst>
                                            </p:cTn>
                                            <p:tgtEl>
                                              <p:spTgt spid="53285"/>
                                            </p:tgtEl>
                                            <p:attrNameLst>
                                              <p:attrName>style.visibility</p:attrName>
                                            </p:attrNameLst>
                                          </p:cBhvr>
                                          <p:to>
                                            <p:strVal val="visible"/>
                                          </p:to>
                                        </p:set>
                                        <p:anim calcmode="lin" valueType="num">
                                          <p:cBhvr additive="base">
                                            <p:cTn id="67" dur="750" fill="hold"/>
                                            <p:tgtEl>
                                              <p:spTgt spid="53285"/>
                                            </p:tgtEl>
                                            <p:attrNameLst>
                                              <p:attrName>ppt_x</p:attrName>
                                            </p:attrNameLst>
                                          </p:cBhvr>
                                          <p:tavLst>
                                            <p:tav tm="0">
                                              <p:val>
                                                <p:strVal val="1+#ppt_w/2"/>
                                              </p:val>
                                            </p:tav>
                                            <p:tav tm="100000">
                                              <p:val>
                                                <p:strVal val="#ppt_x"/>
                                              </p:val>
                                            </p:tav>
                                          </p:tavLst>
                                        </p:anim>
                                        <p:anim calcmode="lin" valueType="num">
                                          <p:cBhvr additive="base">
                                            <p:cTn id="68" dur="750" fill="hold"/>
                                            <p:tgtEl>
                                              <p:spTgt spid="53285"/>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2" fill="hold" grpId="0" nodeType="clickEffect">
                                      <p:stCondLst>
                                        <p:cond delay="0"/>
                                      </p:stCondLst>
                                      <p:childTnLst>
                                        <p:set>
                                          <p:cBhvr>
                                            <p:cTn id="72" dur="1" fill="hold">
                                              <p:stCondLst>
                                                <p:cond delay="0"/>
                                              </p:stCondLst>
                                            </p:cTn>
                                            <p:tgtEl>
                                              <p:spTgt spid="53278"/>
                                            </p:tgtEl>
                                            <p:attrNameLst>
                                              <p:attrName>style.visibility</p:attrName>
                                            </p:attrNameLst>
                                          </p:cBhvr>
                                          <p:to>
                                            <p:strVal val="visible"/>
                                          </p:to>
                                        </p:set>
                                        <p:anim calcmode="lin" valueType="num">
                                          <p:cBhvr additive="base">
                                            <p:cTn id="73" dur="850" fill="hold"/>
                                            <p:tgtEl>
                                              <p:spTgt spid="53278"/>
                                            </p:tgtEl>
                                            <p:attrNameLst>
                                              <p:attrName>ppt_x</p:attrName>
                                            </p:attrNameLst>
                                          </p:cBhvr>
                                          <p:tavLst>
                                            <p:tav tm="0">
                                              <p:val>
                                                <p:strVal val="1+#ppt_w/2"/>
                                              </p:val>
                                            </p:tav>
                                            <p:tav tm="100000">
                                              <p:val>
                                                <p:strVal val="#ppt_x"/>
                                              </p:val>
                                            </p:tav>
                                          </p:tavLst>
                                        </p:anim>
                                        <p:anim calcmode="lin" valueType="num">
                                          <p:cBhvr additive="base">
                                            <p:cTn id="74" dur="850" fill="hold"/>
                                            <p:tgtEl>
                                              <p:spTgt spid="53278"/>
                                            </p:tgtEl>
                                            <p:attrNameLst>
                                              <p:attrName>ppt_y</p:attrName>
                                            </p:attrNameLst>
                                          </p:cBhvr>
                                          <p:tavLst>
                                            <p:tav tm="0">
                                              <p:val>
                                                <p:strVal val="#ppt_y"/>
                                              </p:val>
                                            </p:tav>
                                            <p:tav tm="100000">
                                              <p:val>
                                                <p:strVal val="#ppt_y"/>
                                              </p:val>
                                            </p:tav>
                                          </p:tavLst>
                                        </p:anim>
                                      </p:childTnLst>
                                    </p:cTn>
                                  </p:par>
                                  <p:par>
                                    <p:cTn id="75" presetID="2" presetClass="entr" presetSubtype="2" fill="hold" grpId="0" nodeType="withEffect">
                                      <p:stCondLst>
                                        <p:cond delay="0"/>
                                      </p:stCondLst>
                                      <p:childTnLst>
                                        <p:set>
                                          <p:cBhvr>
                                            <p:cTn id="76" dur="1" fill="hold">
                                              <p:stCondLst>
                                                <p:cond delay="0"/>
                                              </p:stCondLst>
                                            </p:cTn>
                                            <p:tgtEl>
                                              <p:spTgt spid="53293"/>
                                            </p:tgtEl>
                                            <p:attrNameLst>
                                              <p:attrName>style.visibility</p:attrName>
                                            </p:attrNameLst>
                                          </p:cBhvr>
                                          <p:to>
                                            <p:strVal val="visible"/>
                                          </p:to>
                                        </p:set>
                                        <p:anim calcmode="lin" valueType="num">
                                          <p:cBhvr additive="base">
                                            <p:cTn id="77" dur="850" fill="hold"/>
                                            <p:tgtEl>
                                              <p:spTgt spid="53293"/>
                                            </p:tgtEl>
                                            <p:attrNameLst>
                                              <p:attrName>ppt_x</p:attrName>
                                            </p:attrNameLst>
                                          </p:cBhvr>
                                          <p:tavLst>
                                            <p:tav tm="0">
                                              <p:val>
                                                <p:strVal val="1+#ppt_w/2"/>
                                              </p:val>
                                            </p:tav>
                                            <p:tav tm="100000">
                                              <p:val>
                                                <p:strVal val="#ppt_x"/>
                                              </p:val>
                                            </p:tav>
                                          </p:tavLst>
                                        </p:anim>
                                        <p:anim calcmode="lin" valueType="num">
                                          <p:cBhvr additive="base">
                                            <p:cTn id="78" dur="850" fill="hold"/>
                                            <p:tgtEl>
                                              <p:spTgt spid="53293"/>
                                            </p:tgtEl>
                                            <p:attrNameLst>
                                              <p:attrName>ppt_y</p:attrName>
                                            </p:attrNameLst>
                                          </p:cBhvr>
                                          <p:tavLst>
                                            <p:tav tm="0">
                                              <p:val>
                                                <p:strVal val="#ppt_y"/>
                                              </p:val>
                                            </p:tav>
                                            <p:tav tm="100000">
                                              <p:val>
                                                <p:strVal val="#ppt_y"/>
                                              </p:val>
                                            </p:tav>
                                          </p:tavLst>
                                        </p:anim>
                                      </p:childTnLst>
                                    </p:cTn>
                                  </p:par>
                                  <p:par>
                                    <p:cTn id="79" presetID="2" presetClass="entr" presetSubtype="2" fill="hold" grpId="0" nodeType="withEffect">
                                      <p:stCondLst>
                                        <p:cond delay="200"/>
                                      </p:stCondLst>
                                      <p:childTnLst>
                                        <p:set>
                                          <p:cBhvr>
                                            <p:cTn id="80" dur="1" fill="hold">
                                              <p:stCondLst>
                                                <p:cond delay="0"/>
                                              </p:stCondLst>
                                            </p:cTn>
                                            <p:tgtEl>
                                              <p:spTgt spid="53289"/>
                                            </p:tgtEl>
                                            <p:attrNameLst>
                                              <p:attrName>style.visibility</p:attrName>
                                            </p:attrNameLst>
                                          </p:cBhvr>
                                          <p:to>
                                            <p:strVal val="visible"/>
                                          </p:to>
                                        </p:set>
                                        <p:anim calcmode="lin" valueType="num">
                                          <p:cBhvr additive="base">
                                            <p:cTn id="81" dur="850" fill="hold"/>
                                            <p:tgtEl>
                                              <p:spTgt spid="53289"/>
                                            </p:tgtEl>
                                            <p:attrNameLst>
                                              <p:attrName>ppt_x</p:attrName>
                                            </p:attrNameLst>
                                          </p:cBhvr>
                                          <p:tavLst>
                                            <p:tav tm="0">
                                              <p:val>
                                                <p:strVal val="1+#ppt_w/2"/>
                                              </p:val>
                                            </p:tav>
                                            <p:tav tm="100000">
                                              <p:val>
                                                <p:strVal val="#ppt_x"/>
                                              </p:val>
                                            </p:tav>
                                          </p:tavLst>
                                        </p:anim>
                                        <p:anim calcmode="lin" valueType="num">
                                          <p:cBhvr additive="base">
                                            <p:cTn id="82" dur="850" fill="hold"/>
                                            <p:tgtEl>
                                              <p:spTgt spid="53289"/>
                                            </p:tgtEl>
                                            <p:attrNameLst>
                                              <p:attrName>ppt_y</p:attrName>
                                            </p:attrNameLst>
                                          </p:cBhvr>
                                          <p:tavLst>
                                            <p:tav tm="0">
                                              <p:val>
                                                <p:strVal val="#ppt_y"/>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2" fill="hold" grpId="0" nodeType="clickEffect">
                                      <p:stCondLst>
                                        <p:cond delay="0"/>
                                      </p:stCondLst>
                                      <p:childTnLst>
                                        <p:set>
                                          <p:cBhvr>
                                            <p:cTn id="86" dur="1" fill="hold">
                                              <p:stCondLst>
                                                <p:cond delay="0"/>
                                              </p:stCondLst>
                                            </p:cTn>
                                            <p:tgtEl>
                                              <p:spTgt spid="53283"/>
                                            </p:tgtEl>
                                            <p:attrNameLst>
                                              <p:attrName>style.visibility</p:attrName>
                                            </p:attrNameLst>
                                          </p:cBhvr>
                                          <p:to>
                                            <p:strVal val="visible"/>
                                          </p:to>
                                        </p:set>
                                        <p:anim calcmode="lin" valueType="num">
                                          <p:cBhvr additive="base">
                                            <p:cTn id="87" dur="1000" fill="hold"/>
                                            <p:tgtEl>
                                              <p:spTgt spid="53283"/>
                                            </p:tgtEl>
                                            <p:attrNameLst>
                                              <p:attrName>ppt_x</p:attrName>
                                            </p:attrNameLst>
                                          </p:cBhvr>
                                          <p:tavLst>
                                            <p:tav tm="0">
                                              <p:val>
                                                <p:strVal val="1+#ppt_w/2"/>
                                              </p:val>
                                            </p:tav>
                                            <p:tav tm="100000">
                                              <p:val>
                                                <p:strVal val="#ppt_x"/>
                                              </p:val>
                                            </p:tav>
                                          </p:tavLst>
                                        </p:anim>
                                        <p:anim calcmode="lin" valueType="num">
                                          <p:cBhvr additive="base">
                                            <p:cTn id="88" dur="1000" fill="hold"/>
                                            <p:tgtEl>
                                              <p:spTgt spid="53283"/>
                                            </p:tgtEl>
                                            <p:attrNameLst>
                                              <p:attrName>ppt_y</p:attrName>
                                            </p:attrNameLst>
                                          </p:cBhvr>
                                          <p:tavLst>
                                            <p:tav tm="0">
                                              <p:val>
                                                <p:strVal val="#ppt_y"/>
                                              </p:val>
                                            </p:tav>
                                            <p:tav tm="100000">
                                              <p:val>
                                                <p:strVal val="#ppt_y"/>
                                              </p:val>
                                            </p:tav>
                                          </p:tavLst>
                                        </p:anim>
                                      </p:childTnLst>
                                    </p:cTn>
                                  </p:par>
                                  <p:par>
                                    <p:cTn id="89" presetID="2" presetClass="entr" presetSubtype="2" fill="hold" grpId="0" nodeType="withEffect">
                                      <p:stCondLst>
                                        <p:cond delay="0"/>
                                      </p:stCondLst>
                                      <p:childTnLst>
                                        <p:set>
                                          <p:cBhvr>
                                            <p:cTn id="90" dur="1" fill="hold">
                                              <p:stCondLst>
                                                <p:cond delay="0"/>
                                              </p:stCondLst>
                                            </p:cTn>
                                            <p:tgtEl>
                                              <p:spTgt spid="53294"/>
                                            </p:tgtEl>
                                            <p:attrNameLst>
                                              <p:attrName>style.visibility</p:attrName>
                                            </p:attrNameLst>
                                          </p:cBhvr>
                                          <p:to>
                                            <p:strVal val="visible"/>
                                          </p:to>
                                        </p:set>
                                        <p:anim calcmode="lin" valueType="num">
                                          <p:cBhvr additive="base">
                                            <p:cTn id="91" dur="1000" fill="hold"/>
                                            <p:tgtEl>
                                              <p:spTgt spid="53294"/>
                                            </p:tgtEl>
                                            <p:attrNameLst>
                                              <p:attrName>ppt_x</p:attrName>
                                            </p:attrNameLst>
                                          </p:cBhvr>
                                          <p:tavLst>
                                            <p:tav tm="0">
                                              <p:val>
                                                <p:strVal val="1+#ppt_w/2"/>
                                              </p:val>
                                            </p:tav>
                                            <p:tav tm="100000">
                                              <p:val>
                                                <p:strVal val="#ppt_x"/>
                                              </p:val>
                                            </p:tav>
                                          </p:tavLst>
                                        </p:anim>
                                        <p:anim calcmode="lin" valueType="num">
                                          <p:cBhvr additive="base">
                                            <p:cTn id="92" dur="1000" fill="hold"/>
                                            <p:tgtEl>
                                              <p:spTgt spid="53294"/>
                                            </p:tgtEl>
                                            <p:attrNameLst>
                                              <p:attrName>ppt_y</p:attrName>
                                            </p:attrNameLst>
                                          </p:cBhvr>
                                          <p:tavLst>
                                            <p:tav tm="0">
                                              <p:val>
                                                <p:strVal val="#ppt_y"/>
                                              </p:val>
                                            </p:tav>
                                            <p:tav tm="100000">
                                              <p:val>
                                                <p:strVal val="#ppt_y"/>
                                              </p:val>
                                            </p:tav>
                                          </p:tavLst>
                                        </p:anim>
                                      </p:childTnLst>
                                    </p:cTn>
                                  </p:par>
                                  <p:par>
                                    <p:cTn id="93" presetID="2" presetClass="entr" presetSubtype="2" fill="hold" grpId="0" nodeType="withEffect">
                                      <p:stCondLst>
                                        <p:cond delay="200"/>
                                      </p:stCondLst>
                                      <p:childTnLst>
                                        <p:set>
                                          <p:cBhvr>
                                            <p:cTn id="94" dur="1" fill="hold">
                                              <p:stCondLst>
                                                <p:cond delay="0"/>
                                              </p:stCondLst>
                                            </p:cTn>
                                            <p:tgtEl>
                                              <p:spTgt spid="53286"/>
                                            </p:tgtEl>
                                            <p:attrNameLst>
                                              <p:attrName>style.visibility</p:attrName>
                                            </p:attrNameLst>
                                          </p:cBhvr>
                                          <p:to>
                                            <p:strVal val="visible"/>
                                          </p:to>
                                        </p:set>
                                        <p:anim calcmode="lin" valueType="num">
                                          <p:cBhvr additive="base">
                                            <p:cTn id="95" dur="1000" fill="hold"/>
                                            <p:tgtEl>
                                              <p:spTgt spid="53286"/>
                                            </p:tgtEl>
                                            <p:attrNameLst>
                                              <p:attrName>ppt_x</p:attrName>
                                            </p:attrNameLst>
                                          </p:cBhvr>
                                          <p:tavLst>
                                            <p:tav tm="0">
                                              <p:val>
                                                <p:strVal val="1+#ppt_w/2"/>
                                              </p:val>
                                            </p:tav>
                                            <p:tav tm="100000">
                                              <p:val>
                                                <p:strVal val="#ppt_x"/>
                                              </p:val>
                                            </p:tav>
                                          </p:tavLst>
                                        </p:anim>
                                        <p:anim calcmode="lin" valueType="num">
                                          <p:cBhvr additive="base">
                                            <p:cTn id="96" dur="1000" fill="hold"/>
                                            <p:tgtEl>
                                              <p:spTgt spid="5328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p:bldP spid="53278" grpId="0"/>
          <p:bldP spid="53279" grpId="0"/>
          <p:bldP spid="53280" grpId="0"/>
          <p:bldP spid="53282" grpId="0"/>
          <p:bldP spid="53281" grpId="0"/>
          <p:bldP spid="53283" grpId="0"/>
          <p:bldP spid="53284" grpId="0" animBg="1"/>
          <p:bldP spid="53285" grpId="0" animBg="1"/>
          <p:bldP spid="53286" grpId="0" animBg="1"/>
          <p:bldP spid="53287" grpId="0" animBg="1"/>
          <p:bldP spid="53288" grpId="0" animBg="1"/>
          <p:bldP spid="53289" grpId="0" animBg="1"/>
          <p:bldP spid="53290" grpId="0"/>
          <p:bldP spid="53291" grpId="0"/>
          <p:bldP spid="53292" grpId="0"/>
          <p:bldP spid="53293" grpId="0"/>
          <p:bldP spid="53294"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Oval 153">
            <a:extLst>
              <a:ext uri="{FF2B5EF4-FFF2-40B4-BE49-F238E27FC236}">
                <a16:creationId xmlns:a16="http://schemas.microsoft.com/office/drawing/2014/main" id="{F1D8EFFD-C1CB-984D-9381-3AD81C42BE8C}"/>
              </a:ext>
            </a:extLst>
          </p:cNvPr>
          <p:cNvSpPr/>
          <p:nvPr/>
        </p:nvSpPr>
        <p:spPr>
          <a:xfrm>
            <a:off x="3167323" y="3587524"/>
            <a:ext cx="2619339" cy="1026000"/>
          </a:xfrm>
          <a:prstGeom prst="ellipse">
            <a:avLst/>
          </a:prstGeom>
          <a:pattFill prst="lgGrid">
            <a:fgClr>
              <a:srgbClr val="EBEBEE"/>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5" name="Oval 154">
            <a:extLst>
              <a:ext uri="{FF2B5EF4-FFF2-40B4-BE49-F238E27FC236}">
                <a16:creationId xmlns:a16="http://schemas.microsoft.com/office/drawing/2014/main" id="{5A317C97-FAB5-D747-8220-ED0CBB7AE333}"/>
              </a:ext>
            </a:extLst>
          </p:cNvPr>
          <p:cNvSpPr/>
          <p:nvPr/>
        </p:nvSpPr>
        <p:spPr>
          <a:xfrm>
            <a:off x="6049047" y="3490766"/>
            <a:ext cx="2619339" cy="1026000"/>
          </a:xfrm>
          <a:prstGeom prst="ellipse">
            <a:avLst/>
          </a:prstGeom>
          <a:pattFill prst="lgGrid">
            <a:fgClr>
              <a:srgbClr val="EBEBEE"/>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6" name="Oval 155">
            <a:extLst>
              <a:ext uri="{FF2B5EF4-FFF2-40B4-BE49-F238E27FC236}">
                <a16:creationId xmlns:a16="http://schemas.microsoft.com/office/drawing/2014/main" id="{78C270FD-45C7-C245-A5F8-5698E3A7021E}"/>
              </a:ext>
            </a:extLst>
          </p:cNvPr>
          <p:cNvSpPr/>
          <p:nvPr/>
        </p:nvSpPr>
        <p:spPr>
          <a:xfrm>
            <a:off x="8946723" y="3422651"/>
            <a:ext cx="2619339" cy="1026000"/>
          </a:xfrm>
          <a:prstGeom prst="ellipse">
            <a:avLst/>
          </a:prstGeom>
          <a:pattFill prst="lgGrid">
            <a:fgClr>
              <a:srgbClr val="EBEBEE"/>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2" name="Oval 151">
            <a:extLst>
              <a:ext uri="{FF2B5EF4-FFF2-40B4-BE49-F238E27FC236}">
                <a16:creationId xmlns:a16="http://schemas.microsoft.com/office/drawing/2014/main" id="{A1943493-6F6B-0140-90C8-C37E7B3E8F33}"/>
              </a:ext>
            </a:extLst>
          </p:cNvPr>
          <p:cNvSpPr/>
          <p:nvPr/>
        </p:nvSpPr>
        <p:spPr>
          <a:xfrm>
            <a:off x="316656" y="3632145"/>
            <a:ext cx="2619339" cy="1026000"/>
          </a:xfrm>
          <a:prstGeom prst="ellipse">
            <a:avLst/>
          </a:prstGeom>
          <a:pattFill prst="lgGrid">
            <a:fgClr>
              <a:srgbClr val="EBEBEE"/>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Freeform 6">
            <a:extLst>
              <a:ext uri="{FF2B5EF4-FFF2-40B4-BE49-F238E27FC236}">
                <a16:creationId xmlns:a16="http://schemas.microsoft.com/office/drawing/2014/main" id="{3CAC5053-09E6-AA44-918B-0E30845DA963}"/>
              </a:ext>
            </a:extLst>
          </p:cNvPr>
          <p:cNvSpPr/>
          <p:nvPr/>
        </p:nvSpPr>
        <p:spPr>
          <a:xfrm>
            <a:off x="577603" y="3394674"/>
            <a:ext cx="2117059" cy="1244232"/>
          </a:xfrm>
          <a:custGeom>
            <a:avLst/>
            <a:gdLst>
              <a:gd name="connsiteX0" fmla="*/ 1033884 w 2256325"/>
              <a:gd name="connsiteY0" fmla="*/ 1326081 h 1326081"/>
              <a:gd name="connsiteX1" fmla="*/ 19992 w 2256325"/>
              <a:gd name="connsiteY1" fmla="*/ 861285 h 1326081"/>
              <a:gd name="connsiteX2" fmla="*/ 0 w 2256325"/>
              <a:gd name="connsiteY2" fmla="*/ 646416 h 1326081"/>
              <a:gd name="connsiteX3" fmla="*/ 1242433 w 2256325"/>
              <a:gd name="connsiteY3" fmla="*/ 0 h 1326081"/>
              <a:gd name="connsiteX4" fmla="*/ 2256326 w 2256325"/>
              <a:gd name="connsiteY4" fmla="*/ 464796 h 1326081"/>
              <a:gd name="connsiteX5" fmla="*/ 1033884 w 2256325"/>
              <a:gd name="connsiteY5" fmla="*/ 1326081 h 1326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56325" h="1326081">
                <a:moveTo>
                  <a:pt x="1033884" y="1326081"/>
                </a:moveTo>
                <a:lnTo>
                  <a:pt x="19992" y="861285"/>
                </a:lnTo>
                <a:lnTo>
                  <a:pt x="0" y="646416"/>
                </a:lnTo>
                <a:lnTo>
                  <a:pt x="1242433" y="0"/>
                </a:lnTo>
                <a:lnTo>
                  <a:pt x="2256326" y="464796"/>
                </a:lnTo>
                <a:lnTo>
                  <a:pt x="1033884" y="1326081"/>
                </a:lnTo>
                <a:close/>
              </a:path>
            </a:pathLst>
          </a:custGeom>
          <a:solidFill>
            <a:schemeClr val="tx1">
              <a:lumMod val="65000"/>
              <a:lumOff val="35000"/>
            </a:schemeClr>
          </a:solidFill>
          <a:ln w="227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7">
            <a:extLst>
              <a:ext uri="{FF2B5EF4-FFF2-40B4-BE49-F238E27FC236}">
                <a16:creationId xmlns:a16="http://schemas.microsoft.com/office/drawing/2014/main" id="{8EC0B163-42AC-C642-A58A-BF35C8AE6366}"/>
              </a:ext>
            </a:extLst>
          </p:cNvPr>
          <p:cNvSpPr/>
          <p:nvPr/>
        </p:nvSpPr>
        <p:spPr>
          <a:xfrm>
            <a:off x="620660" y="3329948"/>
            <a:ext cx="2068033" cy="1244019"/>
          </a:xfrm>
          <a:custGeom>
            <a:avLst/>
            <a:gdLst>
              <a:gd name="connsiteX0" fmla="*/ 1190182 w 2204074"/>
              <a:gd name="connsiteY0" fmla="*/ 0 h 1325854"/>
              <a:gd name="connsiteX1" fmla="*/ 0 w 2204074"/>
              <a:gd name="connsiteY1" fmla="*/ 688938 h 1325854"/>
              <a:gd name="connsiteX2" fmla="*/ 17947 w 2204074"/>
              <a:gd name="connsiteY2" fmla="*/ 884356 h 1325854"/>
              <a:gd name="connsiteX3" fmla="*/ 981633 w 2204074"/>
              <a:gd name="connsiteY3" fmla="*/ 1325855 h 1325854"/>
              <a:gd name="connsiteX4" fmla="*/ 2204075 w 2204074"/>
              <a:gd name="connsiteY4" fmla="*/ 464796 h 1325854"/>
              <a:gd name="connsiteX5" fmla="*/ 1190182 w 2204074"/>
              <a:gd name="connsiteY5" fmla="*/ 0 h 1325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04074" h="1325854">
                <a:moveTo>
                  <a:pt x="1190182" y="0"/>
                </a:moveTo>
                <a:lnTo>
                  <a:pt x="0" y="688938"/>
                </a:lnTo>
                <a:lnTo>
                  <a:pt x="17947" y="884356"/>
                </a:lnTo>
                <a:lnTo>
                  <a:pt x="981633" y="1325855"/>
                </a:lnTo>
                <a:lnTo>
                  <a:pt x="2204075" y="464796"/>
                </a:lnTo>
                <a:lnTo>
                  <a:pt x="1190182" y="0"/>
                </a:lnTo>
                <a:close/>
              </a:path>
            </a:pathLst>
          </a:custGeom>
          <a:solidFill>
            <a:srgbClr val="FFFFFF"/>
          </a:solidFill>
          <a:ln w="227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8">
            <a:extLst>
              <a:ext uri="{FF2B5EF4-FFF2-40B4-BE49-F238E27FC236}">
                <a16:creationId xmlns:a16="http://schemas.microsoft.com/office/drawing/2014/main" id="{8F8CE9F9-AC73-874F-8E49-124DDC8F6491}"/>
              </a:ext>
            </a:extLst>
          </p:cNvPr>
          <p:cNvSpPr/>
          <p:nvPr/>
        </p:nvSpPr>
        <p:spPr>
          <a:xfrm>
            <a:off x="628121" y="3240180"/>
            <a:ext cx="2052259" cy="1244019"/>
          </a:xfrm>
          <a:custGeom>
            <a:avLst/>
            <a:gdLst>
              <a:gd name="connsiteX0" fmla="*/ 1173371 w 2187263"/>
              <a:gd name="connsiteY0" fmla="*/ 0 h 1325854"/>
              <a:gd name="connsiteX1" fmla="*/ 975954 w 2187263"/>
              <a:gd name="connsiteY1" fmla="*/ 114220 h 1325854"/>
              <a:gd name="connsiteX2" fmla="*/ 1037292 w 2187263"/>
              <a:gd name="connsiteY2" fmla="*/ 775112 h 1325854"/>
              <a:gd name="connsiteX3" fmla="*/ 0 w 2187263"/>
              <a:gd name="connsiteY3" fmla="*/ 870559 h 1325854"/>
              <a:gd name="connsiteX4" fmla="*/ 1136 w 2187263"/>
              <a:gd name="connsiteY4" fmla="*/ 884356 h 1325854"/>
              <a:gd name="connsiteX5" fmla="*/ 964822 w 2187263"/>
              <a:gd name="connsiteY5" fmla="*/ 1325855 h 1325854"/>
              <a:gd name="connsiteX6" fmla="*/ 2187264 w 2187263"/>
              <a:gd name="connsiteY6" fmla="*/ 464796 h 1325854"/>
              <a:gd name="connsiteX7" fmla="*/ 1173371 w 2187263"/>
              <a:gd name="connsiteY7" fmla="*/ 0 h 1325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87263" h="1325854">
                <a:moveTo>
                  <a:pt x="1173371" y="0"/>
                </a:moveTo>
                <a:lnTo>
                  <a:pt x="975954" y="114220"/>
                </a:lnTo>
                <a:lnTo>
                  <a:pt x="1037292" y="775112"/>
                </a:lnTo>
                <a:lnTo>
                  <a:pt x="0" y="870559"/>
                </a:lnTo>
                <a:lnTo>
                  <a:pt x="1136" y="884356"/>
                </a:lnTo>
                <a:lnTo>
                  <a:pt x="964822" y="1325855"/>
                </a:lnTo>
                <a:lnTo>
                  <a:pt x="2187264" y="464796"/>
                </a:lnTo>
                <a:lnTo>
                  <a:pt x="1173371" y="0"/>
                </a:lnTo>
                <a:close/>
              </a:path>
            </a:pathLst>
          </a:custGeom>
          <a:solidFill>
            <a:srgbClr val="FFFFFF"/>
          </a:solidFill>
          <a:ln w="227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Freeform 9">
            <a:extLst>
              <a:ext uri="{FF2B5EF4-FFF2-40B4-BE49-F238E27FC236}">
                <a16:creationId xmlns:a16="http://schemas.microsoft.com/office/drawing/2014/main" id="{4014C358-E458-6448-A5A4-BE502C2B3DD4}"/>
              </a:ext>
            </a:extLst>
          </p:cNvPr>
          <p:cNvSpPr/>
          <p:nvPr/>
        </p:nvSpPr>
        <p:spPr>
          <a:xfrm>
            <a:off x="577603" y="3193280"/>
            <a:ext cx="2098514" cy="1244019"/>
          </a:xfrm>
          <a:custGeom>
            <a:avLst/>
            <a:gdLst>
              <a:gd name="connsiteX0" fmla="*/ 1013893 w 2236561"/>
              <a:gd name="connsiteY0" fmla="*/ 1325855 h 1325854"/>
              <a:gd name="connsiteX1" fmla="*/ 0 w 2236561"/>
              <a:gd name="connsiteY1" fmla="*/ 861059 h 1325854"/>
              <a:gd name="connsiteX2" fmla="*/ 1222442 w 2236561"/>
              <a:gd name="connsiteY2" fmla="*/ 0 h 1325854"/>
              <a:gd name="connsiteX3" fmla="*/ 2236561 w 2236561"/>
              <a:gd name="connsiteY3" fmla="*/ 464569 h 1325854"/>
              <a:gd name="connsiteX4" fmla="*/ 1013893 w 2236561"/>
              <a:gd name="connsiteY4" fmla="*/ 1325855 h 13258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6561" h="1325854">
                <a:moveTo>
                  <a:pt x="1013893" y="1325855"/>
                </a:moveTo>
                <a:lnTo>
                  <a:pt x="0" y="861059"/>
                </a:lnTo>
                <a:lnTo>
                  <a:pt x="1222442" y="0"/>
                </a:lnTo>
                <a:lnTo>
                  <a:pt x="2236561" y="464569"/>
                </a:lnTo>
                <a:lnTo>
                  <a:pt x="1013893" y="1325855"/>
                </a:lnTo>
                <a:close/>
              </a:path>
            </a:pathLst>
          </a:custGeom>
          <a:solidFill>
            <a:schemeClr val="tx1">
              <a:lumMod val="50000"/>
              <a:lumOff val="50000"/>
            </a:schemeClr>
          </a:solidFill>
          <a:ln w="227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10">
            <a:extLst>
              <a:ext uri="{FF2B5EF4-FFF2-40B4-BE49-F238E27FC236}">
                <a16:creationId xmlns:a16="http://schemas.microsoft.com/office/drawing/2014/main" id="{3A951624-4BC0-2E43-AF36-8120826A30F7}"/>
              </a:ext>
            </a:extLst>
          </p:cNvPr>
          <p:cNvSpPr/>
          <p:nvPr/>
        </p:nvSpPr>
        <p:spPr>
          <a:xfrm>
            <a:off x="603607" y="3183094"/>
            <a:ext cx="2011333" cy="1181839"/>
          </a:xfrm>
          <a:custGeom>
            <a:avLst/>
            <a:gdLst>
              <a:gd name="connsiteX0" fmla="*/ 982315 w 2143645"/>
              <a:gd name="connsiteY0" fmla="*/ 1259585 h 1259584"/>
              <a:gd name="connsiteX1" fmla="*/ 18856 w 2143645"/>
              <a:gd name="connsiteY1" fmla="*/ 818085 h 1259584"/>
              <a:gd name="connsiteX2" fmla="*/ 0 w 2143645"/>
              <a:gd name="connsiteY2" fmla="*/ 614073 h 1259584"/>
              <a:gd name="connsiteX3" fmla="*/ 1180414 w 2143645"/>
              <a:gd name="connsiteY3" fmla="*/ 0 h 1259584"/>
              <a:gd name="connsiteX4" fmla="*/ 2143646 w 2143645"/>
              <a:gd name="connsiteY4" fmla="*/ 441499 h 1259584"/>
              <a:gd name="connsiteX5" fmla="*/ 982315 w 2143645"/>
              <a:gd name="connsiteY5" fmla="*/ 1259585 h 1259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43645" h="1259584">
                <a:moveTo>
                  <a:pt x="982315" y="1259585"/>
                </a:moveTo>
                <a:lnTo>
                  <a:pt x="18856" y="818085"/>
                </a:lnTo>
                <a:lnTo>
                  <a:pt x="0" y="614073"/>
                </a:lnTo>
                <a:lnTo>
                  <a:pt x="1180414" y="0"/>
                </a:lnTo>
                <a:lnTo>
                  <a:pt x="2143646" y="441499"/>
                </a:lnTo>
                <a:lnTo>
                  <a:pt x="982315" y="1259585"/>
                </a:lnTo>
                <a:close/>
              </a:path>
            </a:pathLst>
          </a:custGeom>
          <a:solidFill>
            <a:schemeClr val="tx1">
              <a:lumMod val="65000"/>
              <a:lumOff val="35000"/>
            </a:schemeClr>
          </a:solidFill>
          <a:ln w="227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Freeform 11">
            <a:extLst>
              <a:ext uri="{FF2B5EF4-FFF2-40B4-BE49-F238E27FC236}">
                <a16:creationId xmlns:a16="http://schemas.microsoft.com/office/drawing/2014/main" id="{CFFA568E-1E1C-6040-9BF2-9D2F0F2F78B3}"/>
              </a:ext>
            </a:extLst>
          </p:cNvPr>
          <p:cNvSpPr/>
          <p:nvPr/>
        </p:nvSpPr>
        <p:spPr>
          <a:xfrm>
            <a:off x="644320" y="3121550"/>
            <a:ext cx="1964865" cy="1181839"/>
          </a:xfrm>
          <a:custGeom>
            <a:avLst/>
            <a:gdLst>
              <a:gd name="connsiteX0" fmla="*/ 1130889 w 2094120"/>
              <a:gd name="connsiteY0" fmla="*/ 0 h 1259584"/>
              <a:gd name="connsiteX1" fmla="*/ 0 w 2094120"/>
              <a:gd name="connsiteY1" fmla="*/ 654333 h 1259584"/>
              <a:gd name="connsiteX2" fmla="*/ 17265 w 2094120"/>
              <a:gd name="connsiteY2" fmla="*/ 840025 h 1259584"/>
              <a:gd name="connsiteX3" fmla="*/ 932790 w 2094120"/>
              <a:gd name="connsiteY3" fmla="*/ 1259585 h 1259584"/>
              <a:gd name="connsiteX4" fmla="*/ 2094121 w 2094120"/>
              <a:gd name="connsiteY4" fmla="*/ 441499 h 1259584"/>
              <a:gd name="connsiteX5" fmla="*/ 1130889 w 2094120"/>
              <a:gd name="connsiteY5" fmla="*/ 0 h 1259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4120" h="1259584">
                <a:moveTo>
                  <a:pt x="1130889" y="0"/>
                </a:moveTo>
                <a:lnTo>
                  <a:pt x="0" y="654333"/>
                </a:lnTo>
                <a:lnTo>
                  <a:pt x="17265" y="840025"/>
                </a:lnTo>
                <a:lnTo>
                  <a:pt x="932790" y="1259585"/>
                </a:lnTo>
                <a:lnTo>
                  <a:pt x="2094121" y="441499"/>
                </a:lnTo>
                <a:lnTo>
                  <a:pt x="1130889" y="0"/>
                </a:lnTo>
                <a:close/>
              </a:path>
            </a:pathLst>
          </a:custGeom>
          <a:solidFill>
            <a:srgbClr val="FFFFFF"/>
          </a:solidFill>
          <a:ln w="227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Freeform 12">
            <a:extLst>
              <a:ext uri="{FF2B5EF4-FFF2-40B4-BE49-F238E27FC236}">
                <a16:creationId xmlns:a16="http://schemas.microsoft.com/office/drawing/2014/main" id="{630BE470-A539-2A45-99E9-126CD5F8ACFA}"/>
              </a:ext>
            </a:extLst>
          </p:cNvPr>
          <p:cNvSpPr/>
          <p:nvPr/>
        </p:nvSpPr>
        <p:spPr>
          <a:xfrm>
            <a:off x="651354" y="3036239"/>
            <a:ext cx="1949945" cy="1181839"/>
          </a:xfrm>
          <a:custGeom>
            <a:avLst/>
            <a:gdLst>
              <a:gd name="connsiteX0" fmla="*/ 1114987 w 2078218"/>
              <a:gd name="connsiteY0" fmla="*/ 0 h 1259584"/>
              <a:gd name="connsiteX1" fmla="*/ 927338 w 2078218"/>
              <a:gd name="connsiteY1" fmla="*/ 108565 h 1259584"/>
              <a:gd name="connsiteX2" fmla="*/ 985723 w 2078218"/>
              <a:gd name="connsiteY2" fmla="*/ 736435 h 1259584"/>
              <a:gd name="connsiteX3" fmla="*/ 0 w 2078218"/>
              <a:gd name="connsiteY3" fmla="*/ 827133 h 1259584"/>
              <a:gd name="connsiteX4" fmla="*/ 1363 w 2078218"/>
              <a:gd name="connsiteY4" fmla="*/ 840025 h 1259584"/>
              <a:gd name="connsiteX5" fmla="*/ 916888 w 2078218"/>
              <a:gd name="connsiteY5" fmla="*/ 1259585 h 1259584"/>
              <a:gd name="connsiteX6" fmla="*/ 2078219 w 2078218"/>
              <a:gd name="connsiteY6" fmla="*/ 441499 h 1259584"/>
              <a:gd name="connsiteX7" fmla="*/ 1114987 w 2078218"/>
              <a:gd name="connsiteY7" fmla="*/ 0 h 1259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78218" h="1259584">
                <a:moveTo>
                  <a:pt x="1114987" y="0"/>
                </a:moveTo>
                <a:lnTo>
                  <a:pt x="927338" y="108565"/>
                </a:lnTo>
                <a:lnTo>
                  <a:pt x="985723" y="736435"/>
                </a:lnTo>
                <a:lnTo>
                  <a:pt x="0" y="827133"/>
                </a:lnTo>
                <a:lnTo>
                  <a:pt x="1363" y="840025"/>
                </a:lnTo>
                <a:lnTo>
                  <a:pt x="916888" y="1259585"/>
                </a:lnTo>
                <a:lnTo>
                  <a:pt x="2078219" y="441499"/>
                </a:lnTo>
                <a:lnTo>
                  <a:pt x="1114987" y="0"/>
                </a:lnTo>
                <a:close/>
              </a:path>
            </a:pathLst>
          </a:custGeom>
          <a:solidFill>
            <a:srgbClr val="FFFFFF"/>
          </a:solidFill>
          <a:ln w="227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Freeform 13">
            <a:extLst>
              <a:ext uri="{FF2B5EF4-FFF2-40B4-BE49-F238E27FC236}">
                <a16:creationId xmlns:a16="http://schemas.microsoft.com/office/drawing/2014/main" id="{19C45393-48F2-E646-B1A2-2844F17E8405}"/>
              </a:ext>
            </a:extLst>
          </p:cNvPr>
          <p:cNvSpPr/>
          <p:nvPr/>
        </p:nvSpPr>
        <p:spPr>
          <a:xfrm>
            <a:off x="603607" y="2991673"/>
            <a:ext cx="1993641" cy="1181839"/>
          </a:xfrm>
          <a:custGeom>
            <a:avLst/>
            <a:gdLst>
              <a:gd name="connsiteX0" fmla="*/ 963232 w 2124789"/>
              <a:gd name="connsiteY0" fmla="*/ 1259585 h 1259584"/>
              <a:gd name="connsiteX1" fmla="*/ 0 w 2124789"/>
              <a:gd name="connsiteY1" fmla="*/ 818085 h 1259584"/>
              <a:gd name="connsiteX2" fmla="*/ 1161331 w 2124789"/>
              <a:gd name="connsiteY2" fmla="*/ 0 h 1259584"/>
              <a:gd name="connsiteX3" fmla="*/ 2124790 w 2124789"/>
              <a:gd name="connsiteY3" fmla="*/ 441499 h 1259584"/>
              <a:gd name="connsiteX4" fmla="*/ 963232 w 2124789"/>
              <a:gd name="connsiteY4" fmla="*/ 1259585 h 1259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4789" h="1259584">
                <a:moveTo>
                  <a:pt x="963232" y="1259585"/>
                </a:moveTo>
                <a:lnTo>
                  <a:pt x="0" y="818085"/>
                </a:lnTo>
                <a:lnTo>
                  <a:pt x="1161331" y="0"/>
                </a:lnTo>
                <a:lnTo>
                  <a:pt x="2124790" y="441499"/>
                </a:lnTo>
                <a:lnTo>
                  <a:pt x="963232" y="1259585"/>
                </a:lnTo>
                <a:close/>
              </a:path>
            </a:pathLst>
          </a:custGeom>
          <a:solidFill>
            <a:schemeClr val="tx1">
              <a:lumMod val="50000"/>
              <a:lumOff val="50000"/>
            </a:schemeClr>
          </a:solidFill>
          <a:ln w="227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Freeform 20">
            <a:extLst>
              <a:ext uri="{FF2B5EF4-FFF2-40B4-BE49-F238E27FC236}">
                <a16:creationId xmlns:a16="http://schemas.microsoft.com/office/drawing/2014/main" id="{D8E9CCC6-F226-134F-B7E5-8C0E1D01108C}"/>
              </a:ext>
            </a:extLst>
          </p:cNvPr>
          <p:cNvSpPr/>
          <p:nvPr/>
        </p:nvSpPr>
        <p:spPr>
          <a:xfrm>
            <a:off x="628334" y="2994008"/>
            <a:ext cx="1922661" cy="1129634"/>
          </a:xfrm>
          <a:custGeom>
            <a:avLst/>
            <a:gdLst>
              <a:gd name="connsiteX0" fmla="*/ 938924 w 2049139"/>
              <a:gd name="connsiteY0" fmla="*/ 1203945 h 1203945"/>
              <a:gd name="connsiteX1" fmla="*/ 17947 w 2049139"/>
              <a:gd name="connsiteY1" fmla="*/ 781897 h 1203945"/>
              <a:gd name="connsiteX2" fmla="*/ 0 w 2049139"/>
              <a:gd name="connsiteY2" fmla="*/ 586932 h 1203945"/>
              <a:gd name="connsiteX3" fmla="*/ 1128390 w 2049139"/>
              <a:gd name="connsiteY3" fmla="*/ 0 h 1203945"/>
              <a:gd name="connsiteX4" fmla="*/ 2049140 w 2049139"/>
              <a:gd name="connsiteY4" fmla="*/ 422048 h 1203945"/>
              <a:gd name="connsiteX5" fmla="*/ 938924 w 2049139"/>
              <a:gd name="connsiteY5" fmla="*/ 1203945 h 1203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49139" h="1203945">
                <a:moveTo>
                  <a:pt x="938924" y="1203945"/>
                </a:moveTo>
                <a:lnTo>
                  <a:pt x="17947" y="781897"/>
                </a:lnTo>
                <a:lnTo>
                  <a:pt x="0" y="586932"/>
                </a:lnTo>
                <a:lnTo>
                  <a:pt x="1128390" y="0"/>
                </a:lnTo>
                <a:lnTo>
                  <a:pt x="2049140" y="422048"/>
                </a:lnTo>
                <a:lnTo>
                  <a:pt x="938924" y="1203945"/>
                </a:lnTo>
                <a:close/>
              </a:path>
            </a:pathLst>
          </a:custGeom>
          <a:solidFill>
            <a:schemeClr val="accent3"/>
          </a:solidFill>
          <a:ln w="227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21">
            <a:extLst>
              <a:ext uri="{FF2B5EF4-FFF2-40B4-BE49-F238E27FC236}">
                <a16:creationId xmlns:a16="http://schemas.microsoft.com/office/drawing/2014/main" id="{2751AC36-B625-2945-94CF-282885CAEDE8}"/>
              </a:ext>
            </a:extLst>
          </p:cNvPr>
          <p:cNvSpPr/>
          <p:nvPr/>
        </p:nvSpPr>
        <p:spPr>
          <a:xfrm>
            <a:off x="667341" y="2935012"/>
            <a:ext cx="1878111" cy="1129846"/>
          </a:xfrm>
          <a:custGeom>
            <a:avLst/>
            <a:gdLst>
              <a:gd name="connsiteX0" fmla="*/ 1080910 w 2001659"/>
              <a:gd name="connsiteY0" fmla="*/ 0 h 1204171"/>
              <a:gd name="connsiteX1" fmla="*/ 0 w 2001659"/>
              <a:gd name="connsiteY1" fmla="*/ 625608 h 1204171"/>
              <a:gd name="connsiteX2" fmla="*/ 16357 w 2001659"/>
              <a:gd name="connsiteY2" fmla="*/ 803158 h 1204171"/>
              <a:gd name="connsiteX3" fmla="*/ 891444 w 2001659"/>
              <a:gd name="connsiteY3" fmla="*/ 1204171 h 1204171"/>
              <a:gd name="connsiteX4" fmla="*/ 2001660 w 2001659"/>
              <a:gd name="connsiteY4" fmla="*/ 422048 h 1204171"/>
              <a:gd name="connsiteX5" fmla="*/ 1080910 w 2001659"/>
              <a:gd name="connsiteY5" fmla="*/ 0 h 1204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1659" h="1204171">
                <a:moveTo>
                  <a:pt x="1080910" y="0"/>
                </a:moveTo>
                <a:lnTo>
                  <a:pt x="0" y="625608"/>
                </a:lnTo>
                <a:lnTo>
                  <a:pt x="16357" y="803158"/>
                </a:lnTo>
                <a:lnTo>
                  <a:pt x="891444" y="1204171"/>
                </a:lnTo>
                <a:lnTo>
                  <a:pt x="2001660" y="422048"/>
                </a:lnTo>
                <a:lnTo>
                  <a:pt x="1080910" y="0"/>
                </a:lnTo>
                <a:close/>
              </a:path>
            </a:pathLst>
          </a:custGeom>
          <a:solidFill>
            <a:srgbClr val="FFFFFF"/>
          </a:solidFill>
          <a:ln w="227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Freeform 28">
            <a:extLst>
              <a:ext uri="{FF2B5EF4-FFF2-40B4-BE49-F238E27FC236}">
                <a16:creationId xmlns:a16="http://schemas.microsoft.com/office/drawing/2014/main" id="{F5A513C6-29A6-FD40-8BD0-798A601E8CDD}"/>
              </a:ext>
            </a:extLst>
          </p:cNvPr>
          <p:cNvSpPr/>
          <p:nvPr/>
        </p:nvSpPr>
        <p:spPr>
          <a:xfrm>
            <a:off x="674162" y="2853519"/>
            <a:ext cx="1863830" cy="1129846"/>
          </a:xfrm>
          <a:custGeom>
            <a:avLst/>
            <a:gdLst>
              <a:gd name="connsiteX0" fmla="*/ 1065462 w 1986438"/>
              <a:gd name="connsiteY0" fmla="*/ 0 h 1204171"/>
              <a:gd name="connsiteX1" fmla="*/ 886446 w 1986438"/>
              <a:gd name="connsiteY1" fmla="*/ 103816 h 1204171"/>
              <a:gd name="connsiteX2" fmla="*/ 942105 w 1986438"/>
              <a:gd name="connsiteY2" fmla="*/ 703866 h 1204171"/>
              <a:gd name="connsiteX3" fmla="*/ 0 w 1986438"/>
              <a:gd name="connsiteY3" fmla="*/ 790718 h 1204171"/>
              <a:gd name="connsiteX4" fmla="*/ 1136 w 1986438"/>
              <a:gd name="connsiteY4" fmla="*/ 802932 h 1204171"/>
              <a:gd name="connsiteX5" fmla="*/ 876223 w 1986438"/>
              <a:gd name="connsiteY5" fmla="*/ 1204171 h 1204171"/>
              <a:gd name="connsiteX6" fmla="*/ 1986439 w 1986438"/>
              <a:gd name="connsiteY6" fmla="*/ 422048 h 1204171"/>
              <a:gd name="connsiteX7" fmla="*/ 1065462 w 1986438"/>
              <a:gd name="connsiteY7" fmla="*/ 0 h 1204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86438" h="1204171">
                <a:moveTo>
                  <a:pt x="1065462" y="0"/>
                </a:moveTo>
                <a:lnTo>
                  <a:pt x="886446" y="103816"/>
                </a:lnTo>
                <a:lnTo>
                  <a:pt x="942105" y="703866"/>
                </a:lnTo>
                <a:lnTo>
                  <a:pt x="0" y="790718"/>
                </a:lnTo>
                <a:lnTo>
                  <a:pt x="1136" y="802932"/>
                </a:lnTo>
                <a:lnTo>
                  <a:pt x="876223" y="1204171"/>
                </a:lnTo>
                <a:lnTo>
                  <a:pt x="1986439" y="422048"/>
                </a:lnTo>
                <a:lnTo>
                  <a:pt x="1065462" y="0"/>
                </a:lnTo>
                <a:close/>
              </a:path>
            </a:pathLst>
          </a:custGeom>
          <a:solidFill>
            <a:srgbClr val="FFFFFF"/>
          </a:solidFill>
          <a:ln w="227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1" name="Freeform 30">
            <a:extLst>
              <a:ext uri="{FF2B5EF4-FFF2-40B4-BE49-F238E27FC236}">
                <a16:creationId xmlns:a16="http://schemas.microsoft.com/office/drawing/2014/main" id="{87666F07-9C92-E44D-AA46-662B0A491AAF}"/>
              </a:ext>
            </a:extLst>
          </p:cNvPr>
          <p:cNvSpPr/>
          <p:nvPr/>
        </p:nvSpPr>
        <p:spPr>
          <a:xfrm>
            <a:off x="628334" y="2810864"/>
            <a:ext cx="1905608" cy="1129846"/>
          </a:xfrm>
          <a:custGeom>
            <a:avLst/>
            <a:gdLst>
              <a:gd name="connsiteX0" fmla="*/ 920750 w 2030965"/>
              <a:gd name="connsiteY0" fmla="*/ 1204171 h 1204171"/>
              <a:gd name="connsiteX1" fmla="*/ 0 w 2030965"/>
              <a:gd name="connsiteY1" fmla="*/ 782123 h 1204171"/>
              <a:gd name="connsiteX2" fmla="*/ 1110216 w 2030965"/>
              <a:gd name="connsiteY2" fmla="*/ 0 h 1204171"/>
              <a:gd name="connsiteX3" fmla="*/ 2030966 w 2030965"/>
              <a:gd name="connsiteY3" fmla="*/ 422048 h 1204171"/>
              <a:gd name="connsiteX4" fmla="*/ 920750 w 2030965"/>
              <a:gd name="connsiteY4" fmla="*/ 1204171 h 120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0965" h="1204171">
                <a:moveTo>
                  <a:pt x="920750" y="1204171"/>
                </a:moveTo>
                <a:lnTo>
                  <a:pt x="0" y="782123"/>
                </a:lnTo>
                <a:lnTo>
                  <a:pt x="1110216" y="0"/>
                </a:lnTo>
                <a:lnTo>
                  <a:pt x="2030966" y="422048"/>
                </a:lnTo>
                <a:lnTo>
                  <a:pt x="920750" y="1204171"/>
                </a:lnTo>
                <a:close/>
              </a:path>
            </a:pathLst>
          </a:custGeom>
          <a:solidFill>
            <a:schemeClr val="accent2"/>
          </a:solidFill>
          <a:ln w="227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 name="Freeform 59">
            <a:extLst>
              <a:ext uri="{FF2B5EF4-FFF2-40B4-BE49-F238E27FC236}">
                <a16:creationId xmlns:a16="http://schemas.microsoft.com/office/drawing/2014/main" id="{2DF0A1D6-C569-C54A-9B83-35EDE1D06621}"/>
              </a:ext>
            </a:extLst>
          </p:cNvPr>
          <p:cNvSpPr/>
          <p:nvPr/>
        </p:nvSpPr>
        <p:spPr>
          <a:xfrm>
            <a:off x="612985" y="2768632"/>
            <a:ext cx="1922661" cy="1129634"/>
          </a:xfrm>
          <a:custGeom>
            <a:avLst/>
            <a:gdLst>
              <a:gd name="connsiteX0" fmla="*/ 938924 w 2049139"/>
              <a:gd name="connsiteY0" fmla="*/ 1203945 h 1203945"/>
              <a:gd name="connsiteX1" fmla="*/ 17947 w 2049139"/>
              <a:gd name="connsiteY1" fmla="*/ 781897 h 1203945"/>
              <a:gd name="connsiteX2" fmla="*/ 0 w 2049139"/>
              <a:gd name="connsiteY2" fmla="*/ 586932 h 1203945"/>
              <a:gd name="connsiteX3" fmla="*/ 1128390 w 2049139"/>
              <a:gd name="connsiteY3" fmla="*/ 0 h 1203945"/>
              <a:gd name="connsiteX4" fmla="*/ 2049140 w 2049139"/>
              <a:gd name="connsiteY4" fmla="*/ 422048 h 1203945"/>
              <a:gd name="connsiteX5" fmla="*/ 938924 w 2049139"/>
              <a:gd name="connsiteY5" fmla="*/ 1203945 h 1203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49139" h="1203945">
                <a:moveTo>
                  <a:pt x="938924" y="1203945"/>
                </a:moveTo>
                <a:lnTo>
                  <a:pt x="17947" y="781897"/>
                </a:lnTo>
                <a:lnTo>
                  <a:pt x="0" y="586932"/>
                </a:lnTo>
                <a:lnTo>
                  <a:pt x="1128390" y="0"/>
                </a:lnTo>
                <a:lnTo>
                  <a:pt x="2049140" y="422048"/>
                </a:lnTo>
                <a:lnTo>
                  <a:pt x="938924" y="1203945"/>
                </a:lnTo>
                <a:close/>
              </a:path>
            </a:pathLst>
          </a:custGeom>
          <a:solidFill>
            <a:schemeClr val="accent3"/>
          </a:solidFill>
          <a:ln w="227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1" name="Freeform 60">
            <a:extLst>
              <a:ext uri="{FF2B5EF4-FFF2-40B4-BE49-F238E27FC236}">
                <a16:creationId xmlns:a16="http://schemas.microsoft.com/office/drawing/2014/main" id="{E134402C-6677-274B-B3AE-723275878DAC}"/>
              </a:ext>
            </a:extLst>
          </p:cNvPr>
          <p:cNvSpPr/>
          <p:nvPr/>
        </p:nvSpPr>
        <p:spPr>
          <a:xfrm>
            <a:off x="651992" y="2709636"/>
            <a:ext cx="1878111" cy="1129846"/>
          </a:xfrm>
          <a:custGeom>
            <a:avLst/>
            <a:gdLst>
              <a:gd name="connsiteX0" fmla="*/ 1080910 w 2001659"/>
              <a:gd name="connsiteY0" fmla="*/ 0 h 1204171"/>
              <a:gd name="connsiteX1" fmla="*/ 0 w 2001659"/>
              <a:gd name="connsiteY1" fmla="*/ 625608 h 1204171"/>
              <a:gd name="connsiteX2" fmla="*/ 16357 w 2001659"/>
              <a:gd name="connsiteY2" fmla="*/ 803158 h 1204171"/>
              <a:gd name="connsiteX3" fmla="*/ 891444 w 2001659"/>
              <a:gd name="connsiteY3" fmla="*/ 1204171 h 1204171"/>
              <a:gd name="connsiteX4" fmla="*/ 2001660 w 2001659"/>
              <a:gd name="connsiteY4" fmla="*/ 422048 h 1204171"/>
              <a:gd name="connsiteX5" fmla="*/ 1080910 w 2001659"/>
              <a:gd name="connsiteY5" fmla="*/ 0 h 1204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1659" h="1204171">
                <a:moveTo>
                  <a:pt x="1080910" y="0"/>
                </a:moveTo>
                <a:lnTo>
                  <a:pt x="0" y="625608"/>
                </a:lnTo>
                <a:lnTo>
                  <a:pt x="16357" y="803158"/>
                </a:lnTo>
                <a:lnTo>
                  <a:pt x="891444" y="1204171"/>
                </a:lnTo>
                <a:lnTo>
                  <a:pt x="2001660" y="422048"/>
                </a:lnTo>
                <a:lnTo>
                  <a:pt x="1080910" y="0"/>
                </a:lnTo>
                <a:close/>
              </a:path>
            </a:pathLst>
          </a:custGeom>
          <a:solidFill>
            <a:srgbClr val="FFFFFF"/>
          </a:solidFill>
          <a:ln w="227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2" name="Freeform 61">
            <a:extLst>
              <a:ext uri="{FF2B5EF4-FFF2-40B4-BE49-F238E27FC236}">
                <a16:creationId xmlns:a16="http://schemas.microsoft.com/office/drawing/2014/main" id="{A4981CF9-C6F0-D64F-AD1B-76DBFCEB183E}"/>
              </a:ext>
            </a:extLst>
          </p:cNvPr>
          <p:cNvSpPr/>
          <p:nvPr/>
        </p:nvSpPr>
        <p:spPr>
          <a:xfrm>
            <a:off x="658814" y="2628144"/>
            <a:ext cx="1863830" cy="1129846"/>
          </a:xfrm>
          <a:custGeom>
            <a:avLst/>
            <a:gdLst>
              <a:gd name="connsiteX0" fmla="*/ 1065462 w 1986438"/>
              <a:gd name="connsiteY0" fmla="*/ 0 h 1204171"/>
              <a:gd name="connsiteX1" fmla="*/ 886446 w 1986438"/>
              <a:gd name="connsiteY1" fmla="*/ 103816 h 1204171"/>
              <a:gd name="connsiteX2" fmla="*/ 942105 w 1986438"/>
              <a:gd name="connsiteY2" fmla="*/ 703866 h 1204171"/>
              <a:gd name="connsiteX3" fmla="*/ 0 w 1986438"/>
              <a:gd name="connsiteY3" fmla="*/ 790718 h 1204171"/>
              <a:gd name="connsiteX4" fmla="*/ 1136 w 1986438"/>
              <a:gd name="connsiteY4" fmla="*/ 802932 h 1204171"/>
              <a:gd name="connsiteX5" fmla="*/ 876223 w 1986438"/>
              <a:gd name="connsiteY5" fmla="*/ 1204171 h 1204171"/>
              <a:gd name="connsiteX6" fmla="*/ 1986439 w 1986438"/>
              <a:gd name="connsiteY6" fmla="*/ 422048 h 1204171"/>
              <a:gd name="connsiteX7" fmla="*/ 1065462 w 1986438"/>
              <a:gd name="connsiteY7" fmla="*/ 0 h 1204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86438" h="1204171">
                <a:moveTo>
                  <a:pt x="1065462" y="0"/>
                </a:moveTo>
                <a:lnTo>
                  <a:pt x="886446" y="103816"/>
                </a:lnTo>
                <a:lnTo>
                  <a:pt x="942105" y="703866"/>
                </a:lnTo>
                <a:lnTo>
                  <a:pt x="0" y="790718"/>
                </a:lnTo>
                <a:lnTo>
                  <a:pt x="1136" y="802932"/>
                </a:lnTo>
                <a:lnTo>
                  <a:pt x="876223" y="1204171"/>
                </a:lnTo>
                <a:lnTo>
                  <a:pt x="1986439" y="422048"/>
                </a:lnTo>
                <a:lnTo>
                  <a:pt x="1065462" y="0"/>
                </a:lnTo>
                <a:close/>
              </a:path>
            </a:pathLst>
          </a:custGeom>
          <a:solidFill>
            <a:srgbClr val="FFFFFF"/>
          </a:solidFill>
          <a:ln w="227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3" name="Freeform 62">
            <a:extLst>
              <a:ext uri="{FF2B5EF4-FFF2-40B4-BE49-F238E27FC236}">
                <a16:creationId xmlns:a16="http://schemas.microsoft.com/office/drawing/2014/main" id="{9401FFB7-F41E-414F-ACF3-D5C6E9AC6786}"/>
              </a:ext>
            </a:extLst>
          </p:cNvPr>
          <p:cNvSpPr/>
          <p:nvPr/>
        </p:nvSpPr>
        <p:spPr>
          <a:xfrm>
            <a:off x="612985" y="2585489"/>
            <a:ext cx="1905608" cy="1129846"/>
          </a:xfrm>
          <a:custGeom>
            <a:avLst/>
            <a:gdLst>
              <a:gd name="connsiteX0" fmla="*/ 920750 w 2030965"/>
              <a:gd name="connsiteY0" fmla="*/ 1204171 h 1204171"/>
              <a:gd name="connsiteX1" fmla="*/ 0 w 2030965"/>
              <a:gd name="connsiteY1" fmla="*/ 782123 h 1204171"/>
              <a:gd name="connsiteX2" fmla="*/ 1110216 w 2030965"/>
              <a:gd name="connsiteY2" fmla="*/ 0 h 1204171"/>
              <a:gd name="connsiteX3" fmla="*/ 2030966 w 2030965"/>
              <a:gd name="connsiteY3" fmla="*/ 422048 h 1204171"/>
              <a:gd name="connsiteX4" fmla="*/ 920750 w 2030965"/>
              <a:gd name="connsiteY4" fmla="*/ 1204171 h 120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0965" h="1204171">
                <a:moveTo>
                  <a:pt x="920750" y="1204171"/>
                </a:moveTo>
                <a:lnTo>
                  <a:pt x="0" y="782123"/>
                </a:lnTo>
                <a:lnTo>
                  <a:pt x="1110216" y="0"/>
                </a:lnTo>
                <a:lnTo>
                  <a:pt x="2030966" y="422048"/>
                </a:lnTo>
                <a:lnTo>
                  <a:pt x="920750" y="1204171"/>
                </a:lnTo>
                <a:close/>
              </a:path>
            </a:pathLst>
          </a:custGeom>
          <a:solidFill>
            <a:schemeClr val="accent2"/>
          </a:solidFill>
          <a:ln w="227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4" name="Freeform 63">
            <a:extLst>
              <a:ext uri="{FF2B5EF4-FFF2-40B4-BE49-F238E27FC236}">
                <a16:creationId xmlns:a16="http://schemas.microsoft.com/office/drawing/2014/main" id="{ECC06139-A9B6-E54B-8665-742B1C80690C}"/>
              </a:ext>
            </a:extLst>
          </p:cNvPr>
          <p:cNvSpPr/>
          <p:nvPr/>
        </p:nvSpPr>
        <p:spPr>
          <a:xfrm>
            <a:off x="598567" y="2557477"/>
            <a:ext cx="1922661" cy="1129634"/>
          </a:xfrm>
          <a:custGeom>
            <a:avLst/>
            <a:gdLst>
              <a:gd name="connsiteX0" fmla="*/ 938924 w 2049139"/>
              <a:gd name="connsiteY0" fmla="*/ 1203945 h 1203945"/>
              <a:gd name="connsiteX1" fmla="*/ 17947 w 2049139"/>
              <a:gd name="connsiteY1" fmla="*/ 781897 h 1203945"/>
              <a:gd name="connsiteX2" fmla="*/ 0 w 2049139"/>
              <a:gd name="connsiteY2" fmla="*/ 586932 h 1203945"/>
              <a:gd name="connsiteX3" fmla="*/ 1128390 w 2049139"/>
              <a:gd name="connsiteY3" fmla="*/ 0 h 1203945"/>
              <a:gd name="connsiteX4" fmla="*/ 2049140 w 2049139"/>
              <a:gd name="connsiteY4" fmla="*/ 422048 h 1203945"/>
              <a:gd name="connsiteX5" fmla="*/ 938924 w 2049139"/>
              <a:gd name="connsiteY5" fmla="*/ 1203945 h 1203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49139" h="1203945">
                <a:moveTo>
                  <a:pt x="938924" y="1203945"/>
                </a:moveTo>
                <a:lnTo>
                  <a:pt x="17947" y="781897"/>
                </a:lnTo>
                <a:lnTo>
                  <a:pt x="0" y="586932"/>
                </a:lnTo>
                <a:lnTo>
                  <a:pt x="1128390" y="0"/>
                </a:lnTo>
                <a:lnTo>
                  <a:pt x="2049140" y="422048"/>
                </a:lnTo>
                <a:lnTo>
                  <a:pt x="938924" y="1203945"/>
                </a:lnTo>
                <a:close/>
              </a:path>
            </a:pathLst>
          </a:custGeom>
          <a:solidFill>
            <a:schemeClr val="accent3"/>
          </a:solidFill>
          <a:ln w="227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 name="Freeform 64">
            <a:extLst>
              <a:ext uri="{FF2B5EF4-FFF2-40B4-BE49-F238E27FC236}">
                <a16:creationId xmlns:a16="http://schemas.microsoft.com/office/drawing/2014/main" id="{C420FD82-9B9C-5741-B323-C51630B6C8BD}"/>
              </a:ext>
            </a:extLst>
          </p:cNvPr>
          <p:cNvSpPr/>
          <p:nvPr/>
        </p:nvSpPr>
        <p:spPr>
          <a:xfrm>
            <a:off x="637574" y="2498481"/>
            <a:ext cx="1878111" cy="1129846"/>
          </a:xfrm>
          <a:custGeom>
            <a:avLst/>
            <a:gdLst>
              <a:gd name="connsiteX0" fmla="*/ 1080910 w 2001659"/>
              <a:gd name="connsiteY0" fmla="*/ 0 h 1204171"/>
              <a:gd name="connsiteX1" fmla="*/ 0 w 2001659"/>
              <a:gd name="connsiteY1" fmla="*/ 625608 h 1204171"/>
              <a:gd name="connsiteX2" fmla="*/ 16357 w 2001659"/>
              <a:gd name="connsiteY2" fmla="*/ 803158 h 1204171"/>
              <a:gd name="connsiteX3" fmla="*/ 891444 w 2001659"/>
              <a:gd name="connsiteY3" fmla="*/ 1204171 h 1204171"/>
              <a:gd name="connsiteX4" fmla="*/ 2001660 w 2001659"/>
              <a:gd name="connsiteY4" fmla="*/ 422048 h 1204171"/>
              <a:gd name="connsiteX5" fmla="*/ 1080910 w 2001659"/>
              <a:gd name="connsiteY5" fmla="*/ 0 h 1204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1659" h="1204171">
                <a:moveTo>
                  <a:pt x="1080910" y="0"/>
                </a:moveTo>
                <a:lnTo>
                  <a:pt x="0" y="625608"/>
                </a:lnTo>
                <a:lnTo>
                  <a:pt x="16357" y="803158"/>
                </a:lnTo>
                <a:lnTo>
                  <a:pt x="891444" y="1204171"/>
                </a:lnTo>
                <a:lnTo>
                  <a:pt x="2001660" y="422048"/>
                </a:lnTo>
                <a:lnTo>
                  <a:pt x="1080910" y="0"/>
                </a:lnTo>
                <a:close/>
              </a:path>
            </a:pathLst>
          </a:custGeom>
          <a:solidFill>
            <a:srgbClr val="FFFFFF"/>
          </a:solidFill>
          <a:ln w="227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 name="Freeform 65">
            <a:extLst>
              <a:ext uri="{FF2B5EF4-FFF2-40B4-BE49-F238E27FC236}">
                <a16:creationId xmlns:a16="http://schemas.microsoft.com/office/drawing/2014/main" id="{EDEA1544-DB55-8147-B044-5F8B7110F511}"/>
              </a:ext>
            </a:extLst>
          </p:cNvPr>
          <p:cNvSpPr/>
          <p:nvPr/>
        </p:nvSpPr>
        <p:spPr>
          <a:xfrm>
            <a:off x="644395" y="2416989"/>
            <a:ext cx="1863830" cy="1129846"/>
          </a:xfrm>
          <a:custGeom>
            <a:avLst/>
            <a:gdLst>
              <a:gd name="connsiteX0" fmla="*/ 1065462 w 1986438"/>
              <a:gd name="connsiteY0" fmla="*/ 0 h 1204171"/>
              <a:gd name="connsiteX1" fmla="*/ 886446 w 1986438"/>
              <a:gd name="connsiteY1" fmla="*/ 103816 h 1204171"/>
              <a:gd name="connsiteX2" fmla="*/ 942105 w 1986438"/>
              <a:gd name="connsiteY2" fmla="*/ 703866 h 1204171"/>
              <a:gd name="connsiteX3" fmla="*/ 0 w 1986438"/>
              <a:gd name="connsiteY3" fmla="*/ 790718 h 1204171"/>
              <a:gd name="connsiteX4" fmla="*/ 1136 w 1986438"/>
              <a:gd name="connsiteY4" fmla="*/ 802932 h 1204171"/>
              <a:gd name="connsiteX5" fmla="*/ 876223 w 1986438"/>
              <a:gd name="connsiteY5" fmla="*/ 1204171 h 1204171"/>
              <a:gd name="connsiteX6" fmla="*/ 1986439 w 1986438"/>
              <a:gd name="connsiteY6" fmla="*/ 422048 h 1204171"/>
              <a:gd name="connsiteX7" fmla="*/ 1065462 w 1986438"/>
              <a:gd name="connsiteY7" fmla="*/ 0 h 1204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86438" h="1204171">
                <a:moveTo>
                  <a:pt x="1065462" y="0"/>
                </a:moveTo>
                <a:lnTo>
                  <a:pt x="886446" y="103816"/>
                </a:lnTo>
                <a:lnTo>
                  <a:pt x="942105" y="703866"/>
                </a:lnTo>
                <a:lnTo>
                  <a:pt x="0" y="790718"/>
                </a:lnTo>
                <a:lnTo>
                  <a:pt x="1136" y="802932"/>
                </a:lnTo>
                <a:lnTo>
                  <a:pt x="876223" y="1204171"/>
                </a:lnTo>
                <a:lnTo>
                  <a:pt x="1986439" y="422048"/>
                </a:lnTo>
                <a:lnTo>
                  <a:pt x="1065462" y="0"/>
                </a:lnTo>
                <a:close/>
              </a:path>
            </a:pathLst>
          </a:custGeom>
          <a:solidFill>
            <a:srgbClr val="FFFFFF"/>
          </a:solidFill>
          <a:ln w="227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7" name="Freeform 66">
            <a:extLst>
              <a:ext uri="{FF2B5EF4-FFF2-40B4-BE49-F238E27FC236}">
                <a16:creationId xmlns:a16="http://schemas.microsoft.com/office/drawing/2014/main" id="{A8E5CE13-2B22-C64B-BB75-A0CCE6BB5B9D}"/>
              </a:ext>
            </a:extLst>
          </p:cNvPr>
          <p:cNvSpPr/>
          <p:nvPr/>
        </p:nvSpPr>
        <p:spPr>
          <a:xfrm>
            <a:off x="598567" y="2374334"/>
            <a:ext cx="1905608" cy="1129846"/>
          </a:xfrm>
          <a:custGeom>
            <a:avLst/>
            <a:gdLst>
              <a:gd name="connsiteX0" fmla="*/ 920750 w 2030965"/>
              <a:gd name="connsiteY0" fmla="*/ 1204171 h 1204171"/>
              <a:gd name="connsiteX1" fmla="*/ 0 w 2030965"/>
              <a:gd name="connsiteY1" fmla="*/ 782123 h 1204171"/>
              <a:gd name="connsiteX2" fmla="*/ 1110216 w 2030965"/>
              <a:gd name="connsiteY2" fmla="*/ 0 h 1204171"/>
              <a:gd name="connsiteX3" fmla="*/ 2030966 w 2030965"/>
              <a:gd name="connsiteY3" fmla="*/ 422048 h 1204171"/>
              <a:gd name="connsiteX4" fmla="*/ 920750 w 2030965"/>
              <a:gd name="connsiteY4" fmla="*/ 1204171 h 120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0965" h="1204171">
                <a:moveTo>
                  <a:pt x="920750" y="1204171"/>
                </a:moveTo>
                <a:lnTo>
                  <a:pt x="0" y="782123"/>
                </a:lnTo>
                <a:lnTo>
                  <a:pt x="1110216" y="0"/>
                </a:lnTo>
                <a:lnTo>
                  <a:pt x="2030966" y="422048"/>
                </a:lnTo>
                <a:lnTo>
                  <a:pt x="920750" y="1204171"/>
                </a:lnTo>
                <a:close/>
              </a:path>
            </a:pathLst>
          </a:custGeom>
          <a:solidFill>
            <a:schemeClr val="accent2"/>
          </a:solidFill>
          <a:ln w="227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8" name="Freeform 67">
            <a:extLst>
              <a:ext uri="{FF2B5EF4-FFF2-40B4-BE49-F238E27FC236}">
                <a16:creationId xmlns:a16="http://schemas.microsoft.com/office/drawing/2014/main" id="{BDCE5816-6445-4F4D-B936-59D7687AB09B}"/>
              </a:ext>
            </a:extLst>
          </p:cNvPr>
          <p:cNvSpPr/>
          <p:nvPr/>
        </p:nvSpPr>
        <p:spPr>
          <a:xfrm>
            <a:off x="594798" y="2335071"/>
            <a:ext cx="1922661" cy="1129634"/>
          </a:xfrm>
          <a:custGeom>
            <a:avLst/>
            <a:gdLst>
              <a:gd name="connsiteX0" fmla="*/ 938924 w 2049139"/>
              <a:gd name="connsiteY0" fmla="*/ 1203945 h 1203945"/>
              <a:gd name="connsiteX1" fmla="*/ 17947 w 2049139"/>
              <a:gd name="connsiteY1" fmla="*/ 781897 h 1203945"/>
              <a:gd name="connsiteX2" fmla="*/ 0 w 2049139"/>
              <a:gd name="connsiteY2" fmla="*/ 586932 h 1203945"/>
              <a:gd name="connsiteX3" fmla="*/ 1128390 w 2049139"/>
              <a:gd name="connsiteY3" fmla="*/ 0 h 1203945"/>
              <a:gd name="connsiteX4" fmla="*/ 2049140 w 2049139"/>
              <a:gd name="connsiteY4" fmla="*/ 422048 h 1203945"/>
              <a:gd name="connsiteX5" fmla="*/ 938924 w 2049139"/>
              <a:gd name="connsiteY5" fmla="*/ 1203945 h 1203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49139" h="1203945">
                <a:moveTo>
                  <a:pt x="938924" y="1203945"/>
                </a:moveTo>
                <a:lnTo>
                  <a:pt x="17947" y="781897"/>
                </a:lnTo>
                <a:lnTo>
                  <a:pt x="0" y="586932"/>
                </a:lnTo>
                <a:lnTo>
                  <a:pt x="1128390" y="0"/>
                </a:lnTo>
                <a:lnTo>
                  <a:pt x="2049140" y="422048"/>
                </a:lnTo>
                <a:lnTo>
                  <a:pt x="938924" y="1203945"/>
                </a:lnTo>
                <a:close/>
              </a:path>
            </a:pathLst>
          </a:custGeom>
          <a:solidFill>
            <a:schemeClr val="accent3"/>
          </a:solidFill>
          <a:ln w="227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9" name="Freeform 68">
            <a:extLst>
              <a:ext uri="{FF2B5EF4-FFF2-40B4-BE49-F238E27FC236}">
                <a16:creationId xmlns:a16="http://schemas.microsoft.com/office/drawing/2014/main" id="{211396F0-1CD4-6E43-B17D-70126F44B8CF}"/>
              </a:ext>
            </a:extLst>
          </p:cNvPr>
          <p:cNvSpPr/>
          <p:nvPr/>
        </p:nvSpPr>
        <p:spPr>
          <a:xfrm>
            <a:off x="633805" y="2276074"/>
            <a:ext cx="1878111" cy="1129846"/>
          </a:xfrm>
          <a:custGeom>
            <a:avLst/>
            <a:gdLst>
              <a:gd name="connsiteX0" fmla="*/ 1080910 w 2001659"/>
              <a:gd name="connsiteY0" fmla="*/ 0 h 1204171"/>
              <a:gd name="connsiteX1" fmla="*/ 0 w 2001659"/>
              <a:gd name="connsiteY1" fmla="*/ 625608 h 1204171"/>
              <a:gd name="connsiteX2" fmla="*/ 16357 w 2001659"/>
              <a:gd name="connsiteY2" fmla="*/ 803158 h 1204171"/>
              <a:gd name="connsiteX3" fmla="*/ 891444 w 2001659"/>
              <a:gd name="connsiteY3" fmla="*/ 1204171 h 1204171"/>
              <a:gd name="connsiteX4" fmla="*/ 2001660 w 2001659"/>
              <a:gd name="connsiteY4" fmla="*/ 422048 h 1204171"/>
              <a:gd name="connsiteX5" fmla="*/ 1080910 w 2001659"/>
              <a:gd name="connsiteY5" fmla="*/ 0 h 1204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1659" h="1204171">
                <a:moveTo>
                  <a:pt x="1080910" y="0"/>
                </a:moveTo>
                <a:lnTo>
                  <a:pt x="0" y="625608"/>
                </a:lnTo>
                <a:lnTo>
                  <a:pt x="16357" y="803158"/>
                </a:lnTo>
                <a:lnTo>
                  <a:pt x="891444" y="1204171"/>
                </a:lnTo>
                <a:lnTo>
                  <a:pt x="2001660" y="422048"/>
                </a:lnTo>
                <a:lnTo>
                  <a:pt x="1080910" y="0"/>
                </a:lnTo>
                <a:close/>
              </a:path>
            </a:pathLst>
          </a:custGeom>
          <a:solidFill>
            <a:srgbClr val="FFFFFF"/>
          </a:solidFill>
          <a:ln w="227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0" name="Freeform 69">
            <a:extLst>
              <a:ext uri="{FF2B5EF4-FFF2-40B4-BE49-F238E27FC236}">
                <a16:creationId xmlns:a16="http://schemas.microsoft.com/office/drawing/2014/main" id="{8972BC46-87A0-2346-8E7F-C02091FA6CE5}"/>
              </a:ext>
            </a:extLst>
          </p:cNvPr>
          <p:cNvSpPr/>
          <p:nvPr/>
        </p:nvSpPr>
        <p:spPr>
          <a:xfrm>
            <a:off x="640626" y="2194582"/>
            <a:ext cx="1863830" cy="1129846"/>
          </a:xfrm>
          <a:custGeom>
            <a:avLst/>
            <a:gdLst>
              <a:gd name="connsiteX0" fmla="*/ 1065462 w 1986438"/>
              <a:gd name="connsiteY0" fmla="*/ 0 h 1204171"/>
              <a:gd name="connsiteX1" fmla="*/ 886446 w 1986438"/>
              <a:gd name="connsiteY1" fmla="*/ 103816 h 1204171"/>
              <a:gd name="connsiteX2" fmla="*/ 942105 w 1986438"/>
              <a:gd name="connsiteY2" fmla="*/ 703866 h 1204171"/>
              <a:gd name="connsiteX3" fmla="*/ 0 w 1986438"/>
              <a:gd name="connsiteY3" fmla="*/ 790718 h 1204171"/>
              <a:gd name="connsiteX4" fmla="*/ 1136 w 1986438"/>
              <a:gd name="connsiteY4" fmla="*/ 802932 h 1204171"/>
              <a:gd name="connsiteX5" fmla="*/ 876223 w 1986438"/>
              <a:gd name="connsiteY5" fmla="*/ 1204171 h 1204171"/>
              <a:gd name="connsiteX6" fmla="*/ 1986439 w 1986438"/>
              <a:gd name="connsiteY6" fmla="*/ 422048 h 1204171"/>
              <a:gd name="connsiteX7" fmla="*/ 1065462 w 1986438"/>
              <a:gd name="connsiteY7" fmla="*/ 0 h 1204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86438" h="1204171">
                <a:moveTo>
                  <a:pt x="1065462" y="0"/>
                </a:moveTo>
                <a:lnTo>
                  <a:pt x="886446" y="103816"/>
                </a:lnTo>
                <a:lnTo>
                  <a:pt x="942105" y="703866"/>
                </a:lnTo>
                <a:lnTo>
                  <a:pt x="0" y="790718"/>
                </a:lnTo>
                <a:lnTo>
                  <a:pt x="1136" y="802932"/>
                </a:lnTo>
                <a:lnTo>
                  <a:pt x="876223" y="1204171"/>
                </a:lnTo>
                <a:lnTo>
                  <a:pt x="1986439" y="422048"/>
                </a:lnTo>
                <a:lnTo>
                  <a:pt x="1065462" y="0"/>
                </a:lnTo>
                <a:close/>
              </a:path>
            </a:pathLst>
          </a:custGeom>
          <a:solidFill>
            <a:srgbClr val="FFFFFF"/>
          </a:solidFill>
          <a:ln w="227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1" name="Freeform 70">
            <a:extLst>
              <a:ext uri="{FF2B5EF4-FFF2-40B4-BE49-F238E27FC236}">
                <a16:creationId xmlns:a16="http://schemas.microsoft.com/office/drawing/2014/main" id="{274AC5D9-DB0A-EC49-A78D-FB5887CE1498}"/>
              </a:ext>
            </a:extLst>
          </p:cNvPr>
          <p:cNvSpPr/>
          <p:nvPr/>
        </p:nvSpPr>
        <p:spPr>
          <a:xfrm>
            <a:off x="594798" y="2151927"/>
            <a:ext cx="1905608" cy="1129846"/>
          </a:xfrm>
          <a:custGeom>
            <a:avLst/>
            <a:gdLst>
              <a:gd name="connsiteX0" fmla="*/ 920750 w 2030965"/>
              <a:gd name="connsiteY0" fmla="*/ 1204171 h 1204171"/>
              <a:gd name="connsiteX1" fmla="*/ 0 w 2030965"/>
              <a:gd name="connsiteY1" fmla="*/ 782123 h 1204171"/>
              <a:gd name="connsiteX2" fmla="*/ 1110216 w 2030965"/>
              <a:gd name="connsiteY2" fmla="*/ 0 h 1204171"/>
              <a:gd name="connsiteX3" fmla="*/ 2030966 w 2030965"/>
              <a:gd name="connsiteY3" fmla="*/ 422048 h 1204171"/>
              <a:gd name="connsiteX4" fmla="*/ 920750 w 2030965"/>
              <a:gd name="connsiteY4" fmla="*/ 1204171 h 120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0965" h="1204171">
                <a:moveTo>
                  <a:pt x="920750" y="1204171"/>
                </a:moveTo>
                <a:lnTo>
                  <a:pt x="0" y="782123"/>
                </a:lnTo>
                <a:lnTo>
                  <a:pt x="1110216" y="0"/>
                </a:lnTo>
                <a:lnTo>
                  <a:pt x="2030966" y="422048"/>
                </a:lnTo>
                <a:lnTo>
                  <a:pt x="920750" y="1204171"/>
                </a:lnTo>
                <a:close/>
              </a:path>
            </a:pathLst>
          </a:custGeom>
          <a:solidFill>
            <a:schemeClr val="accent2"/>
          </a:solidFill>
          <a:ln w="227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2" name="Freeform 71">
            <a:extLst>
              <a:ext uri="{FF2B5EF4-FFF2-40B4-BE49-F238E27FC236}">
                <a16:creationId xmlns:a16="http://schemas.microsoft.com/office/drawing/2014/main" id="{0F44C5C3-E0A1-464B-90A1-B8063797103B}"/>
              </a:ext>
            </a:extLst>
          </p:cNvPr>
          <p:cNvSpPr/>
          <p:nvPr/>
        </p:nvSpPr>
        <p:spPr>
          <a:xfrm>
            <a:off x="3460674" y="3329735"/>
            <a:ext cx="2117059" cy="1244232"/>
          </a:xfrm>
          <a:custGeom>
            <a:avLst/>
            <a:gdLst>
              <a:gd name="connsiteX0" fmla="*/ 1033884 w 2256325"/>
              <a:gd name="connsiteY0" fmla="*/ 1326081 h 1326081"/>
              <a:gd name="connsiteX1" fmla="*/ 19992 w 2256325"/>
              <a:gd name="connsiteY1" fmla="*/ 861285 h 1326081"/>
              <a:gd name="connsiteX2" fmla="*/ 0 w 2256325"/>
              <a:gd name="connsiteY2" fmla="*/ 646416 h 1326081"/>
              <a:gd name="connsiteX3" fmla="*/ 1242433 w 2256325"/>
              <a:gd name="connsiteY3" fmla="*/ 0 h 1326081"/>
              <a:gd name="connsiteX4" fmla="*/ 2256326 w 2256325"/>
              <a:gd name="connsiteY4" fmla="*/ 464796 h 1326081"/>
              <a:gd name="connsiteX5" fmla="*/ 1033884 w 2256325"/>
              <a:gd name="connsiteY5" fmla="*/ 1326081 h 1326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56325" h="1326081">
                <a:moveTo>
                  <a:pt x="1033884" y="1326081"/>
                </a:moveTo>
                <a:lnTo>
                  <a:pt x="19992" y="861285"/>
                </a:lnTo>
                <a:lnTo>
                  <a:pt x="0" y="646416"/>
                </a:lnTo>
                <a:lnTo>
                  <a:pt x="1242433" y="0"/>
                </a:lnTo>
                <a:lnTo>
                  <a:pt x="2256326" y="464796"/>
                </a:lnTo>
                <a:lnTo>
                  <a:pt x="1033884" y="1326081"/>
                </a:lnTo>
                <a:close/>
              </a:path>
            </a:pathLst>
          </a:custGeom>
          <a:solidFill>
            <a:schemeClr val="tx1">
              <a:lumMod val="65000"/>
              <a:lumOff val="35000"/>
            </a:schemeClr>
          </a:solidFill>
          <a:ln w="227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3" name="Freeform 72">
            <a:extLst>
              <a:ext uri="{FF2B5EF4-FFF2-40B4-BE49-F238E27FC236}">
                <a16:creationId xmlns:a16="http://schemas.microsoft.com/office/drawing/2014/main" id="{6F454A61-CA62-5B44-A87E-2A02F45D25EA}"/>
              </a:ext>
            </a:extLst>
          </p:cNvPr>
          <p:cNvSpPr/>
          <p:nvPr/>
        </p:nvSpPr>
        <p:spPr>
          <a:xfrm>
            <a:off x="3503731" y="3265009"/>
            <a:ext cx="2068033" cy="1244019"/>
          </a:xfrm>
          <a:custGeom>
            <a:avLst/>
            <a:gdLst>
              <a:gd name="connsiteX0" fmla="*/ 1190182 w 2204074"/>
              <a:gd name="connsiteY0" fmla="*/ 0 h 1325854"/>
              <a:gd name="connsiteX1" fmla="*/ 0 w 2204074"/>
              <a:gd name="connsiteY1" fmla="*/ 688938 h 1325854"/>
              <a:gd name="connsiteX2" fmla="*/ 17947 w 2204074"/>
              <a:gd name="connsiteY2" fmla="*/ 884356 h 1325854"/>
              <a:gd name="connsiteX3" fmla="*/ 981633 w 2204074"/>
              <a:gd name="connsiteY3" fmla="*/ 1325855 h 1325854"/>
              <a:gd name="connsiteX4" fmla="*/ 2204075 w 2204074"/>
              <a:gd name="connsiteY4" fmla="*/ 464796 h 1325854"/>
              <a:gd name="connsiteX5" fmla="*/ 1190182 w 2204074"/>
              <a:gd name="connsiteY5" fmla="*/ 0 h 1325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04074" h="1325854">
                <a:moveTo>
                  <a:pt x="1190182" y="0"/>
                </a:moveTo>
                <a:lnTo>
                  <a:pt x="0" y="688938"/>
                </a:lnTo>
                <a:lnTo>
                  <a:pt x="17947" y="884356"/>
                </a:lnTo>
                <a:lnTo>
                  <a:pt x="981633" y="1325855"/>
                </a:lnTo>
                <a:lnTo>
                  <a:pt x="2204075" y="464796"/>
                </a:lnTo>
                <a:lnTo>
                  <a:pt x="1190182" y="0"/>
                </a:lnTo>
                <a:close/>
              </a:path>
            </a:pathLst>
          </a:custGeom>
          <a:solidFill>
            <a:srgbClr val="FFFFFF"/>
          </a:solidFill>
          <a:ln w="227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4" name="Freeform 73">
            <a:extLst>
              <a:ext uri="{FF2B5EF4-FFF2-40B4-BE49-F238E27FC236}">
                <a16:creationId xmlns:a16="http://schemas.microsoft.com/office/drawing/2014/main" id="{0DD3E2F6-97D8-8844-8E31-92BCB8E78E50}"/>
              </a:ext>
            </a:extLst>
          </p:cNvPr>
          <p:cNvSpPr/>
          <p:nvPr/>
        </p:nvSpPr>
        <p:spPr>
          <a:xfrm>
            <a:off x="3511192" y="3175241"/>
            <a:ext cx="2052259" cy="1244019"/>
          </a:xfrm>
          <a:custGeom>
            <a:avLst/>
            <a:gdLst>
              <a:gd name="connsiteX0" fmla="*/ 1173371 w 2187263"/>
              <a:gd name="connsiteY0" fmla="*/ 0 h 1325854"/>
              <a:gd name="connsiteX1" fmla="*/ 975954 w 2187263"/>
              <a:gd name="connsiteY1" fmla="*/ 114220 h 1325854"/>
              <a:gd name="connsiteX2" fmla="*/ 1037292 w 2187263"/>
              <a:gd name="connsiteY2" fmla="*/ 775112 h 1325854"/>
              <a:gd name="connsiteX3" fmla="*/ 0 w 2187263"/>
              <a:gd name="connsiteY3" fmla="*/ 870559 h 1325854"/>
              <a:gd name="connsiteX4" fmla="*/ 1136 w 2187263"/>
              <a:gd name="connsiteY4" fmla="*/ 884356 h 1325854"/>
              <a:gd name="connsiteX5" fmla="*/ 964822 w 2187263"/>
              <a:gd name="connsiteY5" fmla="*/ 1325855 h 1325854"/>
              <a:gd name="connsiteX6" fmla="*/ 2187264 w 2187263"/>
              <a:gd name="connsiteY6" fmla="*/ 464796 h 1325854"/>
              <a:gd name="connsiteX7" fmla="*/ 1173371 w 2187263"/>
              <a:gd name="connsiteY7" fmla="*/ 0 h 1325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87263" h="1325854">
                <a:moveTo>
                  <a:pt x="1173371" y="0"/>
                </a:moveTo>
                <a:lnTo>
                  <a:pt x="975954" y="114220"/>
                </a:lnTo>
                <a:lnTo>
                  <a:pt x="1037292" y="775112"/>
                </a:lnTo>
                <a:lnTo>
                  <a:pt x="0" y="870559"/>
                </a:lnTo>
                <a:lnTo>
                  <a:pt x="1136" y="884356"/>
                </a:lnTo>
                <a:lnTo>
                  <a:pt x="964822" y="1325855"/>
                </a:lnTo>
                <a:lnTo>
                  <a:pt x="2187264" y="464796"/>
                </a:lnTo>
                <a:lnTo>
                  <a:pt x="1173371" y="0"/>
                </a:lnTo>
                <a:close/>
              </a:path>
            </a:pathLst>
          </a:custGeom>
          <a:solidFill>
            <a:srgbClr val="FFFFFF"/>
          </a:solidFill>
          <a:ln w="227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5" name="Freeform 74">
            <a:extLst>
              <a:ext uri="{FF2B5EF4-FFF2-40B4-BE49-F238E27FC236}">
                <a16:creationId xmlns:a16="http://schemas.microsoft.com/office/drawing/2014/main" id="{73D8AA60-5BE9-534D-9D56-3476999F7D20}"/>
              </a:ext>
            </a:extLst>
          </p:cNvPr>
          <p:cNvSpPr/>
          <p:nvPr/>
        </p:nvSpPr>
        <p:spPr>
          <a:xfrm>
            <a:off x="3460674" y="3128341"/>
            <a:ext cx="2098514" cy="1244019"/>
          </a:xfrm>
          <a:custGeom>
            <a:avLst/>
            <a:gdLst>
              <a:gd name="connsiteX0" fmla="*/ 1013893 w 2236561"/>
              <a:gd name="connsiteY0" fmla="*/ 1325855 h 1325854"/>
              <a:gd name="connsiteX1" fmla="*/ 0 w 2236561"/>
              <a:gd name="connsiteY1" fmla="*/ 861059 h 1325854"/>
              <a:gd name="connsiteX2" fmla="*/ 1222442 w 2236561"/>
              <a:gd name="connsiteY2" fmla="*/ 0 h 1325854"/>
              <a:gd name="connsiteX3" fmla="*/ 2236561 w 2236561"/>
              <a:gd name="connsiteY3" fmla="*/ 464569 h 1325854"/>
              <a:gd name="connsiteX4" fmla="*/ 1013893 w 2236561"/>
              <a:gd name="connsiteY4" fmla="*/ 1325855 h 13258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6561" h="1325854">
                <a:moveTo>
                  <a:pt x="1013893" y="1325855"/>
                </a:moveTo>
                <a:lnTo>
                  <a:pt x="0" y="861059"/>
                </a:lnTo>
                <a:lnTo>
                  <a:pt x="1222442" y="0"/>
                </a:lnTo>
                <a:lnTo>
                  <a:pt x="2236561" y="464569"/>
                </a:lnTo>
                <a:lnTo>
                  <a:pt x="1013893" y="1325855"/>
                </a:lnTo>
                <a:close/>
              </a:path>
            </a:pathLst>
          </a:custGeom>
          <a:solidFill>
            <a:schemeClr val="tx1">
              <a:lumMod val="50000"/>
              <a:lumOff val="50000"/>
            </a:schemeClr>
          </a:solidFill>
          <a:ln w="227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6" name="Freeform 75">
            <a:extLst>
              <a:ext uri="{FF2B5EF4-FFF2-40B4-BE49-F238E27FC236}">
                <a16:creationId xmlns:a16="http://schemas.microsoft.com/office/drawing/2014/main" id="{4EC4947B-E7EC-164C-B363-851CC71FCD47}"/>
              </a:ext>
            </a:extLst>
          </p:cNvPr>
          <p:cNvSpPr/>
          <p:nvPr/>
        </p:nvSpPr>
        <p:spPr>
          <a:xfrm>
            <a:off x="3486679" y="3118155"/>
            <a:ext cx="2011333" cy="1181839"/>
          </a:xfrm>
          <a:custGeom>
            <a:avLst/>
            <a:gdLst>
              <a:gd name="connsiteX0" fmla="*/ 982315 w 2143645"/>
              <a:gd name="connsiteY0" fmla="*/ 1259585 h 1259584"/>
              <a:gd name="connsiteX1" fmla="*/ 18856 w 2143645"/>
              <a:gd name="connsiteY1" fmla="*/ 818085 h 1259584"/>
              <a:gd name="connsiteX2" fmla="*/ 0 w 2143645"/>
              <a:gd name="connsiteY2" fmla="*/ 614073 h 1259584"/>
              <a:gd name="connsiteX3" fmla="*/ 1180414 w 2143645"/>
              <a:gd name="connsiteY3" fmla="*/ 0 h 1259584"/>
              <a:gd name="connsiteX4" fmla="*/ 2143646 w 2143645"/>
              <a:gd name="connsiteY4" fmla="*/ 441499 h 1259584"/>
              <a:gd name="connsiteX5" fmla="*/ 982315 w 2143645"/>
              <a:gd name="connsiteY5" fmla="*/ 1259585 h 1259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43645" h="1259584">
                <a:moveTo>
                  <a:pt x="982315" y="1259585"/>
                </a:moveTo>
                <a:lnTo>
                  <a:pt x="18856" y="818085"/>
                </a:lnTo>
                <a:lnTo>
                  <a:pt x="0" y="614073"/>
                </a:lnTo>
                <a:lnTo>
                  <a:pt x="1180414" y="0"/>
                </a:lnTo>
                <a:lnTo>
                  <a:pt x="2143646" y="441499"/>
                </a:lnTo>
                <a:lnTo>
                  <a:pt x="982315" y="1259585"/>
                </a:lnTo>
                <a:close/>
              </a:path>
            </a:pathLst>
          </a:custGeom>
          <a:solidFill>
            <a:schemeClr val="tx1">
              <a:lumMod val="65000"/>
              <a:lumOff val="35000"/>
            </a:schemeClr>
          </a:solidFill>
          <a:ln w="227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7" name="Freeform 76">
            <a:extLst>
              <a:ext uri="{FF2B5EF4-FFF2-40B4-BE49-F238E27FC236}">
                <a16:creationId xmlns:a16="http://schemas.microsoft.com/office/drawing/2014/main" id="{89B7D625-2079-D347-9C6B-806548959B79}"/>
              </a:ext>
            </a:extLst>
          </p:cNvPr>
          <p:cNvSpPr/>
          <p:nvPr/>
        </p:nvSpPr>
        <p:spPr>
          <a:xfrm>
            <a:off x="3527391" y="3056611"/>
            <a:ext cx="1964865" cy="1181839"/>
          </a:xfrm>
          <a:custGeom>
            <a:avLst/>
            <a:gdLst>
              <a:gd name="connsiteX0" fmla="*/ 1130889 w 2094120"/>
              <a:gd name="connsiteY0" fmla="*/ 0 h 1259584"/>
              <a:gd name="connsiteX1" fmla="*/ 0 w 2094120"/>
              <a:gd name="connsiteY1" fmla="*/ 654333 h 1259584"/>
              <a:gd name="connsiteX2" fmla="*/ 17265 w 2094120"/>
              <a:gd name="connsiteY2" fmla="*/ 840025 h 1259584"/>
              <a:gd name="connsiteX3" fmla="*/ 932790 w 2094120"/>
              <a:gd name="connsiteY3" fmla="*/ 1259585 h 1259584"/>
              <a:gd name="connsiteX4" fmla="*/ 2094121 w 2094120"/>
              <a:gd name="connsiteY4" fmla="*/ 441499 h 1259584"/>
              <a:gd name="connsiteX5" fmla="*/ 1130889 w 2094120"/>
              <a:gd name="connsiteY5" fmla="*/ 0 h 1259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4120" h="1259584">
                <a:moveTo>
                  <a:pt x="1130889" y="0"/>
                </a:moveTo>
                <a:lnTo>
                  <a:pt x="0" y="654333"/>
                </a:lnTo>
                <a:lnTo>
                  <a:pt x="17265" y="840025"/>
                </a:lnTo>
                <a:lnTo>
                  <a:pt x="932790" y="1259585"/>
                </a:lnTo>
                <a:lnTo>
                  <a:pt x="2094121" y="441499"/>
                </a:lnTo>
                <a:lnTo>
                  <a:pt x="1130889" y="0"/>
                </a:lnTo>
                <a:close/>
              </a:path>
            </a:pathLst>
          </a:custGeom>
          <a:solidFill>
            <a:srgbClr val="FFFFFF"/>
          </a:solidFill>
          <a:ln w="227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8" name="Freeform 77">
            <a:extLst>
              <a:ext uri="{FF2B5EF4-FFF2-40B4-BE49-F238E27FC236}">
                <a16:creationId xmlns:a16="http://schemas.microsoft.com/office/drawing/2014/main" id="{46D83E24-D109-B34B-A856-2DF68FEE10FB}"/>
              </a:ext>
            </a:extLst>
          </p:cNvPr>
          <p:cNvSpPr/>
          <p:nvPr/>
        </p:nvSpPr>
        <p:spPr>
          <a:xfrm>
            <a:off x="3534426" y="2971299"/>
            <a:ext cx="1949945" cy="1181839"/>
          </a:xfrm>
          <a:custGeom>
            <a:avLst/>
            <a:gdLst>
              <a:gd name="connsiteX0" fmla="*/ 1114987 w 2078218"/>
              <a:gd name="connsiteY0" fmla="*/ 0 h 1259584"/>
              <a:gd name="connsiteX1" fmla="*/ 927338 w 2078218"/>
              <a:gd name="connsiteY1" fmla="*/ 108565 h 1259584"/>
              <a:gd name="connsiteX2" fmla="*/ 985723 w 2078218"/>
              <a:gd name="connsiteY2" fmla="*/ 736435 h 1259584"/>
              <a:gd name="connsiteX3" fmla="*/ 0 w 2078218"/>
              <a:gd name="connsiteY3" fmla="*/ 827133 h 1259584"/>
              <a:gd name="connsiteX4" fmla="*/ 1363 w 2078218"/>
              <a:gd name="connsiteY4" fmla="*/ 840025 h 1259584"/>
              <a:gd name="connsiteX5" fmla="*/ 916888 w 2078218"/>
              <a:gd name="connsiteY5" fmla="*/ 1259585 h 1259584"/>
              <a:gd name="connsiteX6" fmla="*/ 2078219 w 2078218"/>
              <a:gd name="connsiteY6" fmla="*/ 441499 h 1259584"/>
              <a:gd name="connsiteX7" fmla="*/ 1114987 w 2078218"/>
              <a:gd name="connsiteY7" fmla="*/ 0 h 1259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78218" h="1259584">
                <a:moveTo>
                  <a:pt x="1114987" y="0"/>
                </a:moveTo>
                <a:lnTo>
                  <a:pt x="927338" y="108565"/>
                </a:lnTo>
                <a:lnTo>
                  <a:pt x="985723" y="736435"/>
                </a:lnTo>
                <a:lnTo>
                  <a:pt x="0" y="827133"/>
                </a:lnTo>
                <a:lnTo>
                  <a:pt x="1363" y="840025"/>
                </a:lnTo>
                <a:lnTo>
                  <a:pt x="916888" y="1259585"/>
                </a:lnTo>
                <a:lnTo>
                  <a:pt x="2078219" y="441499"/>
                </a:lnTo>
                <a:lnTo>
                  <a:pt x="1114987" y="0"/>
                </a:lnTo>
                <a:close/>
              </a:path>
            </a:pathLst>
          </a:custGeom>
          <a:solidFill>
            <a:srgbClr val="FFFFFF"/>
          </a:solidFill>
          <a:ln w="227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9" name="Freeform 78">
            <a:extLst>
              <a:ext uri="{FF2B5EF4-FFF2-40B4-BE49-F238E27FC236}">
                <a16:creationId xmlns:a16="http://schemas.microsoft.com/office/drawing/2014/main" id="{AEF01B15-78A6-514C-8BB2-8158A4929283}"/>
              </a:ext>
            </a:extLst>
          </p:cNvPr>
          <p:cNvSpPr/>
          <p:nvPr/>
        </p:nvSpPr>
        <p:spPr>
          <a:xfrm>
            <a:off x="3486679" y="2926734"/>
            <a:ext cx="1993641" cy="1181839"/>
          </a:xfrm>
          <a:custGeom>
            <a:avLst/>
            <a:gdLst>
              <a:gd name="connsiteX0" fmla="*/ 963232 w 2124789"/>
              <a:gd name="connsiteY0" fmla="*/ 1259585 h 1259584"/>
              <a:gd name="connsiteX1" fmla="*/ 0 w 2124789"/>
              <a:gd name="connsiteY1" fmla="*/ 818085 h 1259584"/>
              <a:gd name="connsiteX2" fmla="*/ 1161331 w 2124789"/>
              <a:gd name="connsiteY2" fmla="*/ 0 h 1259584"/>
              <a:gd name="connsiteX3" fmla="*/ 2124790 w 2124789"/>
              <a:gd name="connsiteY3" fmla="*/ 441499 h 1259584"/>
              <a:gd name="connsiteX4" fmla="*/ 963232 w 2124789"/>
              <a:gd name="connsiteY4" fmla="*/ 1259585 h 1259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4789" h="1259584">
                <a:moveTo>
                  <a:pt x="963232" y="1259585"/>
                </a:moveTo>
                <a:lnTo>
                  <a:pt x="0" y="818085"/>
                </a:lnTo>
                <a:lnTo>
                  <a:pt x="1161331" y="0"/>
                </a:lnTo>
                <a:lnTo>
                  <a:pt x="2124790" y="441499"/>
                </a:lnTo>
                <a:lnTo>
                  <a:pt x="963232" y="1259585"/>
                </a:lnTo>
                <a:close/>
              </a:path>
            </a:pathLst>
          </a:custGeom>
          <a:solidFill>
            <a:schemeClr val="tx1">
              <a:lumMod val="50000"/>
              <a:lumOff val="50000"/>
            </a:schemeClr>
          </a:solidFill>
          <a:ln w="227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0" name="Freeform 79">
            <a:extLst>
              <a:ext uri="{FF2B5EF4-FFF2-40B4-BE49-F238E27FC236}">
                <a16:creationId xmlns:a16="http://schemas.microsoft.com/office/drawing/2014/main" id="{57C685F1-3D31-DE47-B14E-6939557CFE91}"/>
              </a:ext>
            </a:extLst>
          </p:cNvPr>
          <p:cNvSpPr/>
          <p:nvPr/>
        </p:nvSpPr>
        <p:spPr>
          <a:xfrm>
            <a:off x="3511405" y="2929068"/>
            <a:ext cx="1922661" cy="1129634"/>
          </a:xfrm>
          <a:custGeom>
            <a:avLst/>
            <a:gdLst>
              <a:gd name="connsiteX0" fmla="*/ 938924 w 2049139"/>
              <a:gd name="connsiteY0" fmla="*/ 1203945 h 1203945"/>
              <a:gd name="connsiteX1" fmla="*/ 17947 w 2049139"/>
              <a:gd name="connsiteY1" fmla="*/ 781897 h 1203945"/>
              <a:gd name="connsiteX2" fmla="*/ 0 w 2049139"/>
              <a:gd name="connsiteY2" fmla="*/ 586932 h 1203945"/>
              <a:gd name="connsiteX3" fmla="*/ 1128390 w 2049139"/>
              <a:gd name="connsiteY3" fmla="*/ 0 h 1203945"/>
              <a:gd name="connsiteX4" fmla="*/ 2049140 w 2049139"/>
              <a:gd name="connsiteY4" fmla="*/ 422048 h 1203945"/>
              <a:gd name="connsiteX5" fmla="*/ 938924 w 2049139"/>
              <a:gd name="connsiteY5" fmla="*/ 1203945 h 1203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49139" h="1203945">
                <a:moveTo>
                  <a:pt x="938924" y="1203945"/>
                </a:moveTo>
                <a:lnTo>
                  <a:pt x="17947" y="781897"/>
                </a:lnTo>
                <a:lnTo>
                  <a:pt x="0" y="586932"/>
                </a:lnTo>
                <a:lnTo>
                  <a:pt x="1128390" y="0"/>
                </a:lnTo>
                <a:lnTo>
                  <a:pt x="2049140" y="422048"/>
                </a:lnTo>
                <a:lnTo>
                  <a:pt x="938924" y="1203945"/>
                </a:lnTo>
                <a:close/>
              </a:path>
            </a:pathLst>
          </a:custGeom>
          <a:solidFill>
            <a:schemeClr val="accent3"/>
          </a:solidFill>
          <a:ln w="227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1" name="Freeform 80">
            <a:extLst>
              <a:ext uri="{FF2B5EF4-FFF2-40B4-BE49-F238E27FC236}">
                <a16:creationId xmlns:a16="http://schemas.microsoft.com/office/drawing/2014/main" id="{04A229A3-0409-C540-A3AC-9F20C46C573B}"/>
              </a:ext>
            </a:extLst>
          </p:cNvPr>
          <p:cNvSpPr/>
          <p:nvPr/>
        </p:nvSpPr>
        <p:spPr>
          <a:xfrm>
            <a:off x="3550412" y="2870072"/>
            <a:ext cx="1878111" cy="1129846"/>
          </a:xfrm>
          <a:custGeom>
            <a:avLst/>
            <a:gdLst>
              <a:gd name="connsiteX0" fmla="*/ 1080910 w 2001659"/>
              <a:gd name="connsiteY0" fmla="*/ 0 h 1204171"/>
              <a:gd name="connsiteX1" fmla="*/ 0 w 2001659"/>
              <a:gd name="connsiteY1" fmla="*/ 625608 h 1204171"/>
              <a:gd name="connsiteX2" fmla="*/ 16357 w 2001659"/>
              <a:gd name="connsiteY2" fmla="*/ 803158 h 1204171"/>
              <a:gd name="connsiteX3" fmla="*/ 891444 w 2001659"/>
              <a:gd name="connsiteY3" fmla="*/ 1204171 h 1204171"/>
              <a:gd name="connsiteX4" fmla="*/ 2001660 w 2001659"/>
              <a:gd name="connsiteY4" fmla="*/ 422048 h 1204171"/>
              <a:gd name="connsiteX5" fmla="*/ 1080910 w 2001659"/>
              <a:gd name="connsiteY5" fmla="*/ 0 h 1204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1659" h="1204171">
                <a:moveTo>
                  <a:pt x="1080910" y="0"/>
                </a:moveTo>
                <a:lnTo>
                  <a:pt x="0" y="625608"/>
                </a:lnTo>
                <a:lnTo>
                  <a:pt x="16357" y="803158"/>
                </a:lnTo>
                <a:lnTo>
                  <a:pt x="891444" y="1204171"/>
                </a:lnTo>
                <a:lnTo>
                  <a:pt x="2001660" y="422048"/>
                </a:lnTo>
                <a:lnTo>
                  <a:pt x="1080910" y="0"/>
                </a:lnTo>
                <a:close/>
              </a:path>
            </a:pathLst>
          </a:custGeom>
          <a:solidFill>
            <a:srgbClr val="FFFFFF"/>
          </a:solidFill>
          <a:ln w="227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2" name="Freeform 81">
            <a:extLst>
              <a:ext uri="{FF2B5EF4-FFF2-40B4-BE49-F238E27FC236}">
                <a16:creationId xmlns:a16="http://schemas.microsoft.com/office/drawing/2014/main" id="{2FEF483B-566A-4A4B-9DEF-C519CA02B750}"/>
              </a:ext>
            </a:extLst>
          </p:cNvPr>
          <p:cNvSpPr/>
          <p:nvPr/>
        </p:nvSpPr>
        <p:spPr>
          <a:xfrm>
            <a:off x="3557233" y="2788580"/>
            <a:ext cx="1863830" cy="1129846"/>
          </a:xfrm>
          <a:custGeom>
            <a:avLst/>
            <a:gdLst>
              <a:gd name="connsiteX0" fmla="*/ 1065462 w 1986438"/>
              <a:gd name="connsiteY0" fmla="*/ 0 h 1204171"/>
              <a:gd name="connsiteX1" fmla="*/ 886446 w 1986438"/>
              <a:gd name="connsiteY1" fmla="*/ 103816 h 1204171"/>
              <a:gd name="connsiteX2" fmla="*/ 942105 w 1986438"/>
              <a:gd name="connsiteY2" fmla="*/ 703866 h 1204171"/>
              <a:gd name="connsiteX3" fmla="*/ 0 w 1986438"/>
              <a:gd name="connsiteY3" fmla="*/ 790718 h 1204171"/>
              <a:gd name="connsiteX4" fmla="*/ 1136 w 1986438"/>
              <a:gd name="connsiteY4" fmla="*/ 802932 h 1204171"/>
              <a:gd name="connsiteX5" fmla="*/ 876223 w 1986438"/>
              <a:gd name="connsiteY5" fmla="*/ 1204171 h 1204171"/>
              <a:gd name="connsiteX6" fmla="*/ 1986439 w 1986438"/>
              <a:gd name="connsiteY6" fmla="*/ 422048 h 1204171"/>
              <a:gd name="connsiteX7" fmla="*/ 1065462 w 1986438"/>
              <a:gd name="connsiteY7" fmla="*/ 0 h 1204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86438" h="1204171">
                <a:moveTo>
                  <a:pt x="1065462" y="0"/>
                </a:moveTo>
                <a:lnTo>
                  <a:pt x="886446" y="103816"/>
                </a:lnTo>
                <a:lnTo>
                  <a:pt x="942105" y="703866"/>
                </a:lnTo>
                <a:lnTo>
                  <a:pt x="0" y="790718"/>
                </a:lnTo>
                <a:lnTo>
                  <a:pt x="1136" y="802932"/>
                </a:lnTo>
                <a:lnTo>
                  <a:pt x="876223" y="1204171"/>
                </a:lnTo>
                <a:lnTo>
                  <a:pt x="1986439" y="422048"/>
                </a:lnTo>
                <a:lnTo>
                  <a:pt x="1065462" y="0"/>
                </a:lnTo>
                <a:close/>
              </a:path>
            </a:pathLst>
          </a:custGeom>
          <a:solidFill>
            <a:srgbClr val="FFFFFF"/>
          </a:solidFill>
          <a:ln w="227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3" name="Freeform 82">
            <a:extLst>
              <a:ext uri="{FF2B5EF4-FFF2-40B4-BE49-F238E27FC236}">
                <a16:creationId xmlns:a16="http://schemas.microsoft.com/office/drawing/2014/main" id="{4B2B64EE-CB55-A84E-A09B-CFA8DAF2B327}"/>
              </a:ext>
            </a:extLst>
          </p:cNvPr>
          <p:cNvSpPr/>
          <p:nvPr/>
        </p:nvSpPr>
        <p:spPr>
          <a:xfrm>
            <a:off x="3511405" y="2745925"/>
            <a:ext cx="1905608" cy="1129846"/>
          </a:xfrm>
          <a:custGeom>
            <a:avLst/>
            <a:gdLst>
              <a:gd name="connsiteX0" fmla="*/ 920750 w 2030965"/>
              <a:gd name="connsiteY0" fmla="*/ 1204171 h 1204171"/>
              <a:gd name="connsiteX1" fmla="*/ 0 w 2030965"/>
              <a:gd name="connsiteY1" fmla="*/ 782123 h 1204171"/>
              <a:gd name="connsiteX2" fmla="*/ 1110216 w 2030965"/>
              <a:gd name="connsiteY2" fmla="*/ 0 h 1204171"/>
              <a:gd name="connsiteX3" fmla="*/ 2030966 w 2030965"/>
              <a:gd name="connsiteY3" fmla="*/ 422048 h 1204171"/>
              <a:gd name="connsiteX4" fmla="*/ 920750 w 2030965"/>
              <a:gd name="connsiteY4" fmla="*/ 1204171 h 120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0965" h="1204171">
                <a:moveTo>
                  <a:pt x="920750" y="1204171"/>
                </a:moveTo>
                <a:lnTo>
                  <a:pt x="0" y="782123"/>
                </a:lnTo>
                <a:lnTo>
                  <a:pt x="1110216" y="0"/>
                </a:lnTo>
                <a:lnTo>
                  <a:pt x="2030966" y="422048"/>
                </a:lnTo>
                <a:lnTo>
                  <a:pt x="920750" y="1204171"/>
                </a:lnTo>
                <a:close/>
              </a:path>
            </a:pathLst>
          </a:custGeom>
          <a:solidFill>
            <a:schemeClr val="accent2"/>
          </a:solidFill>
          <a:ln w="227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Freeform 83">
            <a:extLst>
              <a:ext uri="{FF2B5EF4-FFF2-40B4-BE49-F238E27FC236}">
                <a16:creationId xmlns:a16="http://schemas.microsoft.com/office/drawing/2014/main" id="{6A3BF1E9-2FEA-E74D-A848-BA8D52B1514C}"/>
              </a:ext>
            </a:extLst>
          </p:cNvPr>
          <p:cNvSpPr/>
          <p:nvPr/>
        </p:nvSpPr>
        <p:spPr>
          <a:xfrm>
            <a:off x="3496057" y="2703693"/>
            <a:ext cx="1922661" cy="1129634"/>
          </a:xfrm>
          <a:custGeom>
            <a:avLst/>
            <a:gdLst>
              <a:gd name="connsiteX0" fmla="*/ 938924 w 2049139"/>
              <a:gd name="connsiteY0" fmla="*/ 1203945 h 1203945"/>
              <a:gd name="connsiteX1" fmla="*/ 17947 w 2049139"/>
              <a:gd name="connsiteY1" fmla="*/ 781897 h 1203945"/>
              <a:gd name="connsiteX2" fmla="*/ 0 w 2049139"/>
              <a:gd name="connsiteY2" fmla="*/ 586932 h 1203945"/>
              <a:gd name="connsiteX3" fmla="*/ 1128390 w 2049139"/>
              <a:gd name="connsiteY3" fmla="*/ 0 h 1203945"/>
              <a:gd name="connsiteX4" fmla="*/ 2049140 w 2049139"/>
              <a:gd name="connsiteY4" fmla="*/ 422048 h 1203945"/>
              <a:gd name="connsiteX5" fmla="*/ 938924 w 2049139"/>
              <a:gd name="connsiteY5" fmla="*/ 1203945 h 1203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49139" h="1203945">
                <a:moveTo>
                  <a:pt x="938924" y="1203945"/>
                </a:moveTo>
                <a:lnTo>
                  <a:pt x="17947" y="781897"/>
                </a:lnTo>
                <a:lnTo>
                  <a:pt x="0" y="586932"/>
                </a:lnTo>
                <a:lnTo>
                  <a:pt x="1128390" y="0"/>
                </a:lnTo>
                <a:lnTo>
                  <a:pt x="2049140" y="422048"/>
                </a:lnTo>
                <a:lnTo>
                  <a:pt x="938924" y="1203945"/>
                </a:lnTo>
                <a:close/>
              </a:path>
            </a:pathLst>
          </a:custGeom>
          <a:solidFill>
            <a:schemeClr val="accent3"/>
          </a:solidFill>
          <a:ln w="227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5" name="Freeform 84">
            <a:extLst>
              <a:ext uri="{FF2B5EF4-FFF2-40B4-BE49-F238E27FC236}">
                <a16:creationId xmlns:a16="http://schemas.microsoft.com/office/drawing/2014/main" id="{F6038B93-F3E7-8C4F-A77C-29E0DBA0C0A5}"/>
              </a:ext>
            </a:extLst>
          </p:cNvPr>
          <p:cNvSpPr/>
          <p:nvPr/>
        </p:nvSpPr>
        <p:spPr>
          <a:xfrm>
            <a:off x="3535064" y="2644697"/>
            <a:ext cx="1878111" cy="1129846"/>
          </a:xfrm>
          <a:custGeom>
            <a:avLst/>
            <a:gdLst>
              <a:gd name="connsiteX0" fmla="*/ 1080910 w 2001659"/>
              <a:gd name="connsiteY0" fmla="*/ 0 h 1204171"/>
              <a:gd name="connsiteX1" fmla="*/ 0 w 2001659"/>
              <a:gd name="connsiteY1" fmla="*/ 625608 h 1204171"/>
              <a:gd name="connsiteX2" fmla="*/ 16357 w 2001659"/>
              <a:gd name="connsiteY2" fmla="*/ 803158 h 1204171"/>
              <a:gd name="connsiteX3" fmla="*/ 891444 w 2001659"/>
              <a:gd name="connsiteY3" fmla="*/ 1204171 h 1204171"/>
              <a:gd name="connsiteX4" fmla="*/ 2001660 w 2001659"/>
              <a:gd name="connsiteY4" fmla="*/ 422048 h 1204171"/>
              <a:gd name="connsiteX5" fmla="*/ 1080910 w 2001659"/>
              <a:gd name="connsiteY5" fmla="*/ 0 h 1204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1659" h="1204171">
                <a:moveTo>
                  <a:pt x="1080910" y="0"/>
                </a:moveTo>
                <a:lnTo>
                  <a:pt x="0" y="625608"/>
                </a:lnTo>
                <a:lnTo>
                  <a:pt x="16357" y="803158"/>
                </a:lnTo>
                <a:lnTo>
                  <a:pt x="891444" y="1204171"/>
                </a:lnTo>
                <a:lnTo>
                  <a:pt x="2001660" y="422048"/>
                </a:lnTo>
                <a:lnTo>
                  <a:pt x="1080910" y="0"/>
                </a:lnTo>
                <a:close/>
              </a:path>
            </a:pathLst>
          </a:custGeom>
          <a:solidFill>
            <a:srgbClr val="FFFFFF"/>
          </a:solidFill>
          <a:ln w="227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6" name="Freeform 85">
            <a:extLst>
              <a:ext uri="{FF2B5EF4-FFF2-40B4-BE49-F238E27FC236}">
                <a16:creationId xmlns:a16="http://schemas.microsoft.com/office/drawing/2014/main" id="{0ABB317C-F2E5-EB40-A456-73B2A32797BD}"/>
              </a:ext>
            </a:extLst>
          </p:cNvPr>
          <p:cNvSpPr/>
          <p:nvPr/>
        </p:nvSpPr>
        <p:spPr>
          <a:xfrm>
            <a:off x="3541885" y="2563205"/>
            <a:ext cx="1863830" cy="1129846"/>
          </a:xfrm>
          <a:custGeom>
            <a:avLst/>
            <a:gdLst>
              <a:gd name="connsiteX0" fmla="*/ 1065462 w 1986438"/>
              <a:gd name="connsiteY0" fmla="*/ 0 h 1204171"/>
              <a:gd name="connsiteX1" fmla="*/ 886446 w 1986438"/>
              <a:gd name="connsiteY1" fmla="*/ 103816 h 1204171"/>
              <a:gd name="connsiteX2" fmla="*/ 942105 w 1986438"/>
              <a:gd name="connsiteY2" fmla="*/ 703866 h 1204171"/>
              <a:gd name="connsiteX3" fmla="*/ 0 w 1986438"/>
              <a:gd name="connsiteY3" fmla="*/ 790718 h 1204171"/>
              <a:gd name="connsiteX4" fmla="*/ 1136 w 1986438"/>
              <a:gd name="connsiteY4" fmla="*/ 802932 h 1204171"/>
              <a:gd name="connsiteX5" fmla="*/ 876223 w 1986438"/>
              <a:gd name="connsiteY5" fmla="*/ 1204171 h 1204171"/>
              <a:gd name="connsiteX6" fmla="*/ 1986439 w 1986438"/>
              <a:gd name="connsiteY6" fmla="*/ 422048 h 1204171"/>
              <a:gd name="connsiteX7" fmla="*/ 1065462 w 1986438"/>
              <a:gd name="connsiteY7" fmla="*/ 0 h 1204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86438" h="1204171">
                <a:moveTo>
                  <a:pt x="1065462" y="0"/>
                </a:moveTo>
                <a:lnTo>
                  <a:pt x="886446" y="103816"/>
                </a:lnTo>
                <a:lnTo>
                  <a:pt x="942105" y="703866"/>
                </a:lnTo>
                <a:lnTo>
                  <a:pt x="0" y="790718"/>
                </a:lnTo>
                <a:lnTo>
                  <a:pt x="1136" y="802932"/>
                </a:lnTo>
                <a:lnTo>
                  <a:pt x="876223" y="1204171"/>
                </a:lnTo>
                <a:lnTo>
                  <a:pt x="1986439" y="422048"/>
                </a:lnTo>
                <a:lnTo>
                  <a:pt x="1065462" y="0"/>
                </a:lnTo>
                <a:close/>
              </a:path>
            </a:pathLst>
          </a:custGeom>
          <a:solidFill>
            <a:srgbClr val="FFFFFF"/>
          </a:solidFill>
          <a:ln w="227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7" name="Freeform 86">
            <a:extLst>
              <a:ext uri="{FF2B5EF4-FFF2-40B4-BE49-F238E27FC236}">
                <a16:creationId xmlns:a16="http://schemas.microsoft.com/office/drawing/2014/main" id="{F3FE1464-257E-C44C-9026-3726AF14F90F}"/>
              </a:ext>
            </a:extLst>
          </p:cNvPr>
          <p:cNvSpPr/>
          <p:nvPr/>
        </p:nvSpPr>
        <p:spPr>
          <a:xfrm>
            <a:off x="3496057" y="2520550"/>
            <a:ext cx="1905608" cy="1129846"/>
          </a:xfrm>
          <a:custGeom>
            <a:avLst/>
            <a:gdLst>
              <a:gd name="connsiteX0" fmla="*/ 920750 w 2030965"/>
              <a:gd name="connsiteY0" fmla="*/ 1204171 h 1204171"/>
              <a:gd name="connsiteX1" fmla="*/ 0 w 2030965"/>
              <a:gd name="connsiteY1" fmla="*/ 782123 h 1204171"/>
              <a:gd name="connsiteX2" fmla="*/ 1110216 w 2030965"/>
              <a:gd name="connsiteY2" fmla="*/ 0 h 1204171"/>
              <a:gd name="connsiteX3" fmla="*/ 2030966 w 2030965"/>
              <a:gd name="connsiteY3" fmla="*/ 422048 h 1204171"/>
              <a:gd name="connsiteX4" fmla="*/ 920750 w 2030965"/>
              <a:gd name="connsiteY4" fmla="*/ 1204171 h 120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0965" h="1204171">
                <a:moveTo>
                  <a:pt x="920750" y="1204171"/>
                </a:moveTo>
                <a:lnTo>
                  <a:pt x="0" y="782123"/>
                </a:lnTo>
                <a:lnTo>
                  <a:pt x="1110216" y="0"/>
                </a:lnTo>
                <a:lnTo>
                  <a:pt x="2030966" y="422048"/>
                </a:lnTo>
                <a:lnTo>
                  <a:pt x="920750" y="1204171"/>
                </a:lnTo>
                <a:close/>
              </a:path>
            </a:pathLst>
          </a:custGeom>
          <a:solidFill>
            <a:schemeClr val="accent2"/>
          </a:solidFill>
          <a:ln w="227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6" name="Freeform 95">
            <a:extLst>
              <a:ext uri="{FF2B5EF4-FFF2-40B4-BE49-F238E27FC236}">
                <a16:creationId xmlns:a16="http://schemas.microsoft.com/office/drawing/2014/main" id="{F404F4D6-14A8-6C48-B2F1-0835E8DC0635}"/>
              </a:ext>
            </a:extLst>
          </p:cNvPr>
          <p:cNvSpPr/>
          <p:nvPr/>
        </p:nvSpPr>
        <p:spPr>
          <a:xfrm>
            <a:off x="6324724" y="3258006"/>
            <a:ext cx="2117059" cy="1244232"/>
          </a:xfrm>
          <a:custGeom>
            <a:avLst/>
            <a:gdLst>
              <a:gd name="connsiteX0" fmla="*/ 1033884 w 2256325"/>
              <a:gd name="connsiteY0" fmla="*/ 1326081 h 1326081"/>
              <a:gd name="connsiteX1" fmla="*/ 19992 w 2256325"/>
              <a:gd name="connsiteY1" fmla="*/ 861285 h 1326081"/>
              <a:gd name="connsiteX2" fmla="*/ 0 w 2256325"/>
              <a:gd name="connsiteY2" fmla="*/ 646416 h 1326081"/>
              <a:gd name="connsiteX3" fmla="*/ 1242433 w 2256325"/>
              <a:gd name="connsiteY3" fmla="*/ 0 h 1326081"/>
              <a:gd name="connsiteX4" fmla="*/ 2256326 w 2256325"/>
              <a:gd name="connsiteY4" fmla="*/ 464796 h 1326081"/>
              <a:gd name="connsiteX5" fmla="*/ 1033884 w 2256325"/>
              <a:gd name="connsiteY5" fmla="*/ 1326081 h 1326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56325" h="1326081">
                <a:moveTo>
                  <a:pt x="1033884" y="1326081"/>
                </a:moveTo>
                <a:lnTo>
                  <a:pt x="19992" y="861285"/>
                </a:lnTo>
                <a:lnTo>
                  <a:pt x="0" y="646416"/>
                </a:lnTo>
                <a:lnTo>
                  <a:pt x="1242433" y="0"/>
                </a:lnTo>
                <a:lnTo>
                  <a:pt x="2256326" y="464796"/>
                </a:lnTo>
                <a:lnTo>
                  <a:pt x="1033884" y="1326081"/>
                </a:lnTo>
                <a:close/>
              </a:path>
            </a:pathLst>
          </a:custGeom>
          <a:solidFill>
            <a:schemeClr val="tx1">
              <a:lumMod val="65000"/>
              <a:lumOff val="35000"/>
            </a:schemeClr>
          </a:solidFill>
          <a:ln w="227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7" name="Freeform 96">
            <a:extLst>
              <a:ext uri="{FF2B5EF4-FFF2-40B4-BE49-F238E27FC236}">
                <a16:creationId xmlns:a16="http://schemas.microsoft.com/office/drawing/2014/main" id="{198A9DA0-CE85-9644-9FB4-84F5F591CC2F}"/>
              </a:ext>
            </a:extLst>
          </p:cNvPr>
          <p:cNvSpPr/>
          <p:nvPr/>
        </p:nvSpPr>
        <p:spPr>
          <a:xfrm>
            <a:off x="6367781" y="3193280"/>
            <a:ext cx="2068033" cy="1244019"/>
          </a:xfrm>
          <a:custGeom>
            <a:avLst/>
            <a:gdLst>
              <a:gd name="connsiteX0" fmla="*/ 1190182 w 2204074"/>
              <a:gd name="connsiteY0" fmla="*/ 0 h 1325854"/>
              <a:gd name="connsiteX1" fmla="*/ 0 w 2204074"/>
              <a:gd name="connsiteY1" fmla="*/ 688938 h 1325854"/>
              <a:gd name="connsiteX2" fmla="*/ 17947 w 2204074"/>
              <a:gd name="connsiteY2" fmla="*/ 884356 h 1325854"/>
              <a:gd name="connsiteX3" fmla="*/ 981633 w 2204074"/>
              <a:gd name="connsiteY3" fmla="*/ 1325855 h 1325854"/>
              <a:gd name="connsiteX4" fmla="*/ 2204075 w 2204074"/>
              <a:gd name="connsiteY4" fmla="*/ 464796 h 1325854"/>
              <a:gd name="connsiteX5" fmla="*/ 1190182 w 2204074"/>
              <a:gd name="connsiteY5" fmla="*/ 0 h 1325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04074" h="1325854">
                <a:moveTo>
                  <a:pt x="1190182" y="0"/>
                </a:moveTo>
                <a:lnTo>
                  <a:pt x="0" y="688938"/>
                </a:lnTo>
                <a:lnTo>
                  <a:pt x="17947" y="884356"/>
                </a:lnTo>
                <a:lnTo>
                  <a:pt x="981633" y="1325855"/>
                </a:lnTo>
                <a:lnTo>
                  <a:pt x="2204075" y="464796"/>
                </a:lnTo>
                <a:lnTo>
                  <a:pt x="1190182" y="0"/>
                </a:lnTo>
                <a:close/>
              </a:path>
            </a:pathLst>
          </a:custGeom>
          <a:solidFill>
            <a:srgbClr val="FFFFFF"/>
          </a:solidFill>
          <a:ln w="227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8" name="Freeform 97">
            <a:extLst>
              <a:ext uri="{FF2B5EF4-FFF2-40B4-BE49-F238E27FC236}">
                <a16:creationId xmlns:a16="http://schemas.microsoft.com/office/drawing/2014/main" id="{C93FE8EF-213D-C949-B6D7-AFBEAD8DB5FA}"/>
              </a:ext>
            </a:extLst>
          </p:cNvPr>
          <p:cNvSpPr/>
          <p:nvPr/>
        </p:nvSpPr>
        <p:spPr>
          <a:xfrm>
            <a:off x="6375242" y="3103511"/>
            <a:ext cx="2052259" cy="1244019"/>
          </a:xfrm>
          <a:custGeom>
            <a:avLst/>
            <a:gdLst>
              <a:gd name="connsiteX0" fmla="*/ 1173371 w 2187263"/>
              <a:gd name="connsiteY0" fmla="*/ 0 h 1325854"/>
              <a:gd name="connsiteX1" fmla="*/ 975954 w 2187263"/>
              <a:gd name="connsiteY1" fmla="*/ 114220 h 1325854"/>
              <a:gd name="connsiteX2" fmla="*/ 1037292 w 2187263"/>
              <a:gd name="connsiteY2" fmla="*/ 775112 h 1325854"/>
              <a:gd name="connsiteX3" fmla="*/ 0 w 2187263"/>
              <a:gd name="connsiteY3" fmla="*/ 870559 h 1325854"/>
              <a:gd name="connsiteX4" fmla="*/ 1136 w 2187263"/>
              <a:gd name="connsiteY4" fmla="*/ 884356 h 1325854"/>
              <a:gd name="connsiteX5" fmla="*/ 964822 w 2187263"/>
              <a:gd name="connsiteY5" fmla="*/ 1325855 h 1325854"/>
              <a:gd name="connsiteX6" fmla="*/ 2187264 w 2187263"/>
              <a:gd name="connsiteY6" fmla="*/ 464796 h 1325854"/>
              <a:gd name="connsiteX7" fmla="*/ 1173371 w 2187263"/>
              <a:gd name="connsiteY7" fmla="*/ 0 h 1325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87263" h="1325854">
                <a:moveTo>
                  <a:pt x="1173371" y="0"/>
                </a:moveTo>
                <a:lnTo>
                  <a:pt x="975954" y="114220"/>
                </a:lnTo>
                <a:lnTo>
                  <a:pt x="1037292" y="775112"/>
                </a:lnTo>
                <a:lnTo>
                  <a:pt x="0" y="870559"/>
                </a:lnTo>
                <a:lnTo>
                  <a:pt x="1136" y="884356"/>
                </a:lnTo>
                <a:lnTo>
                  <a:pt x="964822" y="1325855"/>
                </a:lnTo>
                <a:lnTo>
                  <a:pt x="2187264" y="464796"/>
                </a:lnTo>
                <a:lnTo>
                  <a:pt x="1173371" y="0"/>
                </a:lnTo>
                <a:close/>
              </a:path>
            </a:pathLst>
          </a:custGeom>
          <a:solidFill>
            <a:srgbClr val="FFFFFF"/>
          </a:solidFill>
          <a:ln w="227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9" name="Freeform 98">
            <a:extLst>
              <a:ext uri="{FF2B5EF4-FFF2-40B4-BE49-F238E27FC236}">
                <a16:creationId xmlns:a16="http://schemas.microsoft.com/office/drawing/2014/main" id="{5DD09BBA-3326-F747-A8B9-19B9F0DF6F3E}"/>
              </a:ext>
            </a:extLst>
          </p:cNvPr>
          <p:cNvSpPr/>
          <p:nvPr/>
        </p:nvSpPr>
        <p:spPr>
          <a:xfrm>
            <a:off x="6324724" y="3056611"/>
            <a:ext cx="2098514" cy="1244019"/>
          </a:xfrm>
          <a:custGeom>
            <a:avLst/>
            <a:gdLst>
              <a:gd name="connsiteX0" fmla="*/ 1013893 w 2236561"/>
              <a:gd name="connsiteY0" fmla="*/ 1325855 h 1325854"/>
              <a:gd name="connsiteX1" fmla="*/ 0 w 2236561"/>
              <a:gd name="connsiteY1" fmla="*/ 861059 h 1325854"/>
              <a:gd name="connsiteX2" fmla="*/ 1222442 w 2236561"/>
              <a:gd name="connsiteY2" fmla="*/ 0 h 1325854"/>
              <a:gd name="connsiteX3" fmla="*/ 2236561 w 2236561"/>
              <a:gd name="connsiteY3" fmla="*/ 464569 h 1325854"/>
              <a:gd name="connsiteX4" fmla="*/ 1013893 w 2236561"/>
              <a:gd name="connsiteY4" fmla="*/ 1325855 h 13258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6561" h="1325854">
                <a:moveTo>
                  <a:pt x="1013893" y="1325855"/>
                </a:moveTo>
                <a:lnTo>
                  <a:pt x="0" y="861059"/>
                </a:lnTo>
                <a:lnTo>
                  <a:pt x="1222442" y="0"/>
                </a:lnTo>
                <a:lnTo>
                  <a:pt x="2236561" y="464569"/>
                </a:lnTo>
                <a:lnTo>
                  <a:pt x="1013893" y="1325855"/>
                </a:lnTo>
                <a:close/>
              </a:path>
            </a:pathLst>
          </a:custGeom>
          <a:solidFill>
            <a:schemeClr val="tx1">
              <a:lumMod val="50000"/>
              <a:lumOff val="50000"/>
            </a:schemeClr>
          </a:solidFill>
          <a:ln w="227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0" name="Freeform 99">
            <a:extLst>
              <a:ext uri="{FF2B5EF4-FFF2-40B4-BE49-F238E27FC236}">
                <a16:creationId xmlns:a16="http://schemas.microsoft.com/office/drawing/2014/main" id="{B61AAE33-1BAA-844F-80CE-E96A370C017A}"/>
              </a:ext>
            </a:extLst>
          </p:cNvPr>
          <p:cNvSpPr/>
          <p:nvPr/>
        </p:nvSpPr>
        <p:spPr>
          <a:xfrm>
            <a:off x="6350728" y="3046425"/>
            <a:ext cx="2011333" cy="1181839"/>
          </a:xfrm>
          <a:custGeom>
            <a:avLst/>
            <a:gdLst>
              <a:gd name="connsiteX0" fmla="*/ 982315 w 2143645"/>
              <a:gd name="connsiteY0" fmla="*/ 1259585 h 1259584"/>
              <a:gd name="connsiteX1" fmla="*/ 18856 w 2143645"/>
              <a:gd name="connsiteY1" fmla="*/ 818085 h 1259584"/>
              <a:gd name="connsiteX2" fmla="*/ 0 w 2143645"/>
              <a:gd name="connsiteY2" fmla="*/ 614073 h 1259584"/>
              <a:gd name="connsiteX3" fmla="*/ 1180414 w 2143645"/>
              <a:gd name="connsiteY3" fmla="*/ 0 h 1259584"/>
              <a:gd name="connsiteX4" fmla="*/ 2143646 w 2143645"/>
              <a:gd name="connsiteY4" fmla="*/ 441499 h 1259584"/>
              <a:gd name="connsiteX5" fmla="*/ 982315 w 2143645"/>
              <a:gd name="connsiteY5" fmla="*/ 1259585 h 1259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43645" h="1259584">
                <a:moveTo>
                  <a:pt x="982315" y="1259585"/>
                </a:moveTo>
                <a:lnTo>
                  <a:pt x="18856" y="818085"/>
                </a:lnTo>
                <a:lnTo>
                  <a:pt x="0" y="614073"/>
                </a:lnTo>
                <a:lnTo>
                  <a:pt x="1180414" y="0"/>
                </a:lnTo>
                <a:lnTo>
                  <a:pt x="2143646" y="441499"/>
                </a:lnTo>
                <a:lnTo>
                  <a:pt x="982315" y="1259585"/>
                </a:lnTo>
                <a:close/>
              </a:path>
            </a:pathLst>
          </a:custGeom>
          <a:solidFill>
            <a:schemeClr val="tx1">
              <a:lumMod val="65000"/>
              <a:lumOff val="35000"/>
            </a:schemeClr>
          </a:solidFill>
          <a:ln w="227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1" name="Freeform 100">
            <a:extLst>
              <a:ext uri="{FF2B5EF4-FFF2-40B4-BE49-F238E27FC236}">
                <a16:creationId xmlns:a16="http://schemas.microsoft.com/office/drawing/2014/main" id="{D85067CC-A901-5B4A-B793-152AFDABD8C9}"/>
              </a:ext>
            </a:extLst>
          </p:cNvPr>
          <p:cNvSpPr/>
          <p:nvPr/>
        </p:nvSpPr>
        <p:spPr>
          <a:xfrm>
            <a:off x="6391441" y="2984882"/>
            <a:ext cx="1964865" cy="1181839"/>
          </a:xfrm>
          <a:custGeom>
            <a:avLst/>
            <a:gdLst>
              <a:gd name="connsiteX0" fmla="*/ 1130889 w 2094120"/>
              <a:gd name="connsiteY0" fmla="*/ 0 h 1259584"/>
              <a:gd name="connsiteX1" fmla="*/ 0 w 2094120"/>
              <a:gd name="connsiteY1" fmla="*/ 654333 h 1259584"/>
              <a:gd name="connsiteX2" fmla="*/ 17265 w 2094120"/>
              <a:gd name="connsiteY2" fmla="*/ 840025 h 1259584"/>
              <a:gd name="connsiteX3" fmla="*/ 932790 w 2094120"/>
              <a:gd name="connsiteY3" fmla="*/ 1259585 h 1259584"/>
              <a:gd name="connsiteX4" fmla="*/ 2094121 w 2094120"/>
              <a:gd name="connsiteY4" fmla="*/ 441499 h 1259584"/>
              <a:gd name="connsiteX5" fmla="*/ 1130889 w 2094120"/>
              <a:gd name="connsiteY5" fmla="*/ 0 h 1259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4120" h="1259584">
                <a:moveTo>
                  <a:pt x="1130889" y="0"/>
                </a:moveTo>
                <a:lnTo>
                  <a:pt x="0" y="654333"/>
                </a:lnTo>
                <a:lnTo>
                  <a:pt x="17265" y="840025"/>
                </a:lnTo>
                <a:lnTo>
                  <a:pt x="932790" y="1259585"/>
                </a:lnTo>
                <a:lnTo>
                  <a:pt x="2094121" y="441499"/>
                </a:lnTo>
                <a:lnTo>
                  <a:pt x="1130889" y="0"/>
                </a:lnTo>
                <a:close/>
              </a:path>
            </a:pathLst>
          </a:custGeom>
          <a:solidFill>
            <a:srgbClr val="FFFFFF"/>
          </a:solidFill>
          <a:ln w="227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2" name="Freeform 101">
            <a:extLst>
              <a:ext uri="{FF2B5EF4-FFF2-40B4-BE49-F238E27FC236}">
                <a16:creationId xmlns:a16="http://schemas.microsoft.com/office/drawing/2014/main" id="{7A4D2961-F3E4-DE4E-9BD3-377289943D41}"/>
              </a:ext>
            </a:extLst>
          </p:cNvPr>
          <p:cNvSpPr/>
          <p:nvPr/>
        </p:nvSpPr>
        <p:spPr>
          <a:xfrm>
            <a:off x="6398475" y="2899570"/>
            <a:ext cx="1949945" cy="1181839"/>
          </a:xfrm>
          <a:custGeom>
            <a:avLst/>
            <a:gdLst>
              <a:gd name="connsiteX0" fmla="*/ 1114987 w 2078218"/>
              <a:gd name="connsiteY0" fmla="*/ 0 h 1259584"/>
              <a:gd name="connsiteX1" fmla="*/ 927338 w 2078218"/>
              <a:gd name="connsiteY1" fmla="*/ 108565 h 1259584"/>
              <a:gd name="connsiteX2" fmla="*/ 985723 w 2078218"/>
              <a:gd name="connsiteY2" fmla="*/ 736435 h 1259584"/>
              <a:gd name="connsiteX3" fmla="*/ 0 w 2078218"/>
              <a:gd name="connsiteY3" fmla="*/ 827133 h 1259584"/>
              <a:gd name="connsiteX4" fmla="*/ 1363 w 2078218"/>
              <a:gd name="connsiteY4" fmla="*/ 840025 h 1259584"/>
              <a:gd name="connsiteX5" fmla="*/ 916888 w 2078218"/>
              <a:gd name="connsiteY5" fmla="*/ 1259585 h 1259584"/>
              <a:gd name="connsiteX6" fmla="*/ 2078219 w 2078218"/>
              <a:gd name="connsiteY6" fmla="*/ 441499 h 1259584"/>
              <a:gd name="connsiteX7" fmla="*/ 1114987 w 2078218"/>
              <a:gd name="connsiteY7" fmla="*/ 0 h 1259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78218" h="1259584">
                <a:moveTo>
                  <a:pt x="1114987" y="0"/>
                </a:moveTo>
                <a:lnTo>
                  <a:pt x="927338" y="108565"/>
                </a:lnTo>
                <a:lnTo>
                  <a:pt x="985723" y="736435"/>
                </a:lnTo>
                <a:lnTo>
                  <a:pt x="0" y="827133"/>
                </a:lnTo>
                <a:lnTo>
                  <a:pt x="1363" y="840025"/>
                </a:lnTo>
                <a:lnTo>
                  <a:pt x="916888" y="1259585"/>
                </a:lnTo>
                <a:lnTo>
                  <a:pt x="2078219" y="441499"/>
                </a:lnTo>
                <a:lnTo>
                  <a:pt x="1114987" y="0"/>
                </a:lnTo>
                <a:close/>
              </a:path>
            </a:pathLst>
          </a:custGeom>
          <a:solidFill>
            <a:srgbClr val="FFFFFF"/>
          </a:solidFill>
          <a:ln w="227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3" name="Freeform 102">
            <a:extLst>
              <a:ext uri="{FF2B5EF4-FFF2-40B4-BE49-F238E27FC236}">
                <a16:creationId xmlns:a16="http://schemas.microsoft.com/office/drawing/2014/main" id="{C570ABCF-ED5E-C740-89C9-EF4AB45F9415}"/>
              </a:ext>
            </a:extLst>
          </p:cNvPr>
          <p:cNvSpPr/>
          <p:nvPr/>
        </p:nvSpPr>
        <p:spPr>
          <a:xfrm>
            <a:off x="6350728" y="2855004"/>
            <a:ext cx="1993641" cy="1181839"/>
          </a:xfrm>
          <a:custGeom>
            <a:avLst/>
            <a:gdLst>
              <a:gd name="connsiteX0" fmla="*/ 963232 w 2124789"/>
              <a:gd name="connsiteY0" fmla="*/ 1259585 h 1259584"/>
              <a:gd name="connsiteX1" fmla="*/ 0 w 2124789"/>
              <a:gd name="connsiteY1" fmla="*/ 818085 h 1259584"/>
              <a:gd name="connsiteX2" fmla="*/ 1161331 w 2124789"/>
              <a:gd name="connsiteY2" fmla="*/ 0 h 1259584"/>
              <a:gd name="connsiteX3" fmla="*/ 2124790 w 2124789"/>
              <a:gd name="connsiteY3" fmla="*/ 441499 h 1259584"/>
              <a:gd name="connsiteX4" fmla="*/ 963232 w 2124789"/>
              <a:gd name="connsiteY4" fmla="*/ 1259585 h 1259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4789" h="1259584">
                <a:moveTo>
                  <a:pt x="963232" y="1259585"/>
                </a:moveTo>
                <a:lnTo>
                  <a:pt x="0" y="818085"/>
                </a:lnTo>
                <a:lnTo>
                  <a:pt x="1161331" y="0"/>
                </a:lnTo>
                <a:lnTo>
                  <a:pt x="2124790" y="441499"/>
                </a:lnTo>
                <a:lnTo>
                  <a:pt x="963232" y="1259585"/>
                </a:lnTo>
                <a:close/>
              </a:path>
            </a:pathLst>
          </a:custGeom>
          <a:solidFill>
            <a:schemeClr val="tx1">
              <a:lumMod val="50000"/>
              <a:lumOff val="50000"/>
            </a:schemeClr>
          </a:solidFill>
          <a:ln w="227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 name="Freeform 103">
            <a:extLst>
              <a:ext uri="{FF2B5EF4-FFF2-40B4-BE49-F238E27FC236}">
                <a16:creationId xmlns:a16="http://schemas.microsoft.com/office/drawing/2014/main" id="{DD560507-7669-6A41-AE5D-CEE36BD8DB41}"/>
              </a:ext>
            </a:extLst>
          </p:cNvPr>
          <p:cNvSpPr/>
          <p:nvPr/>
        </p:nvSpPr>
        <p:spPr>
          <a:xfrm>
            <a:off x="6375455" y="2857339"/>
            <a:ext cx="1922661" cy="1129634"/>
          </a:xfrm>
          <a:custGeom>
            <a:avLst/>
            <a:gdLst>
              <a:gd name="connsiteX0" fmla="*/ 938924 w 2049139"/>
              <a:gd name="connsiteY0" fmla="*/ 1203945 h 1203945"/>
              <a:gd name="connsiteX1" fmla="*/ 17947 w 2049139"/>
              <a:gd name="connsiteY1" fmla="*/ 781897 h 1203945"/>
              <a:gd name="connsiteX2" fmla="*/ 0 w 2049139"/>
              <a:gd name="connsiteY2" fmla="*/ 586932 h 1203945"/>
              <a:gd name="connsiteX3" fmla="*/ 1128390 w 2049139"/>
              <a:gd name="connsiteY3" fmla="*/ 0 h 1203945"/>
              <a:gd name="connsiteX4" fmla="*/ 2049140 w 2049139"/>
              <a:gd name="connsiteY4" fmla="*/ 422048 h 1203945"/>
              <a:gd name="connsiteX5" fmla="*/ 938924 w 2049139"/>
              <a:gd name="connsiteY5" fmla="*/ 1203945 h 1203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49139" h="1203945">
                <a:moveTo>
                  <a:pt x="938924" y="1203945"/>
                </a:moveTo>
                <a:lnTo>
                  <a:pt x="17947" y="781897"/>
                </a:lnTo>
                <a:lnTo>
                  <a:pt x="0" y="586932"/>
                </a:lnTo>
                <a:lnTo>
                  <a:pt x="1128390" y="0"/>
                </a:lnTo>
                <a:lnTo>
                  <a:pt x="2049140" y="422048"/>
                </a:lnTo>
                <a:lnTo>
                  <a:pt x="938924" y="1203945"/>
                </a:lnTo>
                <a:close/>
              </a:path>
            </a:pathLst>
          </a:custGeom>
          <a:solidFill>
            <a:schemeClr val="accent3"/>
          </a:solidFill>
          <a:ln w="227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5" name="Freeform 104">
            <a:extLst>
              <a:ext uri="{FF2B5EF4-FFF2-40B4-BE49-F238E27FC236}">
                <a16:creationId xmlns:a16="http://schemas.microsoft.com/office/drawing/2014/main" id="{7BB1EC9E-B006-0F47-AD0C-2DB02A310D8C}"/>
              </a:ext>
            </a:extLst>
          </p:cNvPr>
          <p:cNvSpPr/>
          <p:nvPr/>
        </p:nvSpPr>
        <p:spPr>
          <a:xfrm>
            <a:off x="6414462" y="2798343"/>
            <a:ext cx="1878111" cy="1129846"/>
          </a:xfrm>
          <a:custGeom>
            <a:avLst/>
            <a:gdLst>
              <a:gd name="connsiteX0" fmla="*/ 1080910 w 2001659"/>
              <a:gd name="connsiteY0" fmla="*/ 0 h 1204171"/>
              <a:gd name="connsiteX1" fmla="*/ 0 w 2001659"/>
              <a:gd name="connsiteY1" fmla="*/ 625608 h 1204171"/>
              <a:gd name="connsiteX2" fmla="*/ 16357 w 2001659"/>
              <a:gd name="connsiteY2" fmla="*/ 803158 h 1204171"/>
              <a:gd name="connsiteX3" fmla="*/ 891444 w 2001659"/>
              <a:gd name="connsiteY3" fmla="*/ 1204171 h 1204171"/>
              <a:gd name="connsiteX4" fmla="*/ 2001660 w 2001659"/>
              <a:gd name="connsiteY4" fmla="*/ 422048 h 1204171"/>
              <a:gd name="connsiteX5" fmla="*/ 1080910 w 2001659"/>
              <a:gd name="connsiteY5" fmla="*/ 0 h 1204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1659" h="1204171">
                <a:moveTo>
                  <a:pt x="1080910" y="0"/>
                </a:moveTo>
                <a:lnTo>
                  <a:pt x="0" y="625608"/>
                </a:lnTo>
                <a:lnTo>
                  <a:pt x="16357" y="803158"/>
                </a:lnTo>
                <a:lnTo>
                  <a:pt x="891444" y="1204171"/>
                </a:lnTo>
                <a:lnTo>
                  <a:pt x="2001660" y="422048"/>
                </a:lnTo>
                <a:lnTo>
                  <a:pt x="1080910" y="0"/>
                </a:lnTo>
                <a:close/>
              </a:path>
            </a:pathLst>
          </a:custGeom>
          <a:solidFill>
            <a:srgbClr val="FFFFFF"/>
          </a:solidFill>
          <a:ln w="227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6" name="Freeform 105">
            <a:extLst>
              <a:ext uri="{FF2B5EF4-FFF2-40B4-BE49-F238E27FC236}">
                <a16:creationId xmlns:a16="http://schemas.microsoft.com/office/drawing/2014/main" id="{CF35B440-A30B-6D47-B064-D9266623B9ED}"/>
              </a:ext>
            </a:extLst>
          </p:cNvPr>
          <p:cNvSpPr/>
          <p:nvPr/>
        </p:nvSpPr>
        <p:spPr>
          <a:xfrm>
            <a:off x="6421283" y="2716851"/>
            <a:ext cx="1863830" cy="1129846"/>
          </a:xfrm>
          <a:custGeom>
            <a:avLst/>
            <a:gdLst>
              <a:gd name="connsiteX0" fmla="*/ 1065462 w 1986438"/>
              <a:gd name="connsiteY0" fmla="*/ 0 h 1204171"/>
              <a:gd name="connsiteX1" fmla="*/ 886446 w 1986438"/>
              <a:gd name="connsiteY1" fmla="*/ 103816 h 1204171"/>
              <a:gd name="connsiteX2" fmla="*/ 942105 w 1986438"/>
              <a:gd name="connsiteY2" fmla="*/ 703866 h 1204171"/>
              <a:gd name="connsiteX3" fmla="*/ 0 w 1986438"/>
              <a:gd name="connsiteY3" fmla="*/ 790718 h 1204171"/>
              <a:gd name="connsiteX4" fmla="*/ 1136 w 1986438"/>
              <a:gd name="connsiteY4" fmla="*/ 802932 h 1204171"/>
              <a:gd name="connsiteX5" fmla="*/ 876223 w 1986438"/>
              <a:gd name="connsiteY5" fmla="*/ 1204171 h 1204171"/>
              <a:gd name="connsiteX6" fmla="*/ 1986439 w 1986438"/>
              <a:gd name="connsiteY6" fmla="*/ 422048 h 1204171"/>
              <a:gd name="connsiteX7" fmla="*/ 1065462 w 1986438"/>
              <a:gd name="connsiteY7" fmla="*/ 0 h 1204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86438" h="1204171">
                <a:moveTo>
                  <a:pt x="1065462" y="0"/>
                </a:moveTo>
                <a:lnTo>
                  <a:pt x="886446" y="103816"/>
                </a:lnTo>
                <a:lnTo>
                  <a:pt x="942105" y="703866"/>
                </a:lnTo>
                <a:lnTo>
                  <a:pt x="0" y="790718"/>
                </a:lnTo>
                <a:lnTo>
                  <a:pt x="1136" y="802932"/>
                </a:lnTo>
                <a:lnTo>
                  <a:pt x="876223" y="1204171"/>
                </a:lnTo>
                <a:lnTo>
                  <a:pt x="1986439" y="422048"/>
                </a:lnTo>
                <a:lnTo>
                  <a:pt x="1065462" y="0"/>
                </a:lnTo>
                <a:close/>
              </a:path>
            </a:pathLst>
          </a:custGeom>
          <a:solidFill>
            <a:srgbClr val="FFFFFF"/>
          </a:solidFill>
          <a:ln w="227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7" name="Freeform 106">
            <a:extLst>
              <a:ext uri="{FF2B5EF4-FFF2-40B4-BE49-F238E27FC236}">
                <a16:creationId xmlns:a16="http://schemas.microsoft.com/office/drawing/2014/main" id="{11CDB553-91D1-EE40-8D67-B7CA9338330B}"/>
              </a:ext>
            </a:extLst>
          </p:cNvPr>
          <p:cNvSpPr/>
          <p:nvPr/>
        </p:nvSpPr>
        <p:spPr>
          <a:xfrm>
            <a:off x="6375455" y="2674196"/>
            <a:ext cx="1905608" cy="1129846"/>
          </a:xfrm>
          <a:custGeom>
            <a:avLst/>
            <a:gdLst>
              <a:gd name="connsiteX0" fmla="*/ 920750 w 2030965"/>
              <a:gd name="connsiteY0" fmla="*/ 1204171 h 1204171"/>
              <a:gd name="connsiteX1" fmla="*/ 0 w 2030965"/>
              <a:gd name="connsiteY1" fmla="*/ 782123 h 1204171"/>
              <a:gd name="connsiteX2" fmla="*/ 1110216 w 2030965"/>
              <a:gd name="connsiteY2" fmla="*/ 0 h 1204171"/>
              <a:gd name="connsiteX3" fmla="*/ 2030966 w 2030965"/>
              <a:gd name="connsiteY3" fmla="*/ 422048 h 1204171"/>
              <a:gd name="connsiteX4" fmla="*/ 920750 w 2030965"/>
              <a:gd name="connsiteY4" fmla="*/ 1204171 h 120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0965" h="1204171">
                <a:moveTo>
                  <a:pt x="920750" y="1204171"/>
                </a:moveTo>
                <a:lnTo>
                  <a:pt x="0" y="782123"/>
                </a:lnTo>
                <a:lnTo>
                  <a:pt x="1110216" y="0"/>
                </a:lnTo>
                <a:lnTo>
                  <a:pt x="2030966" y="422048"/>
                </a:lnTo>
                <a:lnTo>
                  <a:pt x="920750" y="1204171"/>
                </a:lnTo>
                <a:close/>
              </a:path>
            </a:pathLst>
          </a:custGeom>
          <a:solidFill>
            <a:schemeClr val="accent2"/>
          </a:solidFill>
          <a:ln w="227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8" name="Freeform 107">
            <a:extLst>
              <a:ext uri="{FF2B5EF4-FFF2-40B4-BE49-F238E27FC236}">
                <a16:creationId xmlns:a16="http://schemas.microsoft.com/office/drawing/2014/main" id="{4C292AB6-92EA-8F48-9287-C998F68C3A10}"/>
              </a:ext>
            </a:extLst>
          </p:cNvPr>
          <p:cNvSpPr/>
          <p:nvPr/>
        </p:nvSpPr>
        <p:spPr>
          <a:xfrm>
            <a:off x="6360106" y="2631964"/>
            <a:ext cx="1922661" cy="1129634"/>
          </a:xfrm>
          <a:custGeom>
            <a:avLst/>
            <a:gdLst>
              <a:gd name="connsiteX0" fmla="*/ 938924 w 2049139"/>
              <a:gd name="connsiteY0" fmla="*/ 1203945 h 1203945"/>
              <a:gd name="connsiteX1" fmla="*/ 17947 w 2049139"/>
              <a:gd name="connsiteY1" fmla="*/ 781897 h 1203945"/>
              <a:gd name="connsiteX2" fmla="*/ 0 w 2049139"/>
              <a:gd name="connsiteY2" fmla="*/ 586932 h 1203945"/>
              <a:gd name="connsiteX3" fmla="*/ 1128390 w 2049139"/>
              <a:gd name="connsiteY3" fmla="*/ 0 h 1203945"/>
              <a:gd name="connsiteX4" fmla="*/ 2049140 w 2049139"/>
              <a:gd name="connsiteY4" fmla="*/ 422048 h 1203945"/>
              <a:gd name="connsiteX5" fmla="*/ 938924 w 2049139"/>
              <a:gd name="connsiteY5" fmla="*/ 1203945 h 1203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49139" h="1203945">
                <a:moveTo>
                  <a:pt x="938924" y="1203945"/>
                </a:moveTo>
                <a:lnTo>
                  <a:pt x="17947" y="781897"/>
                </a:lnTo>
                <a:lnTo>
                  <a:pt x="0" y="586932"/>
                </a:lnTo>
                <a:lnTo>
                  <a:pt x="1128390" y="0"/>
                </a:lnTo>
                <a:lnTo>
                  <a:pt x="2049140" y="422048"/>
                </a:lnTo>
                <a:lnTo>
                  <a:pt x="938924" y="1203945"/>
                </a:lnTo>
                <a:close/>
              </a:path>
            </a:pathLst>
          </a:custGeom>
          <a:solidFill>
            <a:schemeClr val="accent3"/>
          </a:solidFill>
          <a:ln w="227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9" name="Freeform 108">
            <a:extLst>
              <a:ext uri="{FF2B5EF4-FFF2-40B4-BE49-F238E27FC236}">
                <a16:creationId xmlns:a16="http://schemas.microsoft.com/office/drawing/2014/main" id="{DC1712AF-AF49-5146-8816-F910E4386CAC}"/>
              </a:ext>
            </a:extLst>
          </p:cNvPr>
          <p:cNvSpPr/>
          <p:nvPr/>
        </p:nvSpPr>
        <p:spPr>
          <a:xfrm>
            <a:off x="6399113" y="2572968"/>
            <a:ext cx="1878111" cy="1129846"/>
          </a:xfrm>
          <a:custGeom>
            <a:avLst/>
            <a:gdLst>
              <a:gd name="connsiteX0" fmla="*/ 1080910 w 2001659"/>
              <a:gd name="connsiteY0" fmla="*/ 0 h 1204171"/>
              <a:gd name="connsiteX1" fmla="*/ 0 w 2001659"/>
              <a:gd name="connsiteY1" fmla="*/ 625608 h 1204171"/>
              <a:gd name="connsiteX2" fmla="*/ 16357 w 2001659"/>
              <a:gd name="connsiteY2" fmla="*/ 803158 h 1204171"/>
              <a:gd name="connsiteX3" fmla="*/ 891444 w 2001659"/>
              <a:gd name="connsiteY3" fmla="*/ 1204171 h 1204171"/>
              <a:gd name="connsiteX4" fmla="*/ 2001660 w 2001659"/>
              <a:gd name="connsiteY4" fmla="*/ 422048 h 1204171"/>
              <a:gd name="connsiteX5" fmla="*/ 1080910 w 2001659"/>
              <a:gd name="connsiteY5" fmla="*/ 0 h 1204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1659" h="1204171">
                <a:moveTo>
                  <a:pt x="1080910" y="0"/>
                </a:moveTo>
                <a:lnTo>
                  <a:pt x="0" y="625608"/>
                </a:lnTo>
                <a:lnTo>
                  <a:pt x="16357" y="803158"/>
                </a:lnTo>
                <a:lnTo>
                  <a:pt x="891444" y="1204171"/>
                </a:lnTo>
                <a:lnTo>
                  <a:pt x="2001660" y="422048"/>
                </a:lnTo>
                <a:lnTo>
                  <a:pt x="1080910" y="0"/>
                </a:lnTo>
                <a:close/>
              </a:path>
            </a:pathLst>
          </a:custGeom>
          <a:solidFill>
            <a:srgbClr val="FFFFFF"/>
          </a:solidFill>
          <a:ln w="227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0" name="Freeform 109">
            <a:extLst>
              <a:ext uri="{FF2B5EF4-FFF2-40B4-BE49-F238E27FC236}">
                <a16:creationId xmlns:a16="http://schemas.microsoft.com/office/drawing/2014/main" id="{118861B8-EADB-B04D-A8EB-F92D7027E5F7}"/>
              </a:ext>
            </a:extLst>
          </p:cNvPr>
          <p:cNvSpPr/>
          <p:nvPr/>
        </p:nvSpPr>
        <p:spPr>
          <a:xfrm>
            <a:off x="6405935" y="2491476"/>
            <a:ext cx="1863830" cy="1129846"/>
          </a:xfrm>
          <a:custGeom>
            <a:avLst/>
            <a:gdLst>
              <a:gd name="connsiteX0" fmla="*/ 1065462 w 1986438"/>
              <a:gd name="connsiteY0" fmla="*/ 0 h 1204171"/>
              <a:gd name="connsiteX1" fmla="*/ 886446 w 1986438"/>
              <a:gd name="connsiteY1" fmla="*/ 103816 h 1204171"/>
              <a:gd name="connsiteX2" fmla="*/ 942105 w 1986438"/>
              <a:gd name="connsiteY2" fmla="*/ 703866 h 1204171"/>
              <a:gd name="connsiteX3" fmla="*/ 0 w 1986438"/>
              <a:gd name="connsiteY3" fmla="*/ 790718 h 1204171"/>
              <a:gd name="connsiteX4" fmla="*/ 1136 w 1986438"/>
              <a:gd name="connsiteY4" fmla="*/ 802932 h 1204171"/>
              <a:gd name="connsiteX5" fmla="*/ 876223 w 1986438"/>
              <a:gd name="connsiteY5" fmla="*/ 1204171 h 1204171"/>
              <a:gd name="connsiteX6" fmla="*/ 1986439 w 1986438"/>
              <a:gd name="connsiteY6" fmla="*/ 422048 h 1204171"/>
              <a:gd name="connsiteX7" fmla="*/ 1065462 w 1986438"/>
              <a:gd name="connsiteY7" fmla="*/ 0 h 1204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86438" h="1204171">
                <a:moveTo>
                  <a:pt x="1065462" y="0"/>
                </a:moveTo>
                <a:lnTo>
                  <a:pt x="886446" y="103816"/>
                </a:lnTo>
                <a:lnTo>
                  <a:pt x="942105" y="703866"/>
                </a:lnTo>
                <a:lnTo>
                  <a:pt x="0" y="790718"/>
                </a:lnTo>
                <a:lnTo>
                  <a:pt x="1136" y="802932"/>
                </a:lnTo>
                <a:lnTo>
                  <a:pt x="876223" y="1204171"/>
                </a:lnTo>
                <a:lnTo>
                  <a:pt x="1986439" y="422048"/>
                </a:lnTo>
                <a:lnTo>
                  <a:pt x="1065462" y="0"/>
                </a:lnTo>
                <a:close/>
              </a:path>
            </a:pathLst>
          </a:custGeom>
          <a:solidFill>
            <a:srgbClr val="FFFFFF"/>
          </a:solidFill>
          <a:ln w="227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1" name="Freeform 110">
            <a:extLst>
              <a:ext uri="{FF2B5EF4-FFF2-40B4-BE49-F238E27FC236}">
                <a16:creationId xmlns:a16="http://schemas.microsoft.com/office/drawing/2014/main" id="{7A666F8F-3CD6-8C49-A294-C0C004174A38}"/>
              </a:ext>
            </a:extLst>
          </p:cNvPr>
          <p:cNvSpPr/>
          <p:nvPr/>
        </p:nvSpPr>
        <p:spPr>
          <a:xfrm>
            <a:off x="6360106" y="2448820"/>
            <a:ext cx="1905608" cy="1129846"/>
          </a:xfrm>
          <a:custGeom>
            <a:avLst/>
            <a:gdLst>
              <a:gd name="connsiteX0" fmla="*/ 920750 w 2030965"/>
              <a:gd name="connsiteY0" fmla="*/ 1204171 h 1204171"/>
              <a:gd name="connsiteX1" fmla="*/ 0 w 2030965"/>
              <a:gd name="connsiteY1" fmla="*/ 782123 h 1204171"/>
              <a:gd name="connsiteX2" fmla="*/ 1110216 w 2030965"/>
              <a:gd name="connsiteY2" fmla="*/ 0 h 1204171"/>
              <a:gd name="connsiteX3" fmla="*/ 2030966 w 2030965"/>
              <a:gd name="connsiteY3" fmla="*/ 422048 h 1204171"/>
              <a:gd name="connsiteX4" fmla="*/ 920750 w 2030965"/>
              <a:gd name="connsiteY4" fmla="*/ 1204171 h 120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0965" h="1204171">
                <a:moveTo>
                  <a:pt x="920750" y="1204171"/>
                </a:moveTo>
                <a:lnTo>
                  <a:pt x="0" y="782123"/>
                </a:lnTo>
                <a:lnTo>
                  <a:pt x="1110216" y="0"/>
                </a:lnTo>
                <a:lnTo>
                  <a:pt x="2030966" y="422048"/>
                </a:lnTo>
                <a:lnTo>
                  <a:pt x="920750" y="1204171"/>
                </a:lnTo>
                <a:close/>
              </a:path>
            </a:pathLst>
          </a:custGeom>
          <a:solidFill>
            <a:schemeClr val="accent2"/>
          </a:solidFill>
          <a:ln w="227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32" name="Group 31">
            <a:extLst>
              <a:ext uri="{FF2B5EF4-FFF2-40B4-BE49-F238E27FC236}">
                <a16:creationId xmlns:a16="http://schemas.microsoft.com/office/drawing/2014/main" id="{5DA010D6-DB92-6540-9B8C-83AB67545418}"/>
              </a:ext>
            </a:extLst>
          </p:cNvPr>
          <p:cNvGrpSpPr/>
          <p:nvPr/>
        </p:nvGrpSpPr>
        <p:grpSpPr>
          <a:xfrm>
            <a:off x="6347356" y="2257400"/>
            <a:ext cx="1922661" cy="1312777"/>
            <a:chOff x="8011595" y="3189214"/>
            <a:chExt cx="2049139" cy="1399136"/>
          </a:xfrm>
        </p:grpSpPr>
        <p:sp>
          <p:nvSpPr>
            <p:cNvPr id="112" name="Freeform 111">
              <a:extLst>
                <a:ext uri="{FF2B5EF4-FFF2-40B4-BE49-F238E27FC236}">
                  <a16:creationId xmlns:a16="http://schemas.microsoft.com/office/drawing/2014/main" id="{97F368A3-3DB3-4546-BF60-84B95826C204}"/>
                </a:ext>
              </a:extLst>
            </p:cNvPr>
            <p:cNvSpPr/>
            <p:nvPr/>
          </p:nvSpPr>
          <p:spPr>
            <a:xfrm>
              <a:off x="8011595" y="3384405"/>
              <a:ext cx="2049139" cy="1203945"/>
            </a:xfrm>
            <a:custGeom>
              <a:avLst/>
              <a:gdLst>
                <a:gd name="connsiteX0" fmla="*/ 938924 w 2049139"/>
                <a:gd name="connsiteY0" fmla="*/ 1203945 h 1203945"/>
                <a:gd name="connsiteX1" fmla="*/ 17947 w 2049139"/>
                <a:gd name="connsiteY1" fmla="*/ 781897 h 1203945"/>
                <a:gd name="connsiteX2" fmla="*/ 0 w 2049139"/>
                <a:gd name="connsiteY2" fmla="*/ 586932 h 1203945"/>
                <a:gd name="connsiteX3" fmla="*/ 1128390 w 2049139"/>
                <a:gd name="connsiteY3" fmla="*/ 0 h 1203945"/>
                <a:gd name="connsiteX4" fmla="*/ 2049140 w 2049139"/>
                <a:gd name="connsiteY4" fmla="*/ 422048 h 1203945"/>
                <a:gd name="connsiteX5" fmla="*/ 938924 w 2049139"/>
                <a:gd name="connsiteY5" fmla="*/ 1203945 h 1203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49139" h="1203945">
                  <a:moveTo>
                    <a:pt x="938924" y="1203945"/>
                  </a:moveTo>
                  <a:lnTo>
                    <a:pt x="17947" y="781897"/>
                  </a:lnTo>
                  <a:lnTo>
                    <a:pt x="0" y="586932"/>
                  </a:lnTo>
                  <a:lnTo>
                    <a:pt x="1128390" y="0"/>
                  </a:lnTo>
                  <a:lnTo>
                    <a:pt x="2049140" y="422048"/>
                  </a:lnTo>
                  <a:lnTo>
                    <a:pt x="938924" y="1203945"/>
                  </a:lnTo>
                  <a:close/>
                </a:path>
              </a:pathLst>
            </a:custGeom>
            <a:solidFill>
              <a:schemeClr val="accent3"/>
            </a:solidFill>
            <a:ln w="227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3" name="Freeform 112">
              <a:extLst>
                <a:ext uri="{FF2B5EF4-FFF2-40B4-BE49-F238E27FC236}">
                  <a16:creationId xmlns:a16="http://schemas.microsoft.com/office/drawing/2014/main" id="{07C725F8-A543-5D41-B016-0540B9EBA8A1}"/>
                </a:ext>
              </a:extLst>
            </p:cNvPr>
            <p:cNvSpPr/>
            <p:nvPr/>
          </p:nvSpPr>
          <p:spPr>
            <a:xfrm>
              <a:off x="8053168" y="3321528"/>
              <a:ext cx="2001659" cy="1204171"/>
            </a:xfrm>
            <a:custGeom>
              <a:avLst/>
              <a:gdLst>
                <a:gd name="connsiteX0" fmla="*/ 1080910 w 2001659"/>
                <a:gd name="connsiteY0" fmla="*/ 0 h 1204171"/>
                <a:gd name="connsiteX1" fmla="*/ 0 w 2001659"/>
                <a:gd name="connsiteY1" fmla="*/ 625608 h 1204171"/>
                <a:gd name="connsiteX2" fmla="*/ 16357 w 2001659"/>
                <a:gd name="connsiteY2" fmla="*/ 803158 h 1204171"/>
                <a:gd name="connsiteX3" fmla="*/ 891444 w 2001659"/>
                <a:gd name="connsiteY3" fmla="*/ 1204171 h 1204171"/>
                <a:gd name="connsiteX4" fmla="*/ 2001660 w 2001659"/>
                <a:gd name="connsiteY4" fmla="*/ 422048 h 1204171"/>
                <a:gd name="connsiteX5" fmla="*/ 1080910 w 2001659"/>
                <a:gd name="connsiteY5" fmla="*/ 0 h 1204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1659" h="1204171">
                  <a:moveTo>
                    <a:pt x="1080910" y="0"/>
                  </a:moveTo>
                  <a:lnTo>
                    <a:pt x="0" y="625608"/>
                  </a:lnTo>
                  <a:lnTo>
                    <a:pt x="16357" y="803158"/>
                  </a:lnTo>
                  <a:lnTo>
                    <a:pt x="891444" y="1204171"/>
                  </a:lnTo>
                  <a:lnTo>
                    <a:pt x="2001660" y="422048"/>
                  </a:lnTo>
                  <a:lnTo>
                    <a:pt x="1080910" y="0"/>
                  </a:lnTo>
                  <a:close/>
                </a:path>
              </a:pathLst>
            </a:custGeom>
            <a:solidFill>
              <a:srgbClr val="FFFFFF"/>
            </a:solidFill>
            <a:ln w="227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4" name="Freeform 113">
              <a:extLst>
                <a:ext uri="{FF2B5EF4-FFF2-40B4-BE49-F238E27FC236}">
                  <a16:creationId xmlns:a16="http://schemas.microsoft.com/office/drawing/2014/main" id="{D67FDB24-5BFF-834E-B973-6C5847E2AB53}"/>
                </a:ext>
              </a:extLst>
            </p:cNvPr>
            <p:cNvSpPr/>
            <p:nvPr/>
          </p:nvSpPr>
          <p:spPr>
            <a:xfrm>
              <a:off x="8060438" y="3234675"/>
              <a:ext cx="1986438" cy="1204171"/>
            </a:xfrm>
            <a:custGeom>
              <a:avLst/>
              <a:gdLst>
                <a:gd name="connsiteX0" fmla="*/ 1065462 w 1986438"/>
                <a:gd name="connsiteY0" fmla="*/ 0 h 1204171"/>
                <a:gd name="connsiteX1" fmla="*/ 886446 w 1986438"/>
                <a:gd name="connsiteY1" fmla="*/ 103816 h 1204171"/>
                <a:gd name="connsiteX2" fmla="*/ 942105 w 1986438"/>
                <a:gd name="connsiteY2" fmla="*/ 703866 h 1204171"/>
                <a:gd name="connsiteX3" fmla="*/ 0 w 1986438"/>
                <a:gd name="connsiteY3" fmla="*/ 790718 h 1204171"/>
                <a:gd name="connsiteX4" fmla="*/ 1136 w 1986438"/>
                <a:gd name="connsiteY4" fmla="*/ 802932 h 1204171"/>
                <a:gd name="connsiteX5" fmla="*/ 876223 w 1986438"/>
                <a:gd name="connsiteY5" fmla="*/ 1204171 h 1204171"/>
                <a:gd name="connsiteX6" fmla="*/ 1986439 w 1986438"/>
                <a:gd name="connsiteY6" fmla="*/ 422048 h 1204171"/>
                <a:gd name="connsiteX7" fmla="*/ 1065462 w 1986438"/>
                <a:gd name="connsiteY7" fmla="*/ 0 h 1204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86438" h="1204171">
                  <a:moveTo>
                    <a:pt x="1065462" y="0"/>
                  </a:moveTo>
                  <a:lnTo>
                    <a:pt x="886446" y="103816"/>
                  </a:lnTo>
                  <a:lnTo>
                    <a:pt x="942105" y="703866"/>
                  </a:lnTo>
                  <a:lnTo>
                    <a:pt x="0" y="790718"/>
                  </a:lnTo>
                  <a:lnTo>
                    <a:pt x="1136" y="802932"/>
                  </a:lnTo>
                  <a:lnTo>
                    <a:pt x="876223" y="1204171"/>
                  </a:lnTo>
                  <a:lnTo>
                    <a:pt x="1986439" y="422048"/>
                  </a:lnTo>
                  <a:lnTo>
                    <a:pt x="1065462" y="0"/>
                  </a:lnTo>
                  <a:close/>
                </a:path>
              </a:pathLst>
            </a:custGeom>
            <a:solidFill>
              <a:srgbClr val="FFFFFF"/>
            </a:solidFill>
            <a:ln w="227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5" name="Freeform 114">
              <a:extLst>
                <a:ext uri="{FF2B5EF4-FFF2-40B4-BE49-F238E27FC236}">
                  <a16:creationId xmlns:a16="http://schemas.microsoft.com/office/drawing/2014/main" id="{8491B57C-C972-FB48-8784-C0A253D1D158}"/>
                </a:ext>
              </a:extLst>
            </p:cNvPr>
            <p:cNvSpPr/>
            <p:nvPr/>
          </p:nvSpPr>
          <p:spPr>
            <a:xfrm>
              <a:off x="8011595" y="3189214"/>
              <a:ext cx="2030965" cy="1204171"/>
            </a:xfrm>
            <a:custGeom>
              <a:avLst/>
              <a:gdLst>
                <a:gd name="connsiteX0" fmla="*/ 920750 w 2030965"/>
                <a:gd name="connsiteY0" fmla="*/ 1204171 h 1204171"/>
                <a:gd name="connsiteX1" fmla="*/ 0 w 2030965"/>
                <a:gd name="connsiteY1" fmla="*/ 782123 h 1204171"/>
                <a:gd name="connsiteX2" fmla="*/ 1110216 w 2030965"/>
                <a:gd name="connsiteY2" fmla="*/ 0 h 1204171"/>
                <a:gd name="connsiteX3" fmla="*/ 2030966 w 2030965"/>
                <a:gd name="connsiteY3" fmla="*/ 422048 h 1204171"/>
                <a:gd name="connsiteX4" fmla="*/ 920750 w 2030965"/>
                <a:gd name="connsiteY4" fmla="*/ 1204171 h 120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0965" h="1204171">
                  <a:moveTo>
                    <a:pt x="920750" y="1204171"/>
                  </a:moveTo>
                  <a:lnTo>
                    <a:pt x="0" y="782123"/>
                  </a:lnTo>
                  <a:lnTo>
                    <a:pt x="1110216" y="0"/>
                  </a:lnTo>
                  <a:lnTo>
                    <a:pt x="2030966" y="422048"/>
                  </a:lnTo>
                  <a:lnTo>
                    <a:pt x="920750" y="1204171"/>
                  </a:lnTo>
                  <a:close/>
                </a:path>
              </a:pathLst>
            </a:custGeom>
            <a:solidFill>
              <a:srgbClr val="E85C41"/>
            </a:solidFill>
            <a:ln w="227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16" name="Group 115">
            <a:extLst>
              <a:ext uri="{FF2B5EF4-FFF2-40B4-BE49-F238E27FC236}">
                <a16:creationId xmlns:a16="http://schemas.microsoft.com/office/drawing/2014/main" id="{6647D31D-765E-FF40-9A8D-6E8C272FE412}"/>
              </a:ext>
            </a:extLst>
          </p:cNvPr>
          <p:cNvGrpSpPr/>
          <p:nvPr/>
        </p:nvGrpSpPr>
        <p:grpSpPr>
          <a:xfrm>
            <a:off x="6332008" y="2065979"/>
            <a:ext cx="1922661" cy="1312777"/>
            <a:chOff x="8011595" y="3189214"/>
            <a:chExt cx="2049139" cy="1399136"/>
          </a:xfrm>
        </p:grpSpPr>
        <p:sp>
          <p:nvSpPr>
            <p:cNvPr id="117" name="Freeform 116">
              <a:extLst>
                <a:ext uri="{FF2B5EF4-FFF2-40B4-BE49-F238E27FC236}">
                  <a16:creationId xmlns:a16="http://schemas.microsoft.com/office/drawing/2014/main" id="{7CE38332-A86F-B24A-B8FC-E972101B727B}"/>
                </a:ext>
              </a:extLst>
            </p:cNvPr>
            <p:cNvSpPr/>
            <p:nvPr/>
          </p:nvSpPr>
          <p:spPr>
            <a:xfrm>
              <a:off x="8011595" y="3384405"/>
              <a:ext cx="2049139" cy="1203945"/>
            </a:xfrm>
            <a:custGeom>
              <a:avLst/>
              <a:gdLst>
                <a:gd name="connsiteX0" fmla="*/ 938924 w 2049139"/>
                <a:gd name="connsiteY0" fmla="*/ 1203945 h 1203945"/>
                <a:gd name="connsiteX1" fmla="*/ 17947 w 2049139"/>
                <a:gd name="connsiteY1" fmla="*/ 781897 h 1203945"/>
                <a:gd name="connsiteX2" fmla="*/ 0 w 2049139"/>
                <a:gd name="connsiteY2" fmla="*/ 586932 h 1203945"/>
                <a:gd name="connsiteX3" fmla="*/ 1128390 w 2049139"/>
                <a:gd name="connsiteY3" fmla="*/ 0 h 1203945"/>
                <a:gd name="connsiteX4" fmla="*/ 2049140 w 2049139"/>
                <a:gd name="connsiteY4" fmla="*/ 422048 h 1203945"/>
                <a:gd name="connsiteX5" fmla="*/ 938924 w 2049139"/>
                <a:gd name="connsiteY5" fmla="*/ 1203945 h 1203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49139" h="1203945">
                  <a:moveTo>
                    <a:pt x="938924" y="1203945"/>
                  </a:moveTo>
                  <a:lnTo>
                    <a:pt x="17947" y="781897"/>
                  </a:lnTo>
                  <a:lnTo>
                    <a:pt x="0" y="586932"/>
                  </a:lnTo>
                  <a:lnTo>
                    <a:pt x="1128390" y="0"/>
                  </a:lnTo>
                  <a:lnTo>
                    <a:pt x="2049140" y="422048"/>
                  </a:lnTo>
                  <a:lnTo>
                    <a:pt x="938924" y="1203945"/>
                  </a:lnTo>
                  <a:close/>
                </a:path>
              </a:pathLst>
            </a:custGeom>
            <a:solidFill>
              <a:schemeClr val="accent3"/>
            </a:solidFill>
            <a:ln w="227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8" name="Freeform 117">
              <a:extLst>
                <a:ext uri="{FF2B5EF4-FFF2-40B4-BE49-F238E27FC236}">
                  <a16:creationId xmlns:a16="http://schemas.microsoft.com/office/drawing/2014/main" id="{048D03E6-F552-B54F-937B-BF3DC9FF21FA}"/>
                </a:ext>
              </a:extLst>
            </p:cNvPr>
            <p:cNvSpPr/>
            <p:nvPr/>
          </p:nvSpPr>
          <p:spPr>
            <a:xfrm>
              <a:off x="8053168" y="3321528"/>
              <a:ext cx="2001659" cy="1204171"/>
            </a:xfrm>
            <a:custGeom>
              <a:avLst/>
              <a:gdLst>
                <a:gd name="connsiteX0" fmla="*/ 1080910 w 2001659"/>
                <a:gd name="connsiteY0" fmla="*/ 0 h 1204171"/>
                <a:gd name="connsiteX1" fmla="*/ 0 w 2001659"/>
                <a:gd name="connsiteY1" fmla="*/ 625608 h 1204171"/>
                <a:gd name="connsiteX2" fmla="*/ 16357 w 2001659"/>
                <a:gd name="connsiteY2" fmla="*/ 803158 h 1204171"/>
                <a:gd name="connsiteX3" fmla="*/ 891444 w 2001659"/>
                <a:gd name="connsiteY3" fmla="*/ 1204171 h 1204171"/>
                <a:gd name="connsiteX4" fmla="*/ 2001660 w 2001659"/>
                <a:gd name="connsiteY4" fmla="*/ 422048 h 1204171"/>
                <a:gd name="connsiteX5" fmla="*/ 1080910 w 2001659"/>
                <a:gd name="connsiteY5" fmla="*/ 0 h 1204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1659" h="1204171">
                  <a:moveTo>
                    <a:pt x="1080910" y="0"/>
                  </a:moveTo>
                  <a:lnTo>
                    <a:pt x="0" y="625608"/>
                  </a:lnTo>
                  <a:lnTo>
                    <a:pt x="16357" y="803158"/>
                  </a:lnTo>
                  <a:lnTo>
                    <a:pt x="891444" y="1204171"/>
                  </a:lnTo>
                  <a:lnTo>
                    <a:pt x="2001660" y="422048"/>
                  </a:lnTo>
                  <a:lnTo>
                    <a:pt x="1080910" y="0"/>
                  </a:lnTo>
                  <a:close/>
                </a:path>
              </a:pathLst>
            </a:custGeom>
            <a:solidFill>
              <a:srgbClr val="FFFFFF"/>
            </a:solidFill>
            <a:ln w="227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9" name="Freeform 118">
              <a:extLst>
                <a:ext uri="{FF2B5EF4-FFF2-40B4-BE49-F238E27FC236}">
                  <a16:creationId xmlns:a16="http://schemas.microsoft.com/office/drawing/2014/main" id="{B0180727-BEC9-9C4C-8E65-0EDCEC810D4E}"/>
                </a:ext>
              </a:extLst>
            </p:cNvPr>
            <p:cNvSpPr/>
            <p:nvPr/>
          </p:nvSpPr>
          <p:spPr>
            <a:xfrm>
              <a:off x="8060438" y="3234675"/>
              <a:ext cx="1986438" cy="1204171"/>
            </a:xfrm>
            <a:custGeom>
              <a:avLst/>
              <a:gdLst>
                <a:gd name="connsiteX0" fmla="*/ 1065462 w 1986438"/>
                <a:gd name="connsiteY0" fmla="*/ 0 h 1204171"/>
                <a:gd name="connsiteX1" fmla="*/ 886446 w 1986438"/>
                <a:gd name="connsiteY1" fmla="*/ 103816 h 1204171"/>
                <a:gd name="connsiteX2" fmla="*/ 942105 w 1986438"/>
                <a:gd name="connsiteY2" fmla="*/ 703866 h 1204171"/>
                <a:gd name="connsiteX3" fmla="*/ 0 w 1986438"/>
                <a:gd name="connsiteY3" fmla="*/ 790718 h 1204171"/>
                <a:gd name="connsiteX4" fmla="*/ 1136 w 1986438"/>
                <a:gd name="connsiteY4" fmla="*/ 802932 h 1204171"/>
                <a:gd name="connsiteX5" fmla="*/ 876223 w 1986438"/>
                <a:gd name="connsiteY5" fmla="*/ 1204171 h 1204171"/>
                <a:gd name="connsiteX6" fmla="*/ 1986439 w 1986438"/>
                <a:gd name="connsiteY6" fmla="*/ 422048 h 1204171"/>
                <a:gd name="connsiteX7" fmla="*/ 1065462 w 1986438"/>
                <a:gd name="connsiteY7" fmla="*/ 0 h 1204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86438" h="1204171">
                  <a:moveTo>
                    <a:pt x="1065462" y="0"/>
                  </a:moveTo>
                  <a:lnTo>
                    <a:pt x="886446" y="103816"/>
                  </a:lnTo>
                  <a:lnTo>
                    <a:pt x="942105" y="703866"/>
                  </a:lnTo>
                  <a:lnTo>
                    <a:pt x="0" y="790718"/>
                  </a:lnTo>
                  <a:lnTo>
                    <a:pt x="1136" y="802932"/>
                  </a:lnTo>
                  <a:lnTo>
                    <a:pt x="876223" y="1204171"/>
                  </a:lnTo>
                  <a:lnTo>
                    <a:pt x="1986439" y="422048"/>
                  </a:lnTo>
                  <a:lnTo>
                    <a:pt x="1065462" y="0"/>
                  </a:lnTo>
                  <a:close/>
                </a:path>
              </a:pathLst>
            </a:custGeom>
            <a:solidFill>
              <a:srgbClr val="FFFFFF"/>
            </a:solidFill>
            <a:ln w="227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0" name="Freeform 119">
              <a:extLst>
                <a:ext uri="{FF2B5EF4-FFF2-40B4-BE49-F238E27FC236}">
                  <a16:creationId xmlns:a16="http://schemas.microsoft.com/office/drawing/2014/main" id="{6CC8A97E-2DDF-234E-9F76-34310A690382}"/>
                </a:ext>
              </a:extLst>
            </p:cNvPr>
            <p:cNvSpPr/>
            <p:nvPr/>
          </p:nvSpPr>
          <p:spPr>
            <a:xfrm>
              <a:off x="8011595" y="3189214"/>
              <a:ext cx="2030965" cy="1204171"/>
            </a:xfrm>
            <a:custGeom>
              <a:avLst/>
              <a:gdLst>
                <a:gd name="connsiteX0" fmla="*/ 920750 w 2030965"/>
                <a:gd name="connsiteY0" fmla="*/ 1204171 h 1204171"/>
                <a:gd name="connsiteX1" fmla="*/ 0 w 2030965"/>
                <a:gd name="connsiteY1" fmla="*/ 782123 h 1204171"/>
                <a:gd name="connsiteX2" fmla="*/ 1110216 w 2030965"/>
                <a:gd name="connsiteY2" fmla="*/ 0 h 1204171"/>
                <a:gd name="connsiteX3" fmla="*/ 2030966 w 2030965"/>
                <a:gd name="connsiteY3" fmla="*/ 422048 h 1204171"/>
                <a:gd name="connsiteX4" fmla="*/ 920750 w 2030965"/>
                <a:gd name="connsiteY4" fmla="*/ 1204171 h 120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0965" h="1204171">
                  <a:moveTo>
                    <a:pt x="920750" y="1204171"/>
                  </a:moveTo>
                  <a:lnTo>
                    <a:pt x="0" y="782123"/>
                  </a:lnTo>
                  <a:lnTo>
                    <a:pt x="1110216" y="0"/>
                  </a:lnTo>
                  <a:lnTo>
                    <a:pt x="2030966" y="422048"/>
                  </a:lnTo>
                  <a:lnTo>
                    <a:pt x="920750" y="1204171"/>
                  </a:lnTo>
                  <a:close/>
                </a:path>
              </a:pathLst>
            </a:custGeom>
            <a:solidFill>
              <a:schemeClr val="accent2"/>
            </a:solidFill>
            <a:ln w="227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21" name="Freeform 120">
            <a:extLst>
              <a:ext uri="{FF2B5EF4-FFF2-40B4-BE49-F238E27FC236}">
                <a16:creationId xmlns:a16="http://schemas.microsoft.com/office/drawing/2014/main" id="{81E57881-0CA0-354B-A85D-F5F879A6E47D}"/>
              </a:ext>
            </a:extLst>
          </p:cNvPr>
          <p:cNvSpPr/>
          <p:nvPr/>
        </p:nvSpPr>
        <p:spPr>
          <a:xfrm>
            <a:off x="9146619" y="3120701"/>
            <a:ext cx="2117059" cy="1244232"/>
          </a:xfrm>
          <a:custGeom>
            <a:avLst/>
            <a:gdLst>
              <a:gd name="connsiteX0" fmla="*/ 1033884 w 2256325"/>
              <a:gd name="connsiteY0" fmla="*/ 1326081 h 1326081"/>
              <a:gd name="connsiteX1" fmla="*/ 19992 w 2256325"/>
              <a:gd name="connsiteY1" fmla="*/ 861285 h 1326081"/>
              <a:gd name="connsiteX2" fmla="*/ 0 w 2256325"/>
              <a:gd name="connsiteY2" fmla="*/ 646416 h 1326081"/>
              <a:gd name="connsiteX3" fmla="*/ 1242433 w 2256325"/>
              <a:gd name="connsiteY3" fmla="*/ 0 h 1326081"/>
              <a:gd name="connsiteX4" fmla="*/ 2256326 w 2256325"/>
              <a:gd name="connsiteY4" fmla="*/ 464796 h 1326081"/>
              <a:gd name="connsiteX5" fmla="*/ 1033884 w 2256325"/>
              <a:gd name="connsiteY5" fmla="*/ 1326081 h 1326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56325" h="1326081">
                <a:moveTo>
                  <a:pt x="1033884" y="1326081"/>
                </a:moveTo>
                <a:lnTo>
                  <a:pt x="19992" y="861285"/>
                </a:lnTo>
                <a:lnTo>
                  <a:pt x="0" y="646416"/>
                </a:lnTo>
                <a:lnTo>
                  <a:pt x="1242433" y="0"/>
                </a:lnTo>
                <a:lnTo>
                  <a:pt x="2256326" y="464796"/>
                </a:lnTo>
                <a:lnTo>
                  <a:pt x="1033884" y="1326081"/>
                </a:lnTo>
                <a:close/>
              </a:path>
            </a:pathLst>
          </a:custGeom>
          <a:solidFill>
            <a:schemeClr val="tx1">
              <a:lumMod val="65000"/>
              <a:lumOff val="35000"/>
            </a:schemeClr>
          </a:solidFill>
          <a:ln w="227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2" name="Freeform 121">
            <a:extLst>
              <a:ext uri="{FF2B5EF4-FFF2-40B4-BE49-F238E27FC236}">
                <a16:creationId xmlns:a16="http://schemas.microsoft.com/office/drawing/2014/main" id="{8260C671-862B-1841-88D2-0BE11ACE16C2}"/>
              </a:ext>
            </a:extLst>
          </p:cNvPr>
          <p:cNvSpPr/>
          <p:nvPr/>
        </p:nvSpPr>
        <p:spPr>
          <a:xfrm>
            <a:off x="9189676" y="3055975"/>
            <a:ext cx="2068033" cy="1244019"/>
          </a:xfrm>
          <a:custGeom>
            <a:avLst/>
            <a:gdLst>
              <a:gd name="connsiteX0" fmla="*/ 1190182 w 2204074"/>
              <a:gd name="connsiteY0" fmla="*/ 0 h 1325854"/>
              <a:gd name="connsiteX1" fmla="*/ 0 w 2204074"/>
              <a:gd name="connsiteY1" fmla="*/ 688938 h 1325854"/>
              <a:gd name="connsiteX2" fmla="*/ 17947 w 2204074"/>
              <a:gd name="connsiteY2" fmla="*/ 884356 h 1325854"/>
              <a:gd name="connsiteX3" fmla="*/ 981633 w 2204074"/>
              <a:gd name="connsiteY3" fmla="*/ 1325855 h 1325854"/>
              <a:gd name="connsiteX4" fmla="*/ 2204075 w 2204074"/>
              <a:gd name="connsiteY4" fmla="*/ 464796 h 1325854"/>
              <a:gd name="connsiteX5" fmla="*/ 1190182 w 2204074"/>
              <a:gd name="connsiteY5" fmla="*/ 0 h 1325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04074" h="1325854">
                <a:moveTo>
                  <a:pt x="1190182" y="0"/>
                </a:moveTo>
                <a:lnTo>
                  <a:pt x="0" y="688938"/>
                </a:lnTo>
                <a:lnTo>
                  <a:pt x="17947" y="884356"/>
                </a:lnTo>
                <a:lnTo>
                  <a:pt x="981633" y="1325855"/>
                </a:lnTo>
                <a:lnTo>
                  <a:pt x="2204075" y="464796"/>
                </a:lnTo>
                <a:lnTo>
                  <a:pt x="1190182" y="0"/>
                </a:lnTo>
                <a:close/>
              </a:path>
            </a:pathLst>
          </a:custGeom>
          <a:solidFill>
            <a:srgbClr val="FFFFFF"/>
          </a:solidFill>
          <a:ln w="227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3" name="Freeform 122">
            <a:extLst>
              <a:ext uri="{FF2B5EF4-FFF2-40B4-BE49-F238E27FC236}">
                <a16:creationId xmlns:a16="http://schemas.microsoft.com/office/drawing/2014/main" id="{F7FA2C78-E591-A846-A36C-EBDAEF71E549}"/>
              </a:ext>
            </a:extLst>
          </p:cNvPr>
          <p:cNvSpPr/>
          <p:nvPr/>
        </p:nvSpPr>
        <p:spPr>
          <a:xfrm>
            <a:off x="9197137" y="2966206"/>
            <a:ext cx="2052259" cy="1244019"/>
          </a:xfrm>
          <a:custGeom>
            <a:avLst/>
            <a:gdLst>
              <a:gd name="connsiteX0" fmla="*/ 1173371 w 2187263"/>
              <a:gd name="connsiteY0" fmla="*/ 0 h 1325854"/>
              <a:gd name="connsiteX1" fmla="*/ 975954 w 2187263"/>
              <a:gd name="connsiteY1" fmla="*/ 114220 h 1325854"/>
              <a:gd name="connsiteX2" fmla="*/ 1037292 w 2187263"/>
              <a:gd name="connsiteY2" fmla="*/ 775112 h 1325854"/>
              <a:gd name="connsiteX3" fmla="*/ 0 w 2187263"/>
              <a:gd name="connsiteY3" fmla="*/ 870559 h 1325854"/>
              <a:gd name="connsiteX4" fmla="*/ 1136 w 2187263"/>
              <a:gd name="connsiteY4" fmla="*/ 884356 h 1325854"/>
              <a:gd name="connsiteX5" fmla="*/ 964822 w 2187263"/>
              <a:gd name="connsiteY5" fmla="*/ 1325855 h 1325854"/>
              <a:gd name="connsiteX6" fmla="*/ 2187264 w 2187263"/>
              <a:gd name="connsiteY6" fmla="*/ 464796 h 1325854"/>
              <a:gd name="connsiteX7" fmla="*/ 1173371 w 2187263"/>
              <a:gd name="connsiteY7" fmla="*/ 0 h 1325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87263" h="1325854">
                <a:moveTo>
                  <a:pt x="1173371" y="0"/>
                </a:moveTo>
                <a:lnTo>
                  <a:pt x="975954" y="114220"/>
                </a:lnTo>
                <a:lnTo>
                  <a:pt x="1037292" y="775112"/>
                </a:lnTo>
                <a:lnTo>
                  <a:pt x="0" y="870559"/>
                </a:lnTo>
                <a:lnTo>
                  <a:pt x="1136" y="884356"/>
                </a:lnTo>
                <a:lnTo>
                  <a:pt x="964822" y="1325855"/>
                </a:lnTo>
                <a:lnTo>
                  <a:pt x="2187264" y="464796"/>
                </a:lnTo>
                <a:lnTo>
                  <a:pt x="1173371" y="0"/>
                </a:lnTo>
                <a:close/>
              </a:path>
            </a:pathLst>
          </a:custGeom>
          <a:solidFill>
            <a:srgbClr val="FFFFFF"/>
          </a:solidFill>
          <a:ln w="227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4" name="Freeform 123">
            <a:extLst>
              <a:ext uri="{FF2B5EF4-FFF2-40B4-BE49-F238E27FC236}">
                <a16:creationId xmlns:a16="http://schemas.microsoft.com/office/drawing/2014/main" id="{E03DC17C-5328-154C-9066-DE3811F35C19}"/>
              </a:ext>
            </a:extLst>
          </p:cNvPr>
          <p:cNvSpPr/>
          <p:nvPr/>
        </p:nvSpPr>
        <p:spPr>
          <a:xfrm>
            <a:off x="9146619" y="2919307"/>
            <a:ext cx="2098514" cy="1244019"/>
          </a:xfrm>
          <a:custGeom>
            <a:avLst/>
            <a:gdLst>
              <a:gd name="connsiteX0" fmla="*/ 1013893 w 2236561"/>
              <a:gd name="connsiteY0" fmla="*/ 1325855 h 1325854"/>
              <a:gd name="connsiteX1" fmla="*/ 0 w 2236561"/>
              <a:gd name="connsiteY1" fmla="*/ 861059 h 1325854"/>
              <a:gd name="connsiteX2" fmla="*/ 1222442 w 2236561"/>
              <a:gd name="connsiteY2" fmla="*/ 0 h 1325854"/>
              <a:gd name="connsiteX3" fmla="*/ 2236561 w 2236561"/>
              <a:gd name="connsiteY3" fmla="*/ 464569 h 1325854"/>
              <a:gd name="connsiteX4" fmla="*/ 1013893 w 2236561"/>
              <a:gd name="connsiteY4" fmla="*/ 1325855 h 13258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6561" h="1325854">
                <a:moveTo>
                  <a:pt x="1013893" y="1325855"/>
                </a:moveTo>
                <a:lnTo>
                  <a:pt x="0" y="861059"/>
                </a:lnTo>
                <a:lnTo>
                  <a:pt x="1222442" y="0"/>
                </a:lnTo>
                <a:lnTo>
                  <a:pt x="2236561" y="464569"/>
                </a:lnTo>
                <a:lnTo>
                  <a:pt x="1013893" y="1325855"/>
                </a:lnTo>
                <a:close/>
              </a:path>
            </a:pathLst>
          </a:custGeom>
          <a:solidFill>
            <a:schemeClr val="tx1">
              <a:lumMod val="50000"/>
              <a:lumOff val="50000"/>
            </a:schemeClr>
          </a:solidFill>
          <a:ln w="227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5" name="Freeform 124">
            <a:extLst>
              <a:ext uri="{FF2B5EF4-FFF2-40B4-BE49-F238E27FC236}">
                <a16:creationId xmlns:a16="http://schemas.microsoft.com/office/drawing/2014/main" id="{234B76EF-A4CA-B346-B505-C51DFD735D13}"/>
              </a:ext>
            </a:extLst>
          </p:cNvPr>
          <p:cNvSpPr/>
          <p:nvPr/>
        </p:nvSpPr>
        <p:spPr>
          <a:xfrm>
            <a:off x="9172624" y="2909121"/>
            <a:ext cx="2011333" cy="1181839"/>
          </a:xfrm>
          <a:custGeom>
            <a:avLst/>
            <a:gdLst>
              <a:gd name="connsiteX0" fmla="*/ 982315 w 2143645"/>
              <a:gd name="connsiteY0" fmla="*/ 1259585 h 1259584"/>
              <a:gd name="connsiteX1" fmla="*/ 18856 w 2143645"/>
              <a:gd name="connsiteY1" fmla="*/ 818085 h 1259584"/>
              <a:gd name="connsiteX2" fmla="*/ 0 w 2143645"/>
              <a:gd name="connsiteY2" fmla="*/ 614073 h 1259584"/>
              <a:gd name="connsiteX3" fmla="*/ 1180414 w 2143645"/>
              <a:gd name="connsiteY3" fmla="*/ 0 h 1259584"/>
              <a:gd name="connsiteX4" fmla="*/ 2143646 w 2143645"/>
              <a:gd name="connsiteY4" fmla="*/ 441499 h 1259584"/>
              <a:gd name="connsiteX5" fmla="*/ 982315 w 2143645"/>
              <a:gd name="connsiteY5" fmla="*/ 1259585 h 1259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43645" h="1259584">
                <a:moveTo>
                  <a:pt x="982315" y="1259585"/>
                </a:moveTo>
                <a:lnTo>
                  <a:pt x="18856" y="818085"/>
                </a:lnTo>
                <a:lnTo>
                  <a:pt x="0" y="614073"/>
                </a:lnTo>
                <a:lnTo>
                  <a:pt x="1180414" y="0"/>
                </a:lnTo>
                <a:lnTo>
                  <a:pt x="2143646" y="441499"/>
                </a:lnTo>
                <a:lnTo>
                  <a:pt x="982315" y="1259585"/>
                </a:lnTo>
                <a:close/>
              </a:path>
            </a:pathLst>
          </a:custGeom>
          <a:solidFill>
            <a:schemeClr val="tx1">
              <a:lumMod val="65000"/>
              <a:lumOff val="35000"/>
            </a:schemeClr>
          </a:solidFill>
          <a:ln w="227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6" name="Freeform 125">
            <a:extLst>
              <a:ext uri="{FF2B5EF4-FFF2-40B4-BE49-F238E27FC236}">
                <a16:creationId xmlns:a16="http://schemas.microsoft.com/office/drawing/2014/main" id="{B5B19B11-24F9-3C49-A805-82B2756E4BF9}"/>
              </a:ext>
            </a:extLst>
          </p:cNvPr>
          <p:cNvSpPr/>
          <p:nvPr/>
        </p:nvSpPr>
        <p:spPr>
          <a:xfrm>
            <a:off x="9213337" y="2847577"/>
            <a:ext cx="1964865" cy="1181839"/>
          </a:xfrm>
          <a:custGeom>
            <a:avLst/>
            <a:gdLst>
              <a:gd name="connsiteX0" fmla="*/ 1130889 w 2094120"/>
              <a:gd name="connsiteY0" fmla="*/ 0 h 1259584"/>
              <a:gd name="connsiteX1" fmla="*/ 0 w 2094120"/>
              <a:gd name="connsiteY1" fmla="*/ 654333 h 1259584"/>
              <a:gd name="connsiteX2" fmla="*/ 17265 w 2094120"/>
              <a:gd name="connsiteY2" fmla="*/ 840025 h 1259584"/>
              <a:gd name="connsiteX3" fmla="*/ 932790 w 2094120"/>
              <a:gd name="connsiteY3" fmla="*/ 1259585 h 1259584"/>
              <a:gd name="connsiteX4" fmla="*/ 2094121 w 2094120"/>
              <a:gd name="connsiteY4" fmla="*/ 441499 h 1259584"/>
              <a:gd name="connsiteX5" fmla="*/ 1130889 w 2094120"/>
              <a:gd name="connsiteY5" fmla="*/ 0 h 1259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4120" h="1259584">
                <a:moveTo>
                  <a:pt x="1130889" y="0"/>
                </a:moveTo>
                <a:lnTo>
                  <a:pt x="0" y="654333"/>
                </a:lnTo>
                <a:lnTo>
                  <a:pt x="17265" y="840025"/>
                </a:lnTo>
                <a:lnTo>
                  <a:pt x="932790" y="1259585"/>
                </a:lnTo>
                <a:lnTo>
                  <a:pt x="2094121" y="441499"/>
                </a:lnTo>
                <a:lnTo>
                  <a:pt x="1130889" y="0"/>
                </a:lnTo>
                <a:close/>
              </a:path>
            </a:pathLst>
          </a:custGeom>
          <a:solidFill>
            <a:srgbClr val="FFFFFF"/>
          </a:solidFill>
          <a:ln w="227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7" name="Freeform 126">
            <a:extLst>
              <a:ext uri="{FF2B5EF4-FFF2-40B4-BE49-F238E27FC236}">
                <a16:creationId xmlns:a16="http://schemas.microsoft.com/office/drawing/2014/main" id="{32041DD0-332B-AC49-BF79-6DF9590EAEAF}"/>
              </a:ext>
            </a:extLst>
          </p:cNvPr>
          <p:cNvSpPr/>
          <p:nvPr/>
        </p:nvSpPr>
        <p:spPr>
          <a:xfrm>
            <a:off x="9220371" y="2762265"/>
            <a:ext cx="1949945" cy="1181839"/>
          </a:xfrm>
          <a:custGeom>
            <a:avLst/>
            <a:gdLst>
              <a:gd name="connsiteX0" fmla="*/ 1114987 w 2078218"/>
              <a:gd name="connsiteY0" fmla="*/ 0 h 1259584"/>
              <a:gd name="connsiteX1" fmla="*/ 927338 w 2078218"/>
              <a:gd name="connsiteY1" fmla="*/ 108565 h 1259584"/>
              <a:gd name="connsiteX2" fmla="*/ 985723 w 2078218"/>
              <a:gd name="connsiteY2" fmla="*/ 736435 h 1259584"/>
              <a:gd name="connsiteX3" fmla="*/ 0 w 2078218"/>
              <a:gd name="connsiteY3" fmla="*/ 827133 h 1259584"/>
              <a:gd name="connsiteX4" fmla="*/ 1363 w 2078218"/>
              <a:gd name="connsiteY4" fmla="*/ 840025 h 1259584"/>
              <a:gd name="connsiteX5" fmla="*/ 916888 w 2078218"/>
              <a:gd name="connsiteY5" fmla="*/ 1259585 h 1259584"/>
              <a:gd name="connsiteX6" fmla="*/ 2078219 w 2078218"/>
              <a:gd name="connsiteY6" fmla="*/ 441499 h 1259584"/>
              <a:gd name="connsiteX7" fmla="*/ 1114987 w 2078218"/>
              <a:gd name="connsiteY7" fmla="*/ 0 h 1259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78218" h="1259584">
                <a:moveTo>
                  <a:pt x="1114987" y="0"/>
                </a:moveTo>
                <a:lnTo>
                  <a:pt x="927338" y="108565"/>
                </a:lnTo>
                <a:lnTo>
                  <a:pt x="985723" y="736435"/>
                </a:lnTo>
                <a:lnTo>
                  <a:pt x="0" y="827133"/>
                </a:lnTo>
                <a:lnTo>
                  <a:pt x="1363" y="840025"/>
                </a:lnTo>
                <a:lnTo>
                  <a:pt x="916888" y="1259585"/>
                </a:lnTo>
                <a:lnTo>
                  <a:pt x="2078219" y="441499"/>
                </a:lnTo>
                <a:lnTo>
                  <a:pt x="1114987" y="0"/>
                </a:lnTo>
                <a:close/>
              </a:path>
            </a:pathLst>
          </a:custGeom>
          <a:solidFill>
            <a:srgbClr val="FFFFFF"/>
          </a:solidFill>
          <a:ln w="227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8" name="Freeform 127">
            <a:extLst>
              <a:ext uri="{FF2B5EF4-FFF2-40B4-BE49-F238E27FC236}">
                <a16:creationId xmlns:a16="http://schemas.microsoft.com/office/drawing/2014/main" id="{A40860C0-5088-6F4A-BAB5-B0451E3577A5}"/>
              </a:ext>
            </a:extLst>
          </p:cNvPr>
          <p:cNvSpPr/>
          <p:nvPr/>
        </p:nvSpPr>
        <p:spPr>
          <a:xfrm>
            <a:off x="9172624" y="2717700"/>
            <a:ext cx="1993641" cy="1181839"/>
          </a:xfrm>
          <a:custGeom>
            <a:avLst/>
            <a:gdLst>
              <a:gd name="connsiteX0" fmla="*/ 963232 w 2124789"/>
              <a:gd name="connsiteY0" fmla="*/ 1259585 h 1259584"/>
              <a:gd name="connsiteX1" fmla="*/ 0 w 2124789"/>
              <a:gd name="connsiteY1" fmla="*/ 818085 h 1259584"/>
              <a:gd name="connsiteX2" fmla="*/ 1161331 w 2124789"/>
              <a:gd name="connsiteY2" fmla="*/ 0 h 1259584"/>
              <a:gd name="connsiteX3" fmla="*/ 2124790 w 2124789"/>
              <a:gd name="connsiteY3" fmla="*/ 441499 h 1259584"/>
              <a:gd name="connsiteX4" fmla="*/ 963232 w 2124789"/>
              <a:gd name="connsiteY4" fmla="*/ 1259585 h 1259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4789" h="1259584">
                <a:moveTo>
                  <a:pt x="963232" y="1259585"/>
                </a:moveTo>
                <a:lnTo>
                  <a:pt x="0" y="818085"/>
                </a:lnTo>
                <a:lnTo>
                  <a:pt x="1161331" y="0"/>
                </a:lnTo>
                <a:lnTo>
                  <a:pt x="2124790" y="441499"/>
                </a:lnTo>
                <a:lnTo>
                  <a:pt x="963232" y="1259585"/>
                </a:lnTo>
                <a:close/>
              </a:path>
            </a:pathLst>
          </a:custGeom>
          <a:solidFill>
            <a:schemeClr val="tx1">
              <a:lumMod val="50000"/>
              <a:lumOff val="50000"/>
            </a:schemeClr>
          </a:solidFill>
          <a:ln w="227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9" name="Freeform 128">
            <a:extLst>
              <a:ext uri="{FF2B5EF4-FFF2-40B4-BE49-F238E27FC236}">
                <a16:creationId xmlns:a16="http://schemas.microsoft.com/office/drawing/2014/main" id="{F0DDFFC3-1229-3640-BF96-166D29C2DC66}"/>
              </a:ext>
            </a:extLst>
          </p:cNvPr>
          <p:cNvSpPr/>
          <p:nvPr/>
        </p:nvSpPr>
        <p:spPr>
          <a:xfrm>
            <a:off x="9197350" y="2720034"/>
            <a:ext cx="1922661" cy="1129634"/>
          </a:xfrm>
          <a:custGeom>
            <a:avLst/>
            <a:gdLst>
              <a:gd name="connsiteX0" fmla="*/ 938924 w 2049139"/>
              <a:gd name="connsiteY0" fmla="*/ 1203945 h 1203945"/>
              <a:gd name="connsiteX1" fmla="*/ 17947 w 2049139"/>
              <a:gd name="connsiteY1" fmla="*/ 781897 h 1203945"/>
              <a:gd name="connsiteX2" fmla="*/ 0 w 2049139"/>
              <a:gd name="connsiteY2" fmla="*/ 586932 h 1203945"/>
              <a:gd name="connsiteX3" fmla="*/ 1128390 w 2049139"/>
              <a:gd name="connsiteY3" fmla="*/ 0 h 1203945"/>
              <a:gd name="connsiteX4" fmla="*/ 2049140 w 2049139"/>
              <a:gd name="connsiteY4" fmla="*/ 422048 h 1203945"/>
              <a:gd name="connsiteX5" fmla="*/ 938924 w 2049139"/>
              <a:gd name="connsiteY5" fmla="*/ 1203945 h 1203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49139" h="1203945">
                <a:moveTo>
                  <a:pt x="938924" y="1203945"/>
                </a:moveTo>
                <a:lnTo>
                  <a:pt x="17947" y="781897"/>
                </a:lnTo>
                <a:lnTo>
                  <a:pt x="0" y="586932"/>
                </a:lnTo>
                <a:lnTo>
                  <a:pt x="1128390" y="0"/>
                </a:lnTo>
                <a:lnTo>
                  <a:pt x="2049140" y="422048"/>
                </a:lnTo>
                <a:lnTo>
                  <a:pt x="938924" y="1203945"/>
                </a:lnTo>
                <a:close/>
              </a:path>
            </a:pathLst>
          </a:custGeom>
          <a:solidFill>
            <a:schemeClr val="accent3"/>
          </a:solidFill>
          <a:ln w="227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0" name="Freeform 129">
            <a:extLst>
              <a:ext uri="{FF2B5EF4-FFF2-40B4-BE49-F238E27FC236}">
                <a16:creationId xmlns:a16="http://schemas.microsoft.com/office/drawing/2014/main" id="{23007586-F25A-4545-8B90-8628CB8675C9}"/>
              </a:ext>
            </a:extLst>
          </p:cNvPr>
          <p:cNvSpPr/>
          <p:nvPr/>
        </p:nvSpPr>
        <p:spPr>
          <a:xfrm>
            <a:off x="9236357" y="2661038"/>
            <a:ext cx="1878111" cy="1129846"/>
          </a:xfrm>
          <a:custGeom>
            <a:avLst/>
            <a:gdLst>
              <a:gd name="connsiteX0" fmla="*/ 1080910 w 2001659"/>
              <a:gd name="connsiteY0" fmla="*/ 0 h 1204171"/>
              <a:gd name="connsiteX1" fmla="*/ 0 w 2001659"/>
              <a:gd name="connsiteY1" fmla="*/ 625608 h 1204171"/>
              <a:gd name="connsiteX2" fmla="*/ 16357 w 2001659"/>
              <a:gd name="connsiteY2" fmla="*/ 803158 h 1204171"/>
              <a:gd name="connsiteX3" fmla="*/ 891444 w 2001659"/>
              <a:gd name="connsiteY3" fmla="*/ 1204171 h 1204171"/>
              <a:gd name="connsiteX4" fmla="*/ 2001660 w 2001659"/>
              <a:gd name="connsiteY4" fmla="*/ 422048 h 1204171"/>
              <a:gd name="connsiteX5" fmla="*/ 1080910 w 2001659"/>
              <a:gd name="connsiteY5" fmla="*/ 0 h 1204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1659" h="1204171">
                <a:moveTo>
                  <a:pt x="1080910" y="0"/>
                </a:moveTo>
                <a:lnTo>
                  <a:pt x="0" y="625608"/>
                </a:lnTo>
                <a:lnTo>
                  <a:pt x="16357" y="803158"/>
                </a:lnTo>
                <a:lnTo>
                  <a:pt x="891444" y="1204171"/>
                </a:lnTo>
                <a:lnTo>
                  <a:pt x="2001660" y="422048"/>
                </a:lnTo>
                <a:lnTo>
                  <a:pt x="1080910" y="0"/>
                </a:lnTo>
                <a:close/>
              </a:path>
            </a:pathLst>
          </a:custGeom>
          <a:solidFill>
            <a:srgbClr val="FFFFFF"/>
          </a:solidFill>
          <a:ln w="227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1" name="Freeform 130">
            <a:extLst>
              <a:ext uri="{FF2B5EF4-FFF2-40B4-BE49-F238E27FC236}">
                <a16:creationId xmlns:a16="http://schemas.microsoft.com/office/drawing/2014/main" id="{ABF9FCD6-40B0-9B47-AF8F-9704C391917A}"/>
              </a:ext>
            </a:extLst>
          </p:cNvPr>
          <p:cNvSpPr/>
          <p:nvPr/>
        </p:nvSpPr>
        <p:spPr>
          <a:xfrm>
            <a:off x="9243178" y="2579546"/>
            <a:ext cx="1863830" cy="1129846"/>
          </a:xfrm>
          <a:custGeom>
            <a:avLst/>
            <a:gdLst>
              <a:gd name="connsiteX0" fmla="*/ 1065462 w 1986438"/>
              <a:gd name="connsiteY0" fmla="*/ 0 h 1204171"/>
              <a:gd name="connsiteX1" fmla="*/ 886446 w 1986438"/>
              <a:gd name="connsiteY1" fmla="*/ 103816 h 1204171"/>
              <a:gd name="connsiteX2" fmla="*/ 942105 w 1986438"/>
              <a:gd name="connsiteY2" fmla="*/ 703866 h 1204171"/>
              <a:gd name="connsiteX3" fmla="*/ 0 w 1986438"/>
              <a:gd name="connsiteY3" fmla="*/ 790718 h 1204171"/>
              <a:gd name="connsiteX4" fmla="*/ 1136 w 1986438"/>
              <a:gd name="connsiteY4" fmla="*/ 802932 h 1204171"/>
              <a:gd name="connsiteX5" fmla="*/ 876223 w 1986438"/>
              <a:gd name="connsiteY5" fmla="*/ 1204171 h 1204171"/>
              <a:gd name="connsiteX6" fmla="*/ 1986439 w 1986438"/>
              <a:gd name="connsiteY6" fmla="*/ 422048 h 1204171"/>
              <a:gd name="connsiteX7" fmla="*/ 1065462 w 1986438"/>
              <a:gd name="connsiteY7" fmla="*/ 0 h 1204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86438" h="1204171">
                <a:moveTo>
                  <a:pt x="1065462" y="0"/>
                </a:moveTo>
                <a:lnTo>
                  <a:pt x="886446" y="103816"/>
                </a:lnTo>
                <a:lnTo>
                  <a:pt x="942105" y="703866"/>
                </a:lnTo>
                <a:lnTo>
                  <a:pt x="0" y="790718"/>
                </a:lnTo>
                <a:lnTo>
                  <a:pt x="1136" y="802932"/>
                </a:lnTo>
                <a:lnTo>
                  <a:pt x="876223" y="1204171"/>
                </a:lnTo>
                <a:lnTo>
                  <a:pt x="1986439" y="422048"/>
                </a:lnTo>
                <a:lnTo>
                  <a:pt x="1065462" y="0"/>
                </a:lnTo>
                <a:close/>
              </a:path>
            </a:pathLst>
          </a:custGeom>
          <a:solidFill>
            <a:srgbClr val="FFFFFF"/>
          </a:solidFill>
          <a:ln w="227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2" name="Freeform 131">
            <a:extLst>
              <a:ext uri="{FF2B5EF4-FFF2-40B4-BE49-F238E27FC236}">
                <a16:creationId xmlns:a16="http://schemas.microsoft.com/office/drawing/2014/main" id="{115819C6-B996-C040-BE65-B1B6FDE4067C}"/>
              </a:ext>
            </a:extLst>
          </p:cNvPr>
          <p:cNvSpPr/>
          <p:nvPr/>
        </p:nvSpPr>
        <p:spPr>
          <a:xfrm>
            <a:off x="9197350" y="2536891"/>
            <a:ext cx="1905608" cy="1129846"/>
          </a:xfrm>
          <a:custGeom>
            <a:avLst/>
            <a:gdLst>
              <a:gd name="connsiteX0" fmla="*/ 920750 w 2030965"/>
              <a:gd name="connsiteY0" fmla="*/ 1204171 h 1204171"/>
              <a:gd name="connsiteX1" fmla="*/ 0 w 2030965"/>
              <a:gd name="connsiteY1" fmla="*/ 782123 h 1204171"/>
              <a:gd name="connsiteX2" fmla="*/ 1110216 w 2030965"/>
              <a:gd name="connsiteY2" fmla="*/ 0 h 1204171"/>
              <a:gd name="connsiteX3" fmla="*/ 2030966 w 2030965"/>
              <a:gd name="connsiteY3" fmla="*/ 422048 h 1204171"/>
              <a:gd name="connsiteX4" fmla="*/ 920750 w 2030965"/>
              <a:gd name="connsiteY4" fmla="*/ 1204171 h 120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0965" h="1204171">
                <a:moveTo>
                  <a:pt x="920750" y="1204171"/>
                </a:moveTo>
                <a:lnTo>
                  <a:pt x="0" y="782123"/>
                </a:lnTo>
                <a:lnTo>
                  <a:pt x="1110216" y="0"/>
                </a:lnTo>
                <a:lnTo>
                  <a:pt x="2030966" y="422048"/>
                </a:lnTo>
                <a:lnTo>
                  <a:pt x="920750" y="1204171"/>
                </a:lnTo>
                <a:close/>
              </a:path>
            </a:pathLst>
          </a:custGeom>
          <a:solidFill>
            <a:schemeClr val="accent2"/>
          </a:solidFill>
          <a:ln w="2270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8" name="CuadroTexto 238">
            <a:extLst>
              <a:ext uri="{FF2B5EF4-FFF2-40B4-BE49-F238E27FC236}">
                <a16:creationId xmlns:a16="http://schemas.microsoft.com/office/drawing/2014/main" id="{45774E6C-E58A-AC43-952E-E10B77D52E11}"/>
              </a:ext>
            </a:extLst>
          </p:cNvPr>
          <p:cNvSpPr txBox="1"/>
          <p:nvPr/>
        </p:nvSpPr>
        <p:spPr>
          <a:xfrm>
            <a:off x="271468" y="4825956"/>
            <a:ext cx="2619339"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TITLE HERE</a:t>
            </a:r>
          </a:p>
        </p:txBody>
      </p:sp>
      <p:sp>
        <p:nvSpPr>
          <p:cNvPr id="149" name="CuadroTexto 238">
            <a:extLst>
              <a:ext uri="{FF2B5EF4-FFF2-40B4-BE49-F238E27FC236}">
                <a16:creationId xmlns:a16="http://schemas.microsoft.com/office/drawing/2014/main" id="{432280CC-87CF-ED4E-930F-93D338D5A636}"/>
              </a:ext>
            </a:extLst>
          </p:cNvPr>
          <p:cNvSpPr txBox="1"/>
          <p:nvPr/>
        </p:nvSpPr>
        <p:spPr>
          <a:xfrm>
            <a:off x="3237632" y="4826664"/>
            <a:ext cx="2619339"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TITLE HERE</a:t>
            </a:r>
          </a:p>
        </p:txBody>
      </p:sp>
      <p:sp>
        <p:nvSpPr>
          <p:cNvPr id="150" name="CuadroTexto 238">
            <a:extLst>
              <a:ext uri="{FF2B5EF4-FFF2-40B4-BE49-F238E27FC236}">
                <a16:creationId xmlns:a16="http://schemas.microsoft.com/office/drawing/2014/main" id="{186B6FD2-8065-1F48-AEBB-EB549E3D401B}"/>
              </a:ext>
            </a:extLst>
          </p:cNvPr>
          <p:cNvSpPr txBox="1"/>
          <p:nvPr/>
        </p:nvSpPr>
        <p:spPr>
          <a:xfrm>
            <a:off x="6073583" y="4830224"/>
            <a:ext cx="2619339"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TITLE HERE</a:t>
            </a:r>
          </a:p>
        </p:txBody>
      </p:sp>
      <p:sp>
        <p:nvSpPr>
          <p:cNvPr id="151" name="CuadroTexto 238">
            <a:extLst>
              <a:ext uri="{FF2B5EF4-FFF2-40B4-BE49-F238E27FC236}">
                <a16:creationId xmlns:a16="http://schemas.microsoft.com/office/drawing/2014/main" id="{C51F9804-1439-C240-9FBA-4CD6C52A9836}"/>
              </a:ext>
            </a:extLst>
          </p:cNvPr>
          <p:cNvSpPr txBox="1"/>
          <p:nvPr/>
        </p:nvSpPr>
        <p:spPr>
          <a:xfrm>
            <a:off x="8941306" y="4831406"/>
            <a:ext cx="2619339"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TITLE HERE</a:t>
            </a:r>
          </a:p>
        </p:txBody>
      </p:sp>
      <p:sp>
        <p:nvSpPr>
          <p:cNvPr id="157" name="CuadroTexto 4">
            <a:extLst>
              <a:ext uri="{FF2B5EF4-FFF2-40B4-BE49-F238E27FC236}">
                <a16:creationId xmlns:a16="http://schemas.microsoft.com/office/drawing/2014/main" id="{81B24DD6-390D-D54A-B483-3F146817E306}"/>
              </a:ext>
            </a:extLst>
          </p:cNvPr>
          <p:cNvSpPr txBox="1"/>
          <p:nvPr/>
        </p:nvSpPr>
        <p:spPr>
          <a:xfrm>
            <a:off x="299604" y="5256245"/>
            <a:ext cx="2619338"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Marketers must link the price to the real and perceived value of the product, but they also must take into account.</a:t>
            </a:r>
          </a:p>
        </p:txBody>
      </p:sp>
      <p:sp>
        <p:nvSpPr>
          <p:cNvPr id="158" name="CuadroTexto 4">
            <a:extLst>
              <a:ext uri="{FF2B5EF4-FFF2-40B4-BE49-F238E27FC236}">
                <a16:creationId xmlns:a16="http://schemas.microsoft.com/office/drawing/2014/main" id="{48EE48D1-F6C1-CF49-8127-96D40ADA0884}"/>
              </a:ext>
            </a:extLst>
          </p:cNvPr>
          <p:cNvSpPr txBox="1"/>
          <p:nvPr/>
        </p:nvSpPr>
        <p:spPr>
          <a:xfrm>
            <a:off x="3154540" y="5249603"/>
            <a:ext cx="2619338"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Marketers must link the price to the real and perceived value of the product, but they also must take into account.</a:t>
            </a:r>
          </a:p>
        </p:txBody>
      </p:sp>
      <p:sp>
        <p:nvSpPr>
          <p:cNvPr id="159" name="CuadroTexto 4">
            <a:extLst>
              <a:ext uri="{FF2B5EF4-FFF2-40B4-BE49-F238E27FC236}">
                <a16:creationId xmlns:a16="http://schemas.microsoft.com/office/drawing/2014/main" id="{AD063286-C6A6-9443-88FE-855FCFFFC6C5}"/>
              </a:ext>
            </a:extLst>
          </p:cNvPr>
          <p:cNvSpPr txBox="1"/>
          <p:nvPr/>
        </p:nvSpPr>
        <p:spPr>
          <a:xfrm>
            <a:off x="6018590" y="5253657"/>
            <a:ext cx="2619338"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Marketers must link the price to the real and perceived value of the product, but they also must take into account.</a:t>
            </a:r>
          </a:p>
        </p:txBody>
      </p:sp>
      <p:sp>
        <p:nvSpPr>
          <p:cNvPr id="160" name="CuadroTexto 4">
            <a:extLst>
              <a:ext uri="{FF2B5EF4-FFF2-40B4-BE49-F238E27FC236}">
                <a16:creationId xmlns:a16="http://schemas.microsoft.com/office/drawing/2014/main" id="{B0BC55B4-1E40-5A45-B3CA-739D156E4F0F}"/>
              </a:ext>
            </a:extLst>
          </p:cNvPr>
          <p:cNvSpPr txBox="1"/>
          <p:nvPr/>
        </p:nvSpPr>
        <p:spPr>
          <a:xfrm>
            <a:off x="9093524" y="5256245"/>
            <a:ext cx="2619338"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Marketers must link the price to the real and perceived value of the product, but they also must take into account.</a:t>
            </a:r>
          </a:p>
        </p:txBody>
      </p:sp>
      <p:grpSp>
        <p:nvGrpSpPr>
          <p:cNvPr id="166" name="Group 165">
            <a:extLst>
              <a:ext uri="{FF2B5EF4-FFF2-40B4-BE49-F238E27FC236}">
                <a16:creationId xmlns:a16="http://schemas.microsoft.com/office/drawing/2014/main" id="{E389B19B-3201-7742-989B-878FFB69F299}"/>
              </a:ext>
            </a:extLst>
          </p:cNvPr>
          <p:cNvGrpSpPr/>
          <p:nvPr/>
        </p:nvGrpSpPr>
        <p:grpSpPr>
          <a:xfrm>
            <a:off x="1069387" y="1432750"/>
            <a:ext cx="1099752" cy="1291316"/>
            <a:chOff x="1069387" y="1432750"/>
            <a:chExt cx="1099752" cy="1291316"/>
          </a:xfrm>
          <a:effectLst>
            <a:outerShdw blurRad="177800" sx="102000" sy="102000" algn="ctr" rotWithShape="0">
              <a:prstClr val="black">
                <a:alpha val="31000"/>
              </a:prstClr>
            </a:outerShdw>
          </a:effectLst>
        </p:grpSpPr>
        <p:sp>
          <p:nvSpPr>
            <p:cNvPr id="164" name="Oval 163">
              <a:extLst>
                <a:ext uri="{FF2B5EF4-FFF2-40B4-BE49-F238E27FC236}">
                  <a16:creationId xmlns:a16="http://schemas.microsoft.com/office/drawing/2014/main" id="{B522E6BD-9B08-7445-A914-AB7B77A9F537}"/>
                </a:ext>
              </a:extLst>
            </p:cNvPr>
            <p:cNvSpPr/>
            <p:nvPr/>
          </p:nvSpPr>
          <p:spPr>
            <a:xfrm>
              <a:off x="1232621" y="1588166"/>
              <a:ext cx="808360" cy="8083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3" name="Freeform 162">
              <a:extLst>
                <a:ext uri="{FF2B5EF4-FFF2-40B4-BE49-F238E27FC236}">
                  <a16:creationId xmlns:a16="http://schemas.microsoft.com/office/drawing/2014/main" id="{03778F84-DC1C-8A43-91D7-7A260D7355B1}"/>
                </a:ext>
              </a:extLst>
            </p:cNvPr>
            <p:cNvSpPr/>
            <p:nvPr/>
          </p:nvSpPr>
          <p:spPr>
            <a:xfrm rot="10800000">
              <a:off x="1069387" y="1432750"/>
              <a:ext cx="1099752" cy="1291316"/>
            </a:xfrm>
            <a:custGeom>
              <a:avLst/>
              <a:gdLst>
                <a:gd name="connsiteX0" fmla="*/ 549876 w 1099752"/>
                <a:gd name="connsiteY0" fmla="*/ 1115433 h 1291316"/>
                <a:gd name="connsiteX1" fmla="*/ 923869 w 1099752"/>
                <a:gd name="connsiteY1" fmla="*/ 741440 h 1291316"/>
                <a:gd name="connsiteX2" fmla="*/ 549876 w 1099752"/>
                <a:gd name="connsiteY2" fmla="*/ 367447 h 1291316"/>
                <a:gd name="connsiteX3" fmla="*/ 175883 w 1099752"/>
                <a:gd name="connsiteY3" fmla="*/ 741440 h 1291316"/>
                <a:gd name="connsiteX4" fmla="*/ 549876 w 1099752"/>
                <a:gd name="connsiteY4" fmla="*/ 1115433 h 1291316"/>
                <a:gd name="connsiteX5" fmla="*/ 549876 w 1099752"/>
                <a:gd name="connsiteY5" fmla="*/ 1291316 h 1291316"/>
                <a:gd name="connsiteX6" fmla="*/ 0 w 1099752"/>
                <a:gd name="connsiteY6" fmla="*/ 741440 h 1291316"/>
                <a:gd name="connsiteX7" fmla="*/ 335839 w 1099752"/>
                <a:gd name="connsiteY7" fmla="*/ 234776 h 1291316"/>
                <a:gd name="connsiteX8" fmla="*/ 430803 w 1099752"/>
                <a:gd name="connsiteY8" fmla="*/ 205298 h 1291316"/>
                <a:gd name="connsiteX9" fmla="*/ 549876 w 1099752"/>
                <a:gd name="connsiteY9" fmla="*/ 0 h 1291316"/>
                <a:gd name="connsiteX10" fmla="*/ 668949 w 1099752"/>
                <a:gd name="connsiteY10" fmla="*/ 205298 h 1291316"/>
                <a:gd name="connsiteX11" fmla="*/ 763913 w 1099752"/>
                <a:gd name="connsiteY11" fmla="*/ 234776 h 1291316"/>
                <a:gd name="connsiteX12" fmla="*/ 1099752 w 1099752"/>
                <a:gd name="connsiteY12" fmla="*/ 741440 h 1291316"/>
                <a:gd name="connsiteX13" fmla="*/ 549876 w 1099752"/>
                <a:gd name="connsiteY13" fmla="*/ 1291316 h 1291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99752" h="1291316">
                  <a:moveTo>
                    <a:pt x="549876" y="1115433"/>
                  </a:moveTo>
                  <a:cubicBezTo>
                    <a:pt x="756427" y="1115433"/>
                    <a:pt x="923869" y="947991"/>
                    <a:pt x="923869" y="741440"/>
                  </a:cubicBezTo>
                  <a:cubicBezTo>
                    <a:pt x="923869" y="534889"/>
                    <a:pt x="756427" y="367447"/>
                    <a:pt x="549876" y="367447"/>
                  </a:cubicBezTo>
                  <a:cubicBezTo>
                    <a:pt x="343325" y="367447"/>
                    <a:pt x="175883" y="534889"/>
                    <a:pt x="175883" y="741440"/>
                  </a:cubicBezTo>
                  <a:cubicBezTo>
                    <a:pt x="175883" y="947991"/>
                    <a:pt x="343325" y="1115433"/>
                    <a:pt x="549876" y="1115433"/>
                  </a:cubicBezTo>
                  <a:close/>
                  <a:moveTo>
                    <a:pt x="549876" y="1291316"/>
                  </a:moveTo>
                  <a:cubicBezTo>
                    <a:pt x="246188" y="1291316"/>
                    <a:pt x="0" y="1045128"/>
                    <a:pt x="0" y="741440"/>
                  </a:cubicBezTo>
                  <a:cubicBezTo>
                    <a:pt x="0" y="513674"/>
                    <a:pt x="138481" y="318252"/>
                    <a:pt x="335839" y="234776"/>
                  </a:cubicBezTo>
                  <a:lnTo>
                    <a:pt x="430803" y="205298"/>
                  </a:lnTo>
                  <a:lnTo>
                    <a:pt x="549876" y="0"/>
                  </a:lnTo>
                  <a:lnTo>
                    <a:pt x="668949" y="205298"/>
                  </a:lnTo>
                  <a:lnTo>
                    <a:pt x="763913" y="234776"/>
                  </a:lnTo>
                  <a:cubicBezTo>
                    <a:pt x="961271" y="318252"/>
                    <a:pt x="1099752" y="513674"/>
                    <a:pt x="1099752" y="741440"/>
                  </a:cubicBezTo>
                  <a:cubicBezTo>
                    <a:pt x="1099752" y="1045128"/>
                    <a:pt x="853564" y="1291316"/>
                    <a:pt x="549876" y="129131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67" name="CuadroTexto 238">
            <a:extLst>
              <a:ext uri="{FF2B5EF4-FFF2-40B4-BE49-F238E27FC236}">
                <a16:creationId xmlns:a16="http://schemas.microsoft.com/office/drawing/2014/main" id="{D4A2218D-0938-6B41-9667-87B21F5E425A}"/>
              </a:ext>
            </a:extLst>
          </p:cNvPr>
          <p:cNvSpPr txBox="1"/>
          <p:nvPr/>
        </p:nvSpPr>
        <p:spPr>
          <a:xfrm>
            <a:off x="1225160" y="1777231"/>
            <a:ext cx="808361"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40%</a:t>
            </a:r>
          </a:p>
        </p:txBody>
      </p:sp>
      <p:grpSp>
        <p:nvGrpSpPr>
          <p:cNvPr id="168" name="Group 167">
            <a:extLst>
              <a:ext uri="{FF2B5EF4-FFF2-40B4-BE49-F238E27FC236}">
                <a16:creationId xmlns:a16="http://schemas.microsoft.com/office/drawing/2014/main" id="{498FBA87-A50A-4349-9E45-853F0B8167A8}"/>
              </a:ext>
            </a:extLst>
          </p:cNvPr>
          <p:cNvGrpSpPr/>
          <p:nvPr/>
        </p:nvGrpSpPr>
        <p:grpSpPr>
          <a:xfrm>
            <a:off x="3841398" y="1932278"/>
            <a:ext cx="1099752" cy="1291316"/>
            <a:chOff x="1069387" y="1432750"/>
            <a:chExt cx="1099752" cy="1291316"/>
          </a:xfrm>
          <a:effectLst>
            <a:outerShdw blurRad="177800" sx="102000" sy="102000" algn="ctr" rotWithShape="0">
              <a:prstClr val="black">
                <a:alpha val="31000"/>
              </a:prstClr>
            </a:outerShdw>
          </a:effectLst>
        </p:grpSpPr>
        <p:sp>
          <p:nvSpPr>
            <p:cNvPr id="169" name="Oval 168">
              <a:extLst>
                <a:ext uri="{FF2B5EF4-FFF2-40B4-BE49-F238E27FC236}">
                  <a16:creationId xmlns:a16="http://schemas.microsoft.com/office/drawing/2014/main" id="{9CCBBF39-AB51-5240-A75E-A2BC3D211407}"/>
                </a:ext>
              </a:extLst>
            </p:cNvPr>
            <p:cNvSpPr/>
            <p:nvPr/>
          </p:nvSpPr>
          <p:spPr>
            <a:xfrm>
              <a:off x="1232621" y="1588166"/>
              <a:ext cx="808360" cy="8083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0" name="Freeform 169">
              <a:extLst>
                <a:ext uri="{FF2B5EF4-FFF2-40B4-BE49-F238E27FC236}">
                  <a16:creationId xmlns:a16="http://schemas.microsoft.com/office/drawing/2014/main" id="{BA465791-853A-A041-9EC7-6F4546D18AEC}"/>
                </a:ext>
              </a:extLst>
            </p:cNvPr>
            <p:cNvSpPr/>
            <p:nvPr/>
          </p:nvSpPr>
          <p:spPr>
            <a:xfrm rot="10800000">
              <a:off x="1069387" y="1432750"/>
              <a:ext cx="1099752" cy="1291316"/>
            </a:xfrm>
            <a:custGeom>
              <a:avLst/>
              <a:gdLst>
                <a:gd name="connsiteX0" fmla="*/ 549876 w 1099752"/>
                <a:gd name="connsiteY0" fmla="*/ 1115433 h 1291316"/>
                <a:gd name="connsiteX1" fmla="*/ 923869 w 1099752"/>
                <a:gd name="connsiteY1" fmla="*/ 741440 h 1291316"/>
                <a:gd name="connsiteX2" fmla="*/ 549876 w 1099752"/>
                <a:gd name="connsiteY2" fmla="*/ 367447 h 1291316"/>
                <a:gd name="connsiteX3" fmla="*/ 175883 w 1099752"/>
                <a:gd name="connsiteY3" fmla="*/ 741440 h 1291316"/>
                <a:gd name="connsiteX4" fmla="*/ 549876 w 1099752"/>
                <a:gd name="connsiteY4" fmla="*/ 1115433 h 1291316"/>
                <a:gd name="connsiteX5" fmla="*/ 549876 w 1099752"/>
                <a:gd name="connsiteY5" fmla="*/ 1291316 h 1291316"/>
                <a:gd name="connsiteX6" fmla="*/ 0 w 1099752"/>
                <a:gd name="connsiteY6" fmla="*/ 741440 h 1291316"/>
                <a:gd name="connsiteX7" fmla="*/ 335839 w 1099752"/>
                <a:gd name="connsiteY7" fmla="*/ 234776 h 1291316"/>
                <a:gd name="connsiteX8" fmla="*/ 430803 w 1099752"/>
                <a:gd name="connsiteY8" fmla="*/ 205298 h 1291316"/>
                <a:gd name="connsiteX9" fmla="*/ 549876 w 1099752"/>
                <a:gd name="connsiteY9" fmla="*/ 0 h 1291316"/>
                <a:gd name="connsiteX10" fmla="*/ 668949 w 1099752"/>
                <a:gd name="connsiteY10" fmla="*/ 205298 h 1291316"/>
                <a:gd name="connsiteX11" fmla="*/ 763913 w 1099752"/>
                <a:gd name="connsiteY11" fmla="*/ 234776 h 1291316"/>
                <a:gd name="connsiteX12" fmla="*/ 1099752 w 1099752"/>
                <a:gd name="connsiteY12" fmla="*/ 741440 h 1291316"/>
                <a:gd name="connsiteX13" fmla="*/ 549876 w 1099752"/>
                <a:gd name="connsiteY13" fmla="*/ 1291316 h 1291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99752" h="1291316">
                  <a:moveTo>
                    <a:pt x="549876" y="1115433"/>
                  </a:moveTo>
                  <a:cubicBezTo>
                    <a:pt x="756427" y="1115433"/>
                    <a:pt x="923869" y="947991"/>
                    <a:pt x="923869" y="741440"/>
                  </a:cubicBezTo>
                  <a:cubicBezTo>
                    <a:pt x="923869" y="534889"/>
                    <a:pt x="756427" y="367447"/>
                    <a:pt x="549876" y="367447"/>
                  </a:cubicBezTo>
                  <a:cubicBezTo>
                    <a:pt x="343325" y="367447"/>
                    <a:pt x="175883" y="534889"/>
                    <a:pt x="175883" y="741440"/>
                  </a:cubicBezTo>
                  <a:cubicBezTo>
                    <a:pt x="175883" y="947991"/>
                    <a:pt x="343325" y="1115433"/>
                    <a:pt x="549876" y="1115433"/>
                  </a:cubicBezTo>
                  <a:close/>
                  <a:moveTo>
                    <a:pt x="549876" y="1291316"/>
                  </a:moveTo>
                  <a:cubicBezTo>
                    <a:pt x="246188" y="1291316"/>
                    <a:pt x="0" y="1045128"/>
                    <a:pt x="0" y="741440"/>
                  </a:cubicBezTo>
                  <a:cubicBezTo>
                    <a:pt x="0" y="513674"/>
                    <a:pt x="138481" y="318252"/>
                    <a:pt x="335839" y="234776"/>
                  </a:cubicBezTo>
                  <a:lnTo>
                    <a:pt x="430803" y="205298"/>
                  </a:lnTo>
                  <a:lnTo>
                    <a:pt x="549876" y="0"/>
                  </a:lnTo>
                  <a:lnTo>
                    <a:pt x="668949" y="205298"/>
                  </a:lnTo>
                  <a:lnTo>
                    <a:pt x="763913" y="234776"/>
                  </a:lnTo>
                  <a:cubicBezTo>
                    <a:pt x="961271" y="318252"/>
                    <a:pt x="1099752" y="513674"/>
                    <a:pt x="1099752" y="741440"/>
                  </a:cubicBezTo>
                  <a:cubicBezTo>
                    <a:pt x="1099752" y="1045128"/>
                    <a:pt x="853564" y="1291316"/>
                    <a:pt x="549876" y="129131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71" name="CuadroTexto 238">
            <a:extLst>
              <a:ext uri="{FF2B5EF4-FFF2-40B4-BE49-F238E27FC236}">
                <a16:creationId xmlns:a16="http://schemas.microsoft.com/office/drawing/2014/main" id="{FAFE558B-46FC-EE49-A5A2-979411C3661D}"/>
              </a:ext>
            </a:extLst>
          </p:cNvPr>
          <p:cNvSpPr txBox="1"/>
          <p:nvPr/>
        </p:nvSpPr>
        <p:spPr>
          <a:xfrm>
            <a:off x="3997171" y="2276759"/>
            <a:ext cx="808361"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15%</a:t>
            </a:r>
          </a:p>
        </p:txBody>
      </p:sp>
      <p:grpSp>
        <p:nvGrpSpPr>
          <p:cNvPr id="172" name="Group 171">
            <a:extLst>
              <a:ext uri="{FF2B5EF4-FFF2-40B4-BE49-F238E27FC236}">
                <a16:creationId xmlns:a16="http://schemas.microsoft.com/office/drawing/2014/main" id="{B02DEA83-6A4A-9B49-A7F3-587327F86B2C}"/>
              </a:ext>
            </a:extLst>
          </p:cNvPr>
          <p:cNvGrpSpPr/>
          <p:nvPr/>
        </p:nvGrpSpPr>
        <p:grpSpPr>
          <a:xfrm>
            <a:off x="6663275" y="1553501"/>
            <a:ext cx="1099752" cy="1291316"/>
            <a:chOff x="1069387" y="1432750"/>
            <a:chExt cx="1099752" cy="1291316"/>
          </a:xfrm>
          <a:effectLst>
            <a:outerShdw blurRad="177800" sx="102000" sy="102000" algn="ctr" rotWithShape="0">
              <a:prstClr val="black">
                <a:alpha val="31000"/>
              </a:prstClr>
            </a:outerShdw>
          </a:effectLst>
        </p:grpSpPr>
        <p:sp>
          <p:nvSpPr>
            <p:cNvPr id="173" name="Oval 172">
              <a:extLst>
                <a:ext uri="{FF2B5EF4-FFF2-40B4-BE49-F238E27FC236}">
                  <a16:creationId xmlns:a16="http://schemas.microsoft.com/office/drawing/2014/main" id="{07D8DAD1-E893-204F-989A-5D17E8C6F65C}"/>
                </a:ext>
              </a:extLst>
            </p:cNvPr>
            <p:cNvSpPr/>
            <p:nvPr/>
          </p:nvSpPr>
          <p:spPr>
            <a:xfrm>
              <a:off x="1232621" y="1588166"/>
              <a:ext cx="808360" cy="8083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4" name="Freeform 173">
              <a:extLst>
                <a:ext uri="{FF2B5EF4-FFF2-40B4-BE49-F238E27FC236}">
                  <a16:creationId xmlns:a16="http://schemas.microsoft.com/office/drawing/2014/main" id="{36C3E6A4-E7D5-5F40-9EDB-3CBB26858FC9}"/>
                </a:ext>
              </a:extLst>
            </p:cNvPr>
            <p:cNvSpPr/>
            <p:nvPr/>
          </p:nvSpPr>
          <p:spPr>
            <a:xfrm rot="10800000">
              <a:off x="1069387" y="1432750"/>
              <a:ext cx="1099752" cy="1291316"/>
            </a:xfrm>
            <a:custGeom>
              <a:avLst/>
              <a:gdLst>
                <a:gd name="connsiteX0" fmla="*/ 549876 w 1099752"/>
                <a:gd name="connsiteY0" fmla="*/ 1115433 h 1291316"/>
                <a:gd name="connsiteX1" fmla="*/ 923869 w 1099752"/>
                <a:gd name="connsiteY1" fmla="*/ 741440 h 1291316"/>
                <a:gd name="connsiteX2" fmla="*/ 549876 w 1099752"/>
                <a:gd name="connsiteY2" fmla="*/ 367447 h 1291316"/>
                <a:gd name="connsiteX3" fmla="*/ 175883 w 1099752"/>
                <a:gd name="connsiteY3" fmla="*/ 741440 h 1291316"/>
                <a:gd name="connsiteX4" fmla="*/ 549876 w 1099752"/>
                <a:gd name="connsiteY4" fmla="*/ 1115433 h 1291316"/>
                <a:gd name="connsiteX5" fmla="*/ 549876 w 1099752"/>
                <a:gd name="connsiteY5" fmla="*/ 1291316 h 1291316"/>
                <a:gd name="connsiteX6" fmla="*/ 0 w 1099752"/>
                <a:gd name="connsiteY6" fmla="*/ 741440 h 1291316"/>
                <a:gd name="connsiteX7" fmla="*/ 335839 w 1099752"/>
                <a:gd name="connsiteY7" fmla="*/ 234776 h 1291316"/>
                <a:gd name="connsiteX8" fmla="*/ 430803 w 1099752"/>
                <a:gd name="connsiteY8" fmla="*/ 205298 h 1291316"/>
                <a:gd name="connsiteX9" fmla="*/ 549876 w 1099752"/>
                <a:gd name="connsiteY9" fmla="*/ 0 h 1291316"/>
                <a:gd name="connsiteX10" fmla="*/ 668949 w 1099752"/>
                <a:gd name="connsiteY10" fmla="*/ 205298 h 1291316"/>
                <a:gd name="connsiteX11" fmla="*/ 763913 w 1099752"/>
                <a:gd name="connsiteY11" fmla="*/ 234776 h 1291316"/>
                <a:gd name="connsiteX12" fmla="*/ 1099752 w 1099752"/>
                <a:gd name="connsiteY12" fmla="*/ 741440 h 1291316"/>
                <a:gd name="connsiteX13" fmla="*/ 549876 w 1099752"/>
                <a:gd name="connsiteY13" fmla="*/ 1291316 h 1291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99752" h="1291316">
                  <a:moveTo>
                    <a:pt x="549876" y="1115433"/>
                  </a:moveTo>
                  <a:cubicBezTo>
                    <a:pt x="756427" y="1115433"/>
                    <a:pt x="923869" y="947991"/>
                    <a:pt x="923869" y="741440"/>
                  </a:cubicBezTo>
                  <a:cubicBezTo>
                    <a:pt x="923869" y="534889"/>
                    <a:pt x="756427" y="367447"/>
                    <a:pt x="549876" y="367447"/>
                  </a:cubicBezTo>
                  <a:cubicBezTo>
                    <a:pt x="343325" y="367447"/>
                    <a:pt x="175883" y="534889"/>
                    <a:pt x="175883" y="741440"/>
                  </a:cubicBezTo>
                  <a:cubicBezTo>
                    <a:pt x="175883" y="947991"/>
                    <a:pt x="343325" y="1115433"/>
                    <a:pt x="549876" y="1115433"/>
                  </a:cubicBezTo>
                  <a:close/>
                  <a:moveTo>
                    <a:pt x="549876" y="1291316"/>
                  </a:moveTo>
                  <a:cubicBezTo>
                    <a:pt x="246188" y="1291316"/>
                    <a:pt x="0" y="1045128"/>
                    <a:pt x="0" y="741440"/>
                  </a:cubicBezTo>
                  <a:cubicBezTo>
                    <a:pt x="0" y="513674"/>
                    <a:pt x="138481" y="318252"/>
                    <a:pt x="335839" y="234776"/>
                  </a:cubicBezTo>
                  <a:lnTo>
                    <a:pt x="430803" y="205298"/>
                  </a:lnTo>
                  <a:lnTo>
                    <a:pt x="549876" y="0"/>
                  </a:lnTo>
                  <a:lnTo>
                    <a:pt x="668949" y="205298"/>
                  </a:lnTo>
                  <a:lnTo>
                    <a:pt x="763913" y="234776"/>
                  </a:lnTo>
                  <a:cubicBezTo>
                    <a:pt x="961271" y="318252"/>
                    <a:pt x="1099752" y="513674"/>
                    <a:pt x="1099752" y="741440"/>
                  </a:cubicBezTo>
                  <a:cubicBezTo>
                    <a:pt x="1099752" y="1045128"/>
                    <a:pt x="853564" y="1291316"/>
                    <a:pt x="549876" y="129131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75" name="CuadroTexto 238">
            <a:extLst>
              <a:ext uri="{FF2B5EF4-FFF2-40B4-BE49-F238E27FC236}">
                <a16:creationId xmlns:a16="http://schemas.microsoft.com/office/drawing/2014/main" id="{4F9E7265-0B42-2C4D-B6F7-4845B0FD16CA}"/>
              </a:ext>
            </a:extLst>
          </p:cNvPr>
          <p:cNvSpPr txBox="1"/>
          <p:nvPr/>
        </p:nvSpPr>
        <p:spPr>
          <a:xfrm>
            <a:off x="6819048" y="1897982"/>
            <a:ext cx="808361"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40%</a:t>
            </a:r>
          </a:p>
        </p:txBody>
      </p:sp>
      <p:grpSp>
        <p:nvGrpSpPr>
          <p:cNvPr id="176" name="Group 175">
            <a:extLst>
              <a:ext uri="{FF2B5EF4-FFF2-40B4-BE49-F238E27FC236}">
                <a16:creationId xmlns:a16="http://schemas.microsoft.com/office/drawing/2014/main" id="{0C878F5D-F551-FD41-918F-FEFD6ADA6A89}"/>
              </a:ext>
            </a:extLst>
          </p:cNvPr>
          <p:cNvGrpSpPr/>
          <p:nvPr/>
        </p:nvGrpSpPr>
        <p:grpSpPr>
          <a:xfrm>
            <a:off x="9496925" y="1977777"/>
            <a:ext cx="1099752" cy="1291316"/>
            <a:chOff x="1069387" y="1432750"/>
            <a:chExt cx="1099752" cy="1291316"/>
          </a:xfrm>
          <a:effectLst>
            <a:outerShdw blurRad="177800" sx="102000" sy="102000" algn="ctr" rotWithShape="0">
              <a:prstClr val="black">
                <a:alpha val="31000"/>
              </a:prstClr>
            </a:outerShdw>
          </a:effectLst>
        </p:grpSpPr>
        <p:sp>
          <p:nvSpPr>
            <p:cNvPr id="177" name="Oval 176">
              <a:extLst>
                <a:ext uri="{FF2B5EF4-FFF2-40B4-BE49-F238E27FC236}">
                  <a16:creationId xmlns:a16="http://schemas.microsoft.com/office/drawing/2014/main" id="{603333E5-A18B-F743-9EBE-27BAFA994119}"/>
                </a:ext>
              </a:extLst>
            </p:cNvPr>
            <p:cNvSpPr/>
            <p:nvPr/>
          </p:nvSpPr>
          <p:spPr>
            <a:xfrm>
              <a:off x="1232621" y="1588166"/>
              <a:ext cx="808360" cy="8083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8" name="Freeform 177">
              <a:extLst>
                <a:ext uri="{FF2B5EF4-FFF2-40B4-BE49-F238E27FC236}">
                  <a16:creationId xmlns:a16="http://schemas.microsoft.com/office/drawing/2014/main" id="{0016B9E0-7C20-134E-9231-C2905B9CE9EE}"/>
                </a:ext>
              </a:extLst>
            </p:cNvPr>
            <p:cNvSpPr/>
            <p:nvPr/>
          </p:nvSpPr>
          <p:spPr>
            <a:xfrm rot="10800000">
              <a:off x="1069387" y="1432750"/>
              <a:ext cx="1099752" cy="1291316"/>
            </a:xfrm>
            <a:custGeom>
              <a:avLst/>
              <a:gdLst>
                <a:gd name="connsiteX0" fmla="*/ 549876 w 1099752"/>
                <a:gd name="connsiteY0" fmla="*/ 1115433 h 1291316"/>
                <a:gd name="connsiteX1" fmla="*/ 923869 w 1099752"/>
                <a:gd name="connsiteY1" fmla="*/ 741440 h 1291316"/>
                <a:gd name="connsiteX2" fmla="*/ 549876 w 1099752"/>
                <a:gd name="connsiteY2" fmla="*/ 367447 h 1291316"/>
                <a:gd name="connsiteX3" fmla="*/ 175883 w 1099752"/>
                <a:gd name="connsiteY3" fmla="*/ 741440 h 1291316"/>
                <a:gd name="connsiteX4" fmla="*/ 549876 w 1099752"/>
                <a:gd name="connsiteY4" fmla="*/ 1115433 h 1291316"/>
                <a:gd name="connsiteX5" fmla="*/ 549876 w 1099752"/>
                <a:gd name="connsiteY5" fmla="*/ 1291316 h 1291316"/>
                <a:gd name="connsiteX6" fmla="*/ 0 w 1099752"/>
                <a:gd name="connsiteY6" fmla="*/ 741440 h 1291316"/>
                <a:gd name="connsiteX7" fmla="*/ 335839 w 1099752"/>
                <a:gd name="connsiteY7" fmla="*/ 234776 h 1291316"/>
                <a:gd name="connsiteX8" fmla="*/ 430803 w 1099752"/>
                <a:gd name="connsiteY8" fmla="*/ 205298 h 1291316"/>
                <a:gd name="connsiteX9" fmla="*/ 549876 w 1099752"/>
                <a:gd name="connsiteY9" fmla="*/ 0 h 1291316"/>
                <a:gd name="connsiteX10" fmla="*/ 668949 w 1099752"/>
                <a:gd name="connsiteY10" fmla="*/ 205298 h 1291316"/>
                <a:gd name="connsiteX11" fmla="*/ 763913 w 1099752"/>
                <a:gd name="connsiteY11" fmla="*/ 234776 h 1291316"/>
                <a:gd name="connsiteX12" fmla="*/ 1099752 w 1099752"/>
                <a:gd name="connsiteY12" fmla="*/ 741440 h 1291316"/>
                <a:gd name="connsiteX13" fmla="*/ 549876 w 1099752"/>
                <a:gd name="connsiteY13" fmla="*/ 1291316 h 1291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99752" h="1291316">
                  <a:moveTo>
                    <a:pt x="549876" y="1115433"/>
                  </a:moveTo>
                  <a:cubicBezTo>
                    <a:pt x="756427" y="1115433"/>
                    <a:pt x="923869" y="947991"/>
                    <a:pt x="923869" y="741440"/>
                  </a:cubicBezTo>
                  <a:cubicBezTo>
                    <a:pt x="923869" y="534889"/>
                    <a:pt x="756427" y="367447"/>
                    <a:pt x="549876" y="367447"/>
                  </a:cubicBezTo>
                  <a:cubicBezTo>
                    <a:pt x="343325" y="367447"/>
                    <a:pt x="175883" y="534889"/>
                    <a:pt x="175883" y="741440"/>
                  </a:cubicBezTo>
                  <a:cubicBezTo>
                    <a:pt x="175883" y="947991"/>
                    <a:pt x="343325" y="1115433"/>
                    <a:pt x="549876" y="1115433"/>
                  </a:cubicBezTo>
                  <a:close/>
                  <a:moveTo>
                    <a:pt x="549876" y="1291316"/>
                  </a:moveTo>
                  <a:cubicBezTo>
                    <a:pt x="246188" y="1291316"/>
                    <a:pt x="0" y="1045128"/>
                    <a:pt x="0" y="741440"/>
                  </a:cubicBezTo>
                  <a:cubicBezTo>
                    <a:pt x="0" y="513674"/>
                    <a:pt x="138481" y="318252"/>
                    <a:pt x="335839" y="234776"/>
                  </a:cubicBezTo>
                  <a:lnTo>
                    <a:pt x="430803" y="205298"/>
                  </a:lnTo>
                  <a:lnTo>
                    <a:pt x="549876" y="0"/>
                  </a:lnTo>
                  <a:lnTo>
                    <a:pt x="668949" y="205298"/>
                  </a:lnTo>
                  <a:lnTo>
                    <a:pt x="763913" y="234776"/>
                  </a:lnTo>
                  <a:cubicBezTo>
                    <a:pt x="961271" y="318252"/>
                    <a:pt x="1099752" y="513674"/>
                    <a:pt x="1099752" y="741440"/>
                  </a:cubicBezTo>
                  <a:cubicBezTo>
                    <a:pt x="1099752" y="1045128"/>
                    <a:pt x="853564" y="1291316"/>
                    <a:pt x="549876" y="129131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79" name="CuadroTexto 238">
            <a:extLst>
              <a:ext uri="{FF2B5EF4-FFF2-40B4-BE49-F238E27FC236}">
                <a16:creationId xmlns:a16="http://schemas.microsoft.com/office/drawing/2014/main" id="{C9ECCC78-BFB1-CF4F-820F-80227D2791C7}"/>
              </a:ext>
            </a:extLst>
          </p:cNvPr>
          <p:cNvSpPr txBox="1"/>
          <p:nvPr/>
        </p:nvSpPr>
        <p:spPr>
          <a:xfrm>
            <a:off x="9652698" y="2322258"/>
            <a:ext cx="808361"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10%</a:t>
            </a:r>
          </a:p>
        </p:txBody>
      </p:sp>
      <p:sp>
        <p:nvSpPr>
          <p:cNvPr id="133" name="CuadroTexto 238">
            <a:extLst>
              <a:ext uri="{FF2B5EF4-FFF2-40B4-BE49-F238E27FC236}">
                <a16:creationId xmlns:a16="http://schemas.microsoft.com/office/drawing/2014/main" id="{A02CB445-DBAF-4A76-AE03-00BD802B0263}"/>
              </a:ext>
            </a:extLst>
          </p:cNvPr>
          <p:cNvSpPr txBox="1"/>
          <p:nvPr/>
        </p:nvSpPr>
        <p:spPr>
          <a:xfrm>
            <a:off x="622719" y="343215"/>
            <a:ext cx="4702634"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Books &amp; Statistics</a:t>
            </a:r>
          </a:p>
        </p:txBody>
      </p:sp>
    </p:spTree>
    <p:extLst>
      <p:ext uri="{BB962C8B-B14F-4D97-AF65-F5344CB8AC3E}">
        <p14:creationId xmlns:p14="http://schemas.microsoft.com/office/powerpoint/2010/main" val="688265976"/>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14:presetBounceEnd="8000">
                                      <p:stCondLst>
                                        <p:cond delay="0"/>
                                      </p:stCondLst>
                                      <p:childTnLst>
                                        <p:set>
                                          <p:cBhvr>
                                            <p:cTn id="6" dur="1" fill="hold">
                                              <p:stCondLst>
                                                <p:cond delay="0"/>
                                              </p:stCondLst>
                                            </p:cTn>
                                            <p:tgtEl>
                                              <p:spTgt spid="133"/>
                                            </p:tgtEl>
                                            <p:attrNameLst>
                                              <p:attrName>style.visibility</p:attrName>
                                            </p:attrNameLst>
                                          </p:cBhvr>
                                          <p:to>
                                            <p:strVal val="visible"/>
                                          </p:to>
                                        </p:set>
                                        <p:anim calcmode="lin" valueType="num" p14:bounceEnd="8000">
                                          <p:cBhvr additive="base">
                                            <p:cTn id="7" dur="500" fill="hold"/>
                                            <p:tgtEl>
                                              <p:spTgt spid="133"/>
                                            </p:tgtEl>
                                            <p:attrNameLst>
                                              <p:attrName>ppt_x</p:attrName>
                                            </p:attrNameLst>
                                          </p:cBhvr>
                                          <p:tavLst>
                                            <p:tav tm="0">
                                              <p:val>
                                                <p:strVal val="0-#ppt_w/2"/>
                                              </p:val>
                                            </p:tav>
                                            <p:tav tm="100000">
                                              <p:val>
                                                <p:strVal val="#ppt_x"/>
                                              </p:val>
                                            </p:tav>
                                          </p:tavLst>
                                        </p:anim>
                                        <p:anim calcmode="lin" valueType="num" p14:bounceEnd="8000">
                                          <p:cBhvr additive="base">
                                            <p:cTn id="8" dur="500" fill="hold"/>
                                            <p:tgtEl>
                                              <p:spTgt spid="133"/>
                                            </p:tgtEl>
                                            <p:attrNameLst>
                                              <p:attrName>ppt_y</p:attrName>
                                            </p:attrNameLst>
                                          </p:cBhvr>
                                          <p:tavLst>
                                            <p:tav tm="0">
                                              <p:val>
                                                <p:strVal val="#ppt_y"/>
                                              </p:val>
                                            </p:tav>
                                            <p:tav tm="100000">
                                              <p:val>
                                                <p:strVal val="#ppt_y"/>
                                              </p:val>
                                            </p:tav>
                                          </p:tavLst>
                                        </p:anim>
                                      </p:childTnLst>
                                    </p:cTn>
                                  </p:par>
                                  <p:par>
                                    <p:cTn id="9" presetID="2" presetClass="entr" presetSubtype="4" fill="hold" grpId="0" nodeType="withEffect" p14:presetBounceEnd="4000">
                                      <p:stCondLst>
                                        <p:cond delay="700"/>
                                      </p:stCondLst>
                                      <p:childTnLst>
                                        <p:set>
                                          <p:cBhvr>
                                            <p:cTn id="10" dur="1" fill="hold">
                                              <p:stCondLst>
                                                <p:cond delay="0"/>
                                              </p:stCondLst>
                                            </p:cTn>
                                            <p:tgtEl>
                                              <p:spTgt spid="154"/>
                                            </p:tgtEl>
                                            <p:attrNameLst>
                                              <p:attrName>style.visibility</p:attrName>
                                            </p:attrNameLst>
                                          </p:cBhvr>
                                          <p:to>
                                            <p:strVal val="visible"/>
                                          </p:to>
                                        </p:set>
                                        <p:anim calcmode="lin" valueType="num" p14:bounceEnd="4000">
                                          <p:cBhvr additive="base">
                                            <p:cTn id="11" dur="1000" fill="hold"/>
                                            <p:tgtEl>
                                              <p:spTgt spid="154"/>
                                            </p:tgtEl>
                                            <p:attrNameLst>
                                              <p:attrName>ppt_x</p:attrName>
                                            </p:attrNameLst>
                                          </p:cBhvr>
                                          <p:tavLst>
                                            <p:tav tm="0">
                                              <p:val>
                                                <p:strVal val="#ppt_x"/>
                                              </p:val>
                                            </p:tav>
                                            <p:tav tm="100000">
                                              <p:val>
                                                <p:strVal val="#ppt_x"/>
                                              </p:val>
                                            </p:tav>
                                          </p:tavLst>
                                        </p:anim>
                                        <p:anim calcmode="lin" valueType="num" p14:bounceEnd="4000">
                                          <p:cBhvr additive="base">
                                            <p:cTn id="12" dur="1000" fill="hold"/>
                                            <p:tgtEl>
                                              <p:spTgt spid="15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14:presetBounceEnd="4000">
                                      <p:stCondLst>
                                        <p:cond delay="700"/>
                                      </p:stCondLst>
                                      <p:childTnLst>
                                        <p:set>
                                          <p:cBhvr>
                                            <p:cTn id="14" dur="1" fill="hold">
                                              <p:stCondLst>
                                                <p:cond delay="0"/>
                                              </p:stCondLst>
                                            </p:cTn>
                                            <p:tgtEl>
                                              <p:spTgt spid="155"/>
                                            </p:tgtEl>
                                            <p:attrNameLst>
                                              <p:attrName>style.visibility</p:attrName>
                                            </p:attrNameLst>
                                          </p:cBhvr>
                                          <p:to>
                                            <p:strVal val="visible"/>
                                          </p:to>
                                        </p:set>
                                        <p:anim calcmode="lin" valueType="num" p14:bounceEnd="4000">
                                          <p:cBhvr additive="base">
                                            <p:cTn id="15" dur="1000" fill="hold"/>
                                            <p:tgtEl>
                                              <p:spTgt spid="155"/>
                                            </p:tgtEl>
                                            <p:attrNameLst>
                                              <p:attrName>ppt_x</p:attrName>
                                            </p:attrNameLst>
                                          </p:cBhvr>
                                          <p:tavLst>
                                            <p:tav tm="0">
                                              <p:val>
                                                <p:strVal val="#ppt_x"/>
                                              </p:val>
                                            </p:tav>
                                            <p:tav tm="100000">
                                              <p:val>
                                                <p:strVal val="#ppt_x"/>
                                              </p:val>
                                            </p:tav>
                                          </p:tavLst>
                                        </p:anim>
                                        <p:anim calcmode="lin" valueType="num" p14:bounceEnd="4000">
                                          <p:cBhvr additive="base">
                                            <p:cTn id="16" dur="1000" fill="hold"/>
                                            <p:tgtEl>
                                              <p:spTgt spid="15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14:presetBounceEnd="4000">
                                      <p:stCondLst>
                                        <p:cond delay="700"/>
                                      </p:stCondLst>
                                      <p:childTnLst>
                                        <p:set>
                                          <p:cBhvr>
                                            <p:cTn id="18" dur="1" fill="hold">
                                              <p:stCondLst>
                                                <p:cond delay="0"/>
                                              </p:stCondLst>
                                            </p:cTn>
                                            <p:tgtEl>
                                              <p:spTgt spid="156"/>
                                            </p:tgtEl>
                                            <p:attrNameLst>
                                              <p:attrName>style.visibility</p:attrName>
                                            </p:attrNameLst>
                                          </p:cBhvr>
                                          <p:to>
                                            <p:strVal val="visible"/>
                                          </p:to>
                                        </p:set>
                                        <p:anim calcmode="lin" valueType="num" p14:bounceEnd="4000">
                                          <p:cBhvr additive="base">
                                            <p:cTn id="19" dur="1000" fill="hold"/>
                                            <p:tgtEl>
                                              <p:spTgt spid="156"/>
                                            </p:tgtEl>
                                            <p:attrNameLst>
                                              <p:attrName>ppt_x</p:attrName>
                                            </p:attrNameLst>
                                          </p:cBhvr>
                                          <p:tavLst>
                                            <p:tav tm="0">
                                              <p:val>
                                                <p:strVal val="#ppt_x"/>
                                              </p:val>
                                            </p:tav>
                                            <p:tav tm="100000">
                                              <p:val>
                                                <p:strVal val="#ppt_x"/>
                                              </p:val>
                                            </p:tav>
                                          </p:tavLst>
                                        </p:anim>
                                        <p:anim calcmode="lin" valueType="num" p14:bounceEnd="4000">
                                          <p:cBhvr additive="base">
                                            <p:cTn id="20" dur="1000" fill="hold"/>
                                            <p:tgtEl>
                                              <p:spTgt spid="15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14:presetBounceEnd="4000">
                                      <p:stCondLst>
                                        <p:cond delay="700"/>
                                      </p:stCondLst>
                                      <p:childTnLst>
                                        <p:set>
                                          <p:cBhvr>
                                            <p:cTn id="22" dur="1" fill="hold">
                                              <p:stCondLst>
                                                <p:cond delay="0"/>
                                              </p:stCondLst>
                                            </p:cTn>
                                            <p:tgtEl>
                                              <p:spTgt spid="152"/>
                                            </p:tgtEl>
                                            <p:attrNameLst>
                                              <p:attrName>style.visibility</p:attrName>
                                            </p:attrNameLst>
                                          </p:cBhvr>
                                          <p:to>
                                            <p:strVal val="visible"/>
                                          </p:to>
                                        </p:set>
                                        <p:anim calcmode="lin" valueType="num" p14:bounceEnd="4000">
                                          <p:cBhvr additive="base">
                                            <p:cTn id="23" dur="1000" fill="hold"/>
                                            <p:tgtEl>
                                              <p:spTgt spid="152"/>
                                            </p:tgtEl>
                                            <p:attrNameLst>
                                              <p:attrName>ppt_x</p:attrName>
                                            </p:attrNameLst>
                                          </p:cBhvr>
                                          <p:tavLst>
                                            <p:tav tm="0">
                                              <p:val>
                                                <p:strVal val="#ppt_x"/>
                                              </p:val>
                                            </p:tav>
                                            <p:tav tm="100000">
                                              <p:val>
                                                <p:strVal val="#ppt_x"/>
                                              </p:val>
                                            </p:tav>
                                          </p:tavLst>
                                        </p:anim>
                                        <p:anim calcmode="lin" valueType="num" p14:bounceEnd="4000">
                                          <p:cBhvr additive="base">
                                            <p:cTn id="24" dur="1000" fill="hold"/>
                                            <p:tgtEl>
                                              <p:spTgt spid="15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14:presetBounceEnd="4000">
                                      <p:stCondLst>
                                        <p:cond delay="700"/>
                                      </p:stCondLst>
                                      <p:childTnLst>
                                        <p:set>
                                          <p:cBhvr>
                                            <p:cTn id="26" dur="1" fill="hold">
                                              <p:stCondLst>
                                                <p:cond delay="0"/>
                                              </p:stCondLst>
                                            </p:cTn>
                                            <p:tgtEl>
                                              <p:spTgt spid="7"/>
                                            </p:tgtEl>
                                            <p:attrNameLst>
                                              <p:attrName>style.visibility</p:attrName>
                                            </p:attrNameLst>
                                          </p:cBhvr>
                                          <p:to>
                                            <p:strVal val="visible"/>
                                          </p:to>
                                        </p:set>
                                        <p:anim calcmode="lin" valueType="num" p14:bounceEnd="4000">
                                          <p:cBhvr additive="base">
                                            <p:cTn id="27" dur="1000" fill="hold"/>
                                            <p:tgtEl>
                                              <p:spTgt spid="7"/>
                                            </p:tgtEl>
                                            <p:attrNameLst>
                                              <p:attrName>ppt_x</p:attrName>
                                            </p:attrNameLst>
                                          </p:cBhvr>
                                          <p:tavLst>
                                            <p:tav tm="0">
                                              <p:val>
                                                <p:strVal val="#ppt_x"/>
                                              </p:val>
                                            </p:tav>
                                            <p:tav tm="100000">
                                              <p:val>
                                                <p:strVal val="#ppt_x"/>
                                              </p:val>
                                            </p:tav>
                                          </p:tavLst>
                                        </p:anim>
                                        <p:anim calcmode="lin" valueType="num" p14:bounceEnd="4000">
                                          <p:cBhvr additive="base">
                                            <p:cTn id="28" dur="1000" fill="hold"/>
                                            <p:tgtEl>
                                              <p:spTgt spid="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14:presetBounceEnd="4000">
                                      <p:stCondLst>
                                        <p:cond delay="700"/>
                                      </p:stCondLst>
                                      <p:childTnLst>
                                        <p:set>
                                          <p:cBhvr>
                                            <p:cTn id="30" dur="1" fill="hold">
                                              <p:stCondLst>
                                                <p:cond delay="0"/>
                                              </p:stCondLst>
                                            </p:cTn>
                                            <p:tgtEl>
                                              <p:spTgt spid="8"/>
                                            </p:tgtEl>
                                            <p:attrNameLst>
                                              <p:attrName>style.visibility</p:attrName>
                                            </p:attrNameLst>
                                          </p:cBhvr>
                                          <p:to>
                                            <p:strVal val="visible"/>
                                          </p:to>
                                        </p:set>
                                        <p:anim calcmode="lin" valueType="num" p14:bounceEnd="4000">
                                          <p:cBhvr additive="base">
                                            <p:cTn id="31" dur="1000" fill="hold"/>
                                            <p:tgtEl>
                                              <p:spTgt spid="8"/>
                                            </p:tgtEl>
                                            <p:attrNameLst>
                                              <p:attrName>ppt_x</p:attrName>
                                            </p:attrNameLst>
                                          </p:cBhvr>
                                          <p:tavLst>
                                            <p:tav tm="0">
                                              <p:val>
                                                <p:strVal val="#ppt_x"/>
                                              </p:val>
                                            </p:tav>
                                            <p:tav tm="100000">
                                              <p:val>
                                                <p:strVal val="#ppt_x"/>
                                              </p:val>
                                            </p:tav>
                                          </p:tavLst>
                                        </p:anim>
                                        <p:anim calcmode="lin" valueType="num" p14:bounceEnd="4000">
                                          <p:cBhvr additive="base">
                                            <p:cTn id="32" dur="1000" fill="hold"/>
                                            <p:tgtEl>
                                              <p:spTgt spid="8"/>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14:presetBounceEnd="4000">
                                      <p:stCondLst>
                                        <p:cond delay="700"/>
                                      </p:stCondLst>
                                      <p:childTnLst>
                                        <p:set>
                                          <p:cBhvr>
                                            <p:cTn id="34" dur="1" fill="hold">
                                              <p:stCondLst>
                                                <p:cond delay="0"/>
                                              </p:stCondLst>
                                            </p:cTn>
                                            <p:tgtEl>
                                              <p:spTgt spid="9"/>
                                            </p:tgtEl>
                                            <p:attrNameLst>
                                              <p:attrName>style.visibility</p:attrName>
                                            </p:attrNameLst>
                                          </p:cBhvr>
                                          <p:to>
                                            <p:strVal val="visible"/>
                                          </p:to>
                                        </p:set>
                                        <p:anim calcmode="lin" valueType="num" p14:bounceEnd="4000">
                                          <p:cBhvr additive="base">
                                            <p:cTn id="35" dur="1000" fill="hold"/>
                                            <p:tgtEl>
                                              <p:spTgt spid="9"/>
                                            </p:tgtEl>
                                            <p:attrNameLst>
                                              <p:attrName>ppt_x</p:attrName>
                                            </p:attrNameLst>
                                          </p:cBhvr>
                                          <p:tavLst>
                                            <p:tav tm="0">
                                              <p:val>
                                                <p:strVal val="#ppt_x"/>
                                              </p:val>
                                            </p:tav>
                                            <p:tav tm="100000">
                                              <p:val>
                                                <p:strVal val="#ppt_x"/>
                                              </p:val>
                                            </p:tav>
                                          </p:tavLst>
                                        </p:anim>
                                        <p:anim calcmode="lin" valueType="num" p14:bounceEnd="4000">
                                          <p:cBhvr additive="base">
                                            <p:cTn id="36" dur="1000" fill="hold"/>
                                            <p:tgtEl>
                                              <p:spTgt spid="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14:presetBounceEnd="4000">
                                      <p:stCondLst>
                                        <p:cond delay="700"/>
                                      </p:stCondLst>
                                      <p:childTnLst>
                                        <p:set>
                                          <p:cBhvr>
                                            <p:cTn id="38" dur="1" fill="hold">
                                              <p:stCondLst>
                                                <p:cond delay="0"/>
                                              </p:stCondLst>
                                            </p:cTn>
                                            <p:tgtEl>
                                              <p:spTgt spid="10"/>
                                            </p:tgtEl>
                                            <p:attrNameLst>
                                              <p:attrName>style.visibility</p:attrName>
                                            </p:attrNameLst>
                                          </p:cBhvr>
                                          <p:to>
                                            <p:strVal val="visible"/>
                                          </p:to>
                                        </p:set>
                                        <p:anim calcmode="lin" valueType="num" p14:bounceEnd="4000">
                                          <p:cBhvr additive="base">
                                            <p:cTn id="39" dur="1000" fill="hold"/>
                                            <p:tgtEl>
                                              <p:spTgt spid="10"/>
                                            </p:tgtEl>
                                            <p:attrNameLst>
                                              <p:attrName>ppt_x</p:attrName>
                                            </p:attrNameLst>
                                          </p:cBhvr>
                                          <p:tavLst>
                                            <p:tav tm="0">
                                              <p:val>
                                                <p:strVal val="#ppt_x"/>
                                              </p:val>
                                            </p:tav>
                                            <p:tav tm="100000">
                                              <p:val>
                                                <p:strVal val="#ppt_x"/>
                                              </p:val>
                                            </p:tav>
                                          </p:tavLst>
                                        </p:anim>
                                        <p:anim calcmode="lin" valueType="num" p14:bounceEnd="4000">
                                          <p:cBhvr additive="base">
                                            <p:cTn id="40" dur="1000" fill="hold"/>
                                            <p:tgtEl>
                                              <p:spTgt spid="10"/>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14:presetBounceEnd="4000">
                                      <p:stCondLst>
                                        <p:cond delay="700"/>
                                      </p:stCondLst>
                                      <p:childTnLst>
                                        <p:set>
                                          <p:cBhvr>
                                            <p:cTn id="42" dur="1" fill="hold">
                                              <p:stCondLst>
                                                <p:cond delay="0"/>
                                              </p:stCondLst>
                                            </p:cTn>
                                            <p:tgtEl>
                                              <p:spTgt spid="11"/>
                                            </p:tgtEl>
                                            <p:attrNameLst>
                                              <p:attrName>style.visibility</p:attrName>
                                            </p:attrNameLst>
                                          </p:cBhvr>
                                          <p:to>
                                            <p:strVal val="visible"/>
                                          </p:to>
                                        </p:set>
                                        <p:anim calcmode="lin" valueType="num" p14:bounceEnd="4000">
                                          <p:cBhvr additive="base">
                                            <p:cTn id="43" dur="1000" fill="hold"/>
                                            <p:tgtEl>
                                              <p:spTgt spid="11"/>
                                            </p:tgtEl>
                                            <p:attrNameLst>
                                              <p:attrName>ppt_x</p:attrName>
                                            </p:attrNameLst>
                                          </p:cBhvr>
                                          <p:tavLst>
                                            <p:tav tm="0">
                                              <p:val>
                                                <p:strVal val="#ppt_x"/>
                                              </p:val>
                                            </p:tav>
                                            <p:tav tm="100000">
                                              <p:val>
                                                <p:strVal val="#ppt_x"/>
                                              </p:val>
                                            </p:tav>
                                          </p:tavLst>
                                        </p:anim>
                                        <p:anim calcmode="lin" valueType="num" p14:bounceEnd="4000">
                                          <p:cBhvr additive="base">
                                            <p:cTn id="44" dur="1000" fill="hold"/>
                                            <p:tgtEl>
                                              <p:spTgt spid="11"/>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14:presetBounceEnd="4000">
                                      <p:stCondLst>
                                        <p:cond delay="700"/>
                                      </p:stCondLst>
                                      <p:childTnLst>
                                        <p:set>
                                          <p:cBhvr>
                                            <p:cTn id="46" dur="1" fill="hold">
                                              <p:stCondLst>
                                                <p:cond delay="0"/>
                                              </p:stCondLst>
                                            </p:cTn>
                                            <p:tgtEl>
                                              <p:spTgt spid="12"/>
                                            </p:tgtEl>
                                            <p:attrNameLst>
                                              <p:attrName>style.visibility</p:attrName>
                                            </p:attrNameLst>
                                          </p:cBhvr>
                                          <p:to>
                                            <p:strVal val="visible"/>
                                          </p:to>
                                        </p:set>
                                        <p:anim calcmode="lin" valueType="num" p14:bounceEnd="4000">
                                          <p:cBhvr additive="base">
                                            <p:cTn id="47" dur="1000" fill="hold"/>
                                            <p:tgtEl>
                                              <p:spTgt spid="12"/>
                                            </p:tgtEl>
                                            <p:attrNameLst>
                                              <p:attrName>ppt_x</p:attrName>
                                            </p:attrNameLst>
                                          </p:cBhvr>
                                          <p:tavLst>
                                            <p:tav tm="0">
                                              <p:val>
                                                <p:strVal val="#ppt_x"/>
                                              </p:val>
                                            </p:tav>
                                            <p:tav tm="100000">
                                              <p:val>
                                                <p:strVal val="#ppt_x"/>
                                              </p:val>
                                            </p:tav>
                                          </p:tavLst>
                                        </p:anim>
                                        <p:anim calcmode="lin" valueType="num" p14:bounceEnd="4000">
                                          <p:cBhvr additive="base">
                                            <p:cTn id="48" dur="1000" fill="hold"/>
                                            <p:tgtEl>
                                              <p:spTgt spid="12"/>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14:presetBounceEnd="4000">
                                      <p:stCondLst>
                                        <p:cond delay="700"/>
                                      </p:stCondLst>
                                      <p:childTnLst>
                                        <p:set>
                                          <p:cBhvr>
                                            <p:cTn id="50" dur="1" fill="hold">
                                              <p:stCondLst>
                                                <p:cond delay="0"/>
                                              </p:stCondLst>
                                            </p:cTn>
                                            <p:tgtEl>
                                              <p:spTgt spid="13"/>
                                            </p:tgtEl>
                                            <p:attrNameLst>
                                              <p:attrName>style.visibility</p:attrName>
                                            </p:attrNameLst>
                                          </p:cBhvr>
                                          <p:to>
                                            <p:strVal val="visible"/>
                                          </p:to>
                                        </p:set>
                                        <p:anim calcmode="lin" valueType="num" p14:bounceEnd="4000">
                                          <p:cBhvr additive="base">
                                            <p:cTn id="51" dur="1000" fill="hold"/>
                                            <p:tgtEl>
                                              <p:spTgt spid="13"/>
                                            </p:tgtEl>
                                            <p:attrNameLst>
                                              <p:attrName>ppt_x</p:attrName>
                                            </p:attrNameLst>
                                          </p:cBhvr>
                                          <p:tavLst>
                                            <p:tav tm="0">
                                              <p:val>
                                                <p:strVal val="#ppt_x"/>
                                              </p:val>
                                            </p:tav>
                                            <p:tav tm="100000">
                                              <p:val>
                                                <p:strVal val="#ppt_x"/>
                                              </p:val>
                                            </p:tav>
                                          </p:tavLst>
                                        </p:anim>
                                        <p:anim calcmode="lin" valueType="num" p14:bounceEnd="4000">
                                          <p:cBhvr additive="base">
                                            <p:cTn id="52" dur="1000" fill="hold"/>
                                            <p:tgtEl>
                                              <p:spTgt spid="13"/>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14:presetBounceEnd="4000">
                                      <p:stCondLst>
                                        <p:cond delay="700"/>
                                      </p:stCondLst>
                                      <p:childTnLst>
                                        <p:set>
                                          <p:cBhvr>
                                            <p:cTn id="54" dur="1" fill="hold">
                                              <p:stCondLst>
                                                <p:cond delay="0"/>
                                              </p:stCondLst>
                                            </p:cTn>
                                            <p:tgtEl>
                                              <p:spTgt spid="14"/>
                                            </p:tgtEl>
                                            <p:attrNameLst>
                                              <p:attrName>style.visibility</p:attrName>
                                            </p:attrNameLst>
                                          </p:cBhvr>
                                          <p:to>
                                            <p:strVal val="visible"/>
                                          </p:to>
                                        </p:set>
                                        <p:anim calcmode="lin" valueType="num" p14:bounceEnd="4000">
                                          <p:cBhvr additive="base">
                                            <p:cTn id="55" dur="1000" fill="hold"/>
                                            <p:tgtEl>
                                              <p:spTgt spid="14"/>
                                            </p:tgtEl>
                                            <p:attrNameLst>
                                              <p:attrName>ppt_x</p:attrName>
                                            </p:attrNameLst>
                                          </p:cBhvr>
                                          <p:tavLst>
                                            <p:tav tm="0">
                                              <p:val>
                                                <p:strVal val="#ppt_x"/>
                                              </p:val>
                                            </p:tav>
                                            <p:tav tm="100000">
                                              <p:val>
                                                <p:strVal val="#ppt_x"/>
                                              </p:val>
                                            </p:tav>
                                          </p:tavLst>
                                        </p:anim>
                                        <p:anim calcmode="lin" valueType="num" p14:bounceEnd="4000">
                                          <p:cBhvr additive="base">
                                            <p:cTn id="56" dur="1000" fill="hold"/>
                                            <p:tgtEl>
                                              <p:spTgt spid="14"/>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14:presetBounceEnd="4000">
                                      <p:stCondLst>
                                        <p:cond delay="700"/>
                                      </p:stCondLst>
                                      <p:childTnLst>
                                        <p:set>
                                          <p:cBhvr>
                                            <p:cTn id="58" dur="1" fill="hold">
                                              <p:stCondLst>
                                                <p:cond delay="0"/>
                                              </p:stCondLst>
                                            </p:cTn>
                                            <p:tgtEl>
                                              <p:spTgt spid="21"/>
                                            </p:tgtEl>
                                            <p:attrNameLst>
                                              <p:attrName>style.visibility</p:attrName>
                                            </p:attrNameLst>
                                          </p:cBhvr>
                                          <p:to>
                                            <p:strVal val="visible"/>
                                          </p:to>
                                        </p:set>
                                        <p:anim calcmode="lin" valueType="num" p14:bounceEnd="4000">
                                          <p:cBhvr additive="base">
                                            <p:cTn id="59" dur="1000" fill="hold"/>
                                            <p:tgtEl>
                                              <p:spTgt spid="21"/>
                                            </p:tgtEl>
                                            <p:attrNameLst>
                                              <p:attrName>ppt_x</p:attrName>
                                            </p:attrNameLst>
                                          </p:cBhvr>
                                          <p:tavLst>
                                            <p:tav tm="0">
                                              <p:val>
                                                <p:strVal val="#ppt_x"/>
                                              </p:val>
                                            </p:tav>
                                            <p:tav tm="100000">
                                              <p:val>
                                                <p:strVal val="#ppt_x"/>
                                              </p:val>
                                            </p:tav>
                                          </p:tavLst>
                                        </p:anim>
                                        <p:anim calcmode="lin" valueType="num" p14:bounceEnd="4000">
                                          <p:cBhvr additive="base">
                                            <p:cTn id="60" dur="1000" fill="hold"/>
                                            <p:tgtEl>
                                              <p:spTgt spid="21"/>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14:presetBounceEnd="4000">
                                      <p:stCondLst>
                                        <p:cond delay="700"/>
                                      </p:stCondLst>
                                      <p:childTnLst>
                                        <p:set>
                                          <p:cBhvr>
                                            <p:cTn id="62" dur="1" fill="hold">
                                              <p:stCondLst>
                                                <p:cond delay="0"/>
                                              </p:stCondLst>
                                            </p:cTn>
                                            <p:tgtEl>
                                              <p:spTgt spid="22"/>
                                            </p:tgtEl>
                                            <p:attrNameLst>
                                              <p:attrName>style.visibility</p:attrName>
                                            </p:attrNameLst>
                                          </p:cBhvr>
                                          <p:to>
                                            <p:strVal val="visible"/>
                                          </p:to>
                                        </p:set>
                                        <p:anim calcmode="lin" valueType="num" p14:bounceEnd="4000">
                                          <p:cBhvr additive="base">
                                            <p:cTn id="63" dur="1000" fill="hold"/>
                                            <p:tgtEl>
                                              <p:spTgt spid="22"/>
                                            </p:tgtEl>
                                            <p:attrNameLst>
                                              <p:attrName>ppt_x</p:attrName>
                                            </p:attrNameLst>
                                          </p:cBhvr>
                                          <p:tavLst>
                                            <p:tav tm="0">
                                              <p:val>
                                                <p:strVal val="#ppt_x"/>
                                              </p:val>
                                            </p:tav>
                                            <p:tav tm="100000">
                                              <p:val>
                                                <p:strVal val="#ppt_x"/>
                                              </p:val>
                                            </p:tav>
                                          </p:tavLst>
                                        </p:anim>
                                        <p:anim calcmode="lin" valueType="num" p14:bounceEnd="4000">
                                          <p:cBhvr additive="base">
                                            <p:cTn id="64" dur="1000" fill="hold"/>
                                            <p:tgtEl>
                                              <p:spTgt spid="22"/>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14:presetBounceEnd="4000">
                                      <p:stCondLst>
                                        <p:cond delay="700"/>
                                      </p:stCondLst>
                                      <p:childTnLst>
                                        <p:set>
                                          <p:cBhvr>
                                            <p:cTn id="66" dur="1" fill="hold">
                                              <p:stCondLst>
                                                <p:cond delay="0"/>
                                              </p:stCondLst>
                                            </p:cTn>
                                            <p:tgtEl>
                                              <p:spTgt spid="29"/>
                                            </p:tgtEl>
                                            <p:attrNameLst>
                                              <p:attrName>style.visibility</p:attrName>
                                            </p:attrNameLst>
                                          </p:cBhvr>
                                          <p:to>
                                            <p:strVal val="visible"/>
                                          </p:to>
                                        </p:set>
                                        <p:anim calcmode="lin" valueType="num" p14:bounceEnd="4000">
                                          <p:cBhvr additive="base">
                                            <p:cTn id="67" dur="1000" fill="hold"/>
                                            <p:tgtEl>
                                              <p:spTgt spid="29"/>
                                            </p:tgtEl>
                                            <p:attrNameLst>
                                              <p:attrName>ppt_x</p:attrName>
                                            </p:attrNameLst>
                                          </p:cBhvr>
                                          <p:tavLst>
                                            <p:tav tm="0">
                                              <p:val>
                                                <p:strVal val="#ppt_x"/>
                                              </p:val>
                                            </p:tav>
                                            <p:tav tm="100000">
                                              <p:val>
                                                <p:strVal val="#ppt_x"/>
                                              </p:val>
                                            </p:tav>
                                          </p:tavLst>
                                        </p:anim>
                                        <p:anim calcmode="lin" valueType="num" p14:bounceEnd="4000">
                                          <p:cBhvr additive="base">
                                            <p:cTn id="68" dur="1000" fill="hold"/>
                                            <p:tgtEl>
                                              <p:spTgt spid="29"/>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14:presetBounceEnd="4000">
                                      <p:stCondLst>
                                        <p:cond delay="700"/>
                                      </p:stCondLst>
                                      <p:childTnLst>
                                        <p:set>
                                          <p:cBhvr>
                                            <p:cTn id="70" dur="1" fill="hold">
                                              <p:stCondLst>
                                                <p:cond delay="0"/>
                                              </p:stCondLst>
                                            </p:cTn>
                                            <p:tgtEl>
                                              <p:spTgt spid="31"/>
                                            </p:tgtEl>
                                            <p:attrNameLst>
                                              <p:attrName>style.visibility</p:attrName>
                                            </p:attrNameLst>
                                          </p:cBhvr>
                                          <p:to>
                                            <p:strVal val="visible"/>
                                          </p:to>
                                        </p:set>
                                        <p:anim calcmode="lin" valueType="num" p14:bounceEnd="4000">
                                          <p:cBhvr additive="base">
                                            <p:cTn id="71" dur="1000" fill="hold"/>
                                            <p:tgtEl>
                                              <p:spTgt spid="31"/>
                                            </p:tgtEl>
                                            <p:attrNameLst>
                                              <p:attrName>ppt_x</p:attrName>
                                            </p:attrNameLst>
                                          </p:cBhvr>
                                          <p:tavLst>
                                            <p:tav tm="0">
                                              <p:val>
                                                <p:strVal val="#ppt_x"/>
                                              </p:val>
                                            </p:tav>
                                            <p:tav tm="100000">
                                              <p:val>
                                                <p:strVal val="#ppt_x"/>
                                              </p:val>
                                            </p:tav>
                                          </p:tavLst>
                                        </p:anim>
                                        <p:anim calcmode="lin" valueType="num" p14:bounceEnd="4000">
                                          <p:cBhvr additive="base">
                                            <p:cTn id="72" dur="1000" fill="hold"/>
                                            <p:tgtEl>
                                              <p:spTgt spid="31"/>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14:presetBounceEnd="4000">
                                      <p:stCondLst>
                                        <p:cond delay="700"/>
                                      </p:stCondLst>
                                      <p:childTnLst>
                                        <p:set>
                                          <p:cBhvr>
                                            <p:cTn id="74" dur="1" fill="hold">
                                              <p:stCondLst>
                                                <p:cond delay="0"/>
                                              </p:stCondLst>
                                            </p:cTn>
                                            <p:tgtEl>
                                              <p:spTgt spid="60"/>
                                            </p:tgtEl>
                                            <p:attrNameLst>
                                              <p:attrName>style.visibility</p:attrName>
                                            </p:attrNameLst>
                                          </p:cBhvr>
                                          <p:to>
                                            <p:strVal val="visible"/>
                                          </p:to>
                                        </p:set>
                                        <p:anim calcmode="lin" valueType="num" p14:bounceEnd="4000">
                                          <p:cBhvr additive="base">
                                            <p:cTn id="75" dur="1000" fill="hold"/>
                                            <p:tgtEl>
                                              <p:spTgt spid="60"/>
                                            </p:tgtEl>
                                            <p:attrNameLst>
                                              <p:attrName>ppt_x</p:attrName>
                                            </p:attrNameLst>
                                          </p:cBhvr>
                                          <p:tavLst>
                                            <p:tav tm="0">
                                              <p:val>
                                                <p:strVal val="#ppt_x"/>
                                              </p:val>
                                            </p:tav>
                                            <p:tav tm="100000">
                                              <p:val>
                                                <p:strVal val="#ppt_x"/>
                                              </p:val>
                                            </p:tav>
                                          </p:tavLst>
                                        </p:anim>
                                        <p:anim calcmode="lin" valueType="num" p14:bounceEnd="4000">
                                          <p:cBhvr additive="base">
                                            <p:cTn id="76" dur="1000" fill="hold"/>
                                            <p:tgtEl>
                                              <p:spTgt spid="60"/>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14:presetBounceEnd="4000">
                                      <p:stCondLst>
                                        <p:cond delay="700"/>
                                      </p:stCondLst>
                                      <p:childTnLst>
                                        <p:set>
                                          <p:cBhvr>
                                            <p:cTn id="78" dur="1" fill="hold">
                                              <p:stCondLst>
                                                <p:cond delay="0"/>
                                              </p:stCondLst>
                                            </p:cTn>
                                            <p:tgtEl>
                                              <p:spTgt spid="61"/>
                                            </p:tgtEl>
                                            <p:attrNameLst>
                                              <p:attrName>style.visibility</p:attrName>
                                            </p:attrNameLst>
                                          </p:cBhvr>
                                          <p:to>
                                            <p:strVal val="visible"/>
                                          </p:to>
                                        </p:set>
                                        <p:anim calcmode="lin" valueType="num" p14:bounceEnd="4000">
                                          <p:cBhvr additive="base">
                                            <p:cTn id="79" dur="1000" fill="hold"/>
                                            <p:tgtEl>
                                              <p:spTgt spid="61"/>
                                            </p:tgtEl>
                                            <p:attrNameLst>
                                              <p:attrName>ppt_x</p:attrName>
                                            </p:attrNameLst>
                                          </p:cBhvr>
                                          <p:tavLst>
                                            <p:tav tm="0">
                                              <p:val>
                                                <p:strVal val="#ppt_x"/>
                                              </p:val>
                                            </p:tav>
                                            <p:tav tm="100000">
                                              <p:val>
                                                <p:strVal val="#ppt_x"/>
                                              </p:val>
                                            </p:tav>
                                          </p:tavLst>
                                        </p:anim>
                                        <p:anim calcmode="lin" valueType="num" p14:bounceEnd="4000">
                                          <p:cBhvr additive="base">
                                            <p:cTn id="80" dur="1000" fill="hold"/>
                                            <p:tgtEl>
                                              <p:spTgt spid="61"/>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14:presetBounceEnd="4000">
                                      <p:stCondLst>
                                        <p:cond delay="700"/>
                                      </p:stCondLst>
                                      <p:childTnLst>
                                        <p:set>
                                          <p:cBhvr>
                                            <p:cTn id="82" dur="1" fill="hold">
                                              <p:stCondLst>
                                                <p:cond delay="0"/>
                                              </p:stCondLst>
                                            </p:cTn>
                                            <p:tgtEl>
                                              <p:spTgt spid="62"/>
                                            </p:tgtEl>
                                            <p:attrNameLst>
                                              <p:attrName>style.visibility</p:attrName>
                                            </p:attrNameLst>
                                          </p:cBhvr>
                                          <p:to>
                                            <p:strVal val="visible"/>
                                          </p:to>
                                        </p:set>
                                        <p:anim calcmode="lin" valueType="num" p14:bounceEnd="4000">
                                          <p:cBhvr additive="base">
                                            <p:cTn id="83" dur="1000" fill="hold"/>
                                            <p:tgtEl>
                                              <p:spTgt spid="62"/>
                                            </p:tgtEl>
                                            <p:attrNameLst>
                                              <p:attrName>ppt_x</p:attrName>
                                            </p:attrNameLst>
                                          </p:cBhvr>
                                          <p:tavLst>
                                            <p:tav tm="0">
                                              <p:val>
                                                <p:strVal val="#ppt_x"/>
                                              </p:val>
                                            </p:tav>
                                            <p:tav tm="100000">
                                              <p:val>
                                                <p:strVal val="#ppt_x"/>
                                              </p:val>
                                            </p:tav>
                                          </p:tavLst>
                                        </p:anim>
                                        <p:anim calcmode="lin" valueType="num" p14:bounceEnd="4000">
                                          <p:cBhvr additive="base">
                                            <p:cTn id="84" dur="1000" fill="hold"/>
                                            <p:tgtEl>
                                              <p:spTgt spid="62"/>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14:presetBounceEnd="4000">
                                      <p:stCondLst>
                                        <p:cond delay="700"/>
                                      </p:stCondLst>
                                      <p:childTnLst>
                                        <p:set>
                                          <p:cBhvr>
                                            <p:cTn id="86" dur="1" fill="hold">
                                              <p:stCondLst>
                                                <p:cond delay="0"/>
                                              </p:stCondLst>
                                            </p:cTn>
                                            <p:tgtEl>
                                              <p:spTgt spid="63"/>
                                            </p:tgtEl>
                                            <p:attrNameLst>
                                              <p:attrName>style.visibility</p:attrName>
                                            </p:attrNameLst>
                                          </p:cBhvr>
                                          <p:to>
                                            <p:strVal val="visible"/>
                                          </p:to>
                                        </p:set>
                                        <p:anim calcmode="lin" valueType="num" p14:bounceEnd="4000">
                                          <p:cBhvr additive="base">
                                            <p:cTn id="87" dur="1000" fill="hold"/>
                                            <p:tgtEl>
                                              <p:spTgt spid="63"/>
                                            </p:tgtEl>
                                            <p:attrNameLst>
                                              <p:attrName>ppt_x</p:attrName>
                                            </p:attrNameLst>
                                          </p:cBhvr>
                                          <p:tavLst>
                                            <p:tav tm="0">
                                              <p:val>
                                                <p:strVal val="#ppt_x"/>
                                              </p:val>
                                            </p:tav>
                                            <p:tav tm="100000">
                                              <p:val>
                                                <p:strVal val="#ppt_x"/>
                                              </p:val>
                                            </p:tav>
                                          </p:tavLst>
                                        </p:anim>
                                        <p:anim calcmode="lin" valueType="num" p14:bounceEnd="4000">
                                          <p:cBhvr additive="base">
                                            <p:cTn id="88" dur="1000" fill="hold"/>
                                            <p:tgtEl>
                                              <p:spTgt spid="63"/>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14:presetBounceEnd="4000">
                                      <p:stCondLst>
                                        <p:cond delay="700"/>
                                      </p:stCondLst>
                                      <p:childTnLst>
                                        <p:set>
                                          <p:cBhvr>
                                            <p:cTn id="90" dur="1" fill="hold">
                                              <p:stCondLst>
                                                <p:cond delay="0"/>
                                              </p:stCondLst>
                                            </p:cTn>
                                            <p:tgtEl>
                                              <p:spTgt spid="64"/>
                                            </p:tgtEl>
                                            <p:attrNameLst>
                                              <p:attrName>style.visibility</p:attrName>
                                            </p:attrNameLst>
                                          </p:cBhvr>
                                          <p:to>
                                            <p:strVal val="visible"/>
                                          </p:to>
                                        </p:set>
                                        <p:anim calcmode="lin" valueType="num" p14:bounceEnd="4000">
                                          <p:cBhvr additive="base">
                                            <p:cTn id="91" dur="1000" fill="hold"/>
                                            <p:tgtEl>
                                              <p:spTgt spid="64"/>
                                            </p:tgtEl>
                                            <p:attrNameLst>
                                              <p:attrName>ppt_x</p:attrName>
                                            </p:attrNameLst>
                                          </p:cBhvr>
                                          <p:tavLst>
                                            <p:tav tm="0">
                                              <p:val>
                                                <p:strVal val="#ppt_x"/>
                                              </p:val>
                                            </p:tav>
                                            <p:tav tm="100000">
                                              <p:val>
                                                <p:strVal val="#ppt_x"/>
                                              </p:val>
                                            </p:tav>
                                          </p:tavLst>
                                        </p:anim>
                                        <p:anim calcmode="lin" valueType="num" p14:bounceEnd="4000">
                                          <p:cBhvr additive="base">
                                            <p:cTn id="92" dur="1000" fill="hold"/>
                                            <p:tgtEl>
                                              <p:spTgt spid="64"/>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14:presetBounceEnd="4000">
                                      <p:stCondLst>
                                        <p:cond delay="700"/>
                                      </p:stCondLst>
                                      <p:childTnLst>
                                        <p:set>
                                          <p:cBhvr>
                                            <p:cTn id="94" dur="1" fill="hold">
                                              <p:stCondLst>
                                                <p:cond delay="0"/>
                                              </p:stCondLst>
                                            </p:cTn>
                                            <p:tgtEl>
                                              <p:spTgt spid="65"/>
                                            </p:tgtEl>
                                            <p:attrNameLst>
                                              <p:attrName>style.visibility</p:attrName>
                                            </p:attrNameLst>
                                          </p:cBhvr>
                                          <p:to>
                                            <p:strVal val="visible"/>
                                          </p:to>
                                        </p:set>
                                        <p:anim calcmode="lin" valueType="num" p14:bounceEnd="4000">
                                          <p:cBhvr additive="base">
                                            <p:cTn id="95" dur="1000" fill="hold"/>
                                            <p:tgtEl>
                                              <p:spTgt spid="65"/>
                                            </p:tgtEl>
                                            <p:attrNameLst>
                                              <p:attrName>ppt_x</p:attrName>
                                            </p:attrNameLst>
                                          </p:cBhvr>
                                          <p:tavLst>
                                            <p:tav tm="0">
                                              <p:val>
                                                <p:strVal val="#ppt_x"/>
                                              </p:val>
                                            </p:tav>
                                            <p:tav tm="100000">
                                              <p:val>
                                                <p:strVal val="#ppt_x"/>
                                              </p:val>
                                            </p:tav>
                                          </p:tavLst>
                                        </p:anim>
                                        <p:anim calcmode="lin" valueType="num" p14:bounceEnd="4000">
                                          <p:cBhvr additive="base">
                                            <p:cTn id="96" dur="1000" fill="hold"/>
                                            <p:tgtEl>
                                              <p:spTgt spid="65"/>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14:presetBounceEnd="4000">
                                      <p:stCondLst>
                                        <p:cond delay="700"/>
                                      </p:stCondLst>
                                      <p:childTnLst>
                                        <p:set>
                                          <p:cBhvr>
                                            <p:cTn id="98" dur="1" fill="hold">
                                              <p:stCondLst>
                                                <p:cond delay="0"/>
                                              </p:stCondLst>
                                            </p:cTn>
                                            <p:tgtEl>
                                              <p:spTgt spid="66"/>
                                            </p:tgtEl>
                                            <p:attrNameLst>
                                              <p:attrName>style.visibility</p:attrName>
                                            </p:attrNameLst>
                                          </p:cBhvr>
                                          <p:to>
                                            <p:strVal val="visible"/>
                                          </p:to>
                                        </p:set>
                                        <p:anim calcmode="lin" valueType="num" p14:bounceEnd="4000">
                                          <p:cBhvr additive="base">
                                            <p:cTn id="99" dur="1000" fill="hold"/>
                                            <p:tgtEl>
                                              <p:spTgt spid="66"/>
                                            </p:tgtEl>
                                            <p:attrNameLst>
                                              <p:attrName>ppt_x</p:attrName>
                                            </p:attrNameLst>
                                          </p:cBhvr>
                                          <p:tavLst>
                                            <p:tav tm="0">
                                              <p:val>
                                                <p:strVal val="#ppt_x"/>
                                              </p:val>
                                            </p:tav>
                                            <p:tav tm="100000">
                                              <p:val>
                                                <p:strVal val="#ppt_x"/>
                                              </p:val>
                                            </p:tav>
                                          </p:tavLst>
                                        </p:anim>
                                        <p:anim calcmode="lin" valueType="num" p14:bounceEnd="4000">
                                          <p:cBhvr additive="base">
                                            <p:cTn id="100" dur="1000" fill="hold"/>
                                            <p:tgtEl>
                                              <p:spTgt spid="66"/>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14:presetBounceEnd="4000">
                                      <p:stCondLst>
                                        <p:cond delay="700"/>
                                      </p:stCondLst>
                                      <p:childTnLst>
                                        <p:set>
                                          <p:cBhvr>
                                            <p:cTn id="102" dur="1" fill="hold">
                                              <p:stCondLst>
                                                <p:cond delay="0"/>
                                              </p:stCondLst>
                                            </p:cTn>
                                            <p:tgtEl>
                                              <p:spTgt spid="67"/>
                                            </p:tgtEl>
                                            <p:attrNameLst>
                                              <p:attrName>style.visibility</p:attrName>
                                            </p:attrNameLst>
                                          </p:cBhvr>
                                          <p:to>
                                            <p:strVal val="visible"/>
                                          </p:to>
                                        </p:set>
                                        <p:anim calcmode="lin" valueType="num" p14:bounceEnd="4000">
                                          <p:cBhvr additive="base">
                                            <p:cTn id="103" dur="1000" fill="hold"/>
                                            <p:tgtEl>
                                              <p:spTgt spid="67"/>
                                            </p:tgtEl>
                                            <p:attrNameLst>
                                              <p:attrName>ppt_x</p:attrName>
                                            </p:attrNameLst>
                                          </p:cBhvr>
                                          <p:tavLst>
                                            <p:tav tm="0">
                                              <p:val>
                                                <p:strVal val="#ppt_x"/>
                                              </p:val>
                                            </p:tav>
                                            <p:tav tm="100000">
                                              <p:val>
                                                <p:strVal val="#ppt_x"/>
                                              </p:val>
                                            </p:tav>
                                          </p:tavLst>
                                        </p:anim>
                                        <p:anim calcmode="lin" valueType="num" p14:bounceEnd="4000">
                                          <p:cBhvr additive="base">
                                            <p:cTn id="104" dur="1000" fill="hold"/>
                                            <p:tgtEl>
                                              <p:spTgt spid="67"/>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14:presetBounceEnd="4000">
                                      <p:stCondLst>
                                        <p:cond delay="700"/>
                                      </p:stCondLst>
                                      <p:childTnLst>
                                        <p:set>
                                          <p:cBhvr>
                                            <p:cTn id="106" dur="1" fill="hold">
                                              <p:stCondLst>
                                                <p:cond delay="0"/>
                                              </p:stCondLst>
                                            </p:cTn>
                                            <p:tgtEl>
                                              <p:spTgt spid="68"/>
                                            </p:tgtEl>
                                            <p:attrNameLst>
                                              <p:attrName>style.visibility</p:attrName>
                                            </p:attrNameLst>
                                          </p:cBhvr>
                                          <p:to>
                                            <p:strVal val="visible"/>
                                          </p:to>
                                        </p:set>
                                        <p:anim calcmode="lin" valueType="num" p14:bounceEnd="4000">
                                          <p:cBhvr additive="base">
                                            <p:cTn id="107" dur="1000" fill="hold"/>
                                            <p:tgtEl>
                                              <p:spTgt spid="68"/>
                                            </p:tgtEl>
                                            <p:attrNameLst>
                                              <p:attrName>ppt_x</p:attrName>
                                            </p:attrNameLst>
                                          </p:cBhvr>
                                          <p:tavLst>
                                            <p:tav tm="0">
                                              <p:val>
                                                <p:strVal val="#ppt_x"/>
                                              </p:val>
                                            </p:tav>
                                            <p:tav tm="100000">
                                              <p:val>
                                                <p:strVal val="#ppt_x"/>
                                              </p:val>
                                            </p:tav>
                                          </p:tavLst>
                                        </p:anim>
                                        <p:anim calcmode="lin" valueType="num" p14:bounceEnd="4000">
                                          <p:cBhvr additive="base">
                                            <p:cTn id="108" dur="1000" fill="hold"/>
                                            <p:tgtEl>
                                              <p:spTgt spid="68"/>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14:presetBounceEnd="4000">
                                      <p:stCondLst>
                                        <p:cond delay="700"/>
                                      </p:stCondLst>
                                      <p:childTnLst>
                                        <p:set>
                                          <p:cBhvr>
                                            <p:cTn id="110" dur="1" fill="hold">
                                              <p:stCondLst>
                                                <p:cond delay="0"/>
                                              </p:stCondLst>
                                            </p:cTn>
                                            <p:tgtEl>
                                              <p:spTgt spid="69"/>
                                            </p:tgtEl>
                                            <p:attrNameLst>
                                              <p:attrName>style.visibility</p:attrName>
                                            </p:attrNameLst>
                                          </p:cBhvr>
                                          <p:to>
                                            <p:strVal val="visible"/>
                                          </p:to>
                                        </p:set>
                                        <p:anim calcmode="lin" valueType="num" p14:bounceEnd="4000">
                                          <p:cBhvr additive="base">
                                            <p:cTn id="111" dur="1000" fill="hold"/>
                                            <p:tgtEl>
                                              <p:spTgt spid="69"/>
                                            </p:tgtEl>
                                            <p:attrNameLst>
                                              <p:attrName>ppt_x</p:attrName>
                                            </p:attrNameLst>
                                          </p:cBhvr>
                                          <p:tavLst>
                                            <p:tav tm="0">
                                              <p:val>
                                                <p:strVal val="#ppt_x"/>
                                              </p:val>
                                            </p:tav>
                                            <p:tav tm="100000">
                                              <p:val>
                                                <p:strVal val="#ppt_x"/>
                                              </p:val>
                                            </p:tav>
                                          </p:tavLst>
                                        </p:anim>
                                        <p:anim calcmode="lin" valueType="num" p14:bounceEnd="4000">
                                          <p:cBhvr additive="base">
                                            <p:cTn id="112" dur="1000" fill="hold"/>
                                            <p:tgtEl>
                                              <p:spTgt spid="69"/>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14:presetBounceEnd="4000">
                                      <p:stCondLst>
                                        <p:cond delay="700"/>
                                      </p:stCondLst>
                                      <p:childTnLst>
                                        <p:set>
                                          <p:cBhvr>
                                            <p:cTn id="114" dur="1" fill="hold">
                                              <p:stCondLst>
                                                <p:cond delay="0"/>
                                              </p:stCondLst>
                                            </p:cTn>
                                            <p:tgtEl>
                                              <p:spTgt spid="70"/>
                                            </p:tgtEl>
                                            <p:attrNameLst>
                                              <p:attrName>style.visibility</p:attrName>
                                            </p:attrNameLst>
                                          </p:cBhvr>
                                          <p:to>
                                            <p:strVal val="visible"/>
                                          </p:to>
                                        </p:set>
                                        <p:anim calcmode="lin" valueType="num" p14:bounceEnd="4000">
                                          <p:cBhvr additive="base">
                                            <p:cTn id="115" dur="1000" fill="hold"/>
                                            <p:tgtEl>
                                              <p:spTgt spid="70"/>
                                            </p:tgtEl>
                                            <p:attrNameLst>
                                              <p:attrName>ppt_x</p:attrName>
                                            </p:attrNameLst>
                                          </p:cBhvr>
                                          <p:tavLst>
                                            <p:tav tm="0">
                                              <p:val>
                                                <p:strVal val="#ppt_x"/>
                                              </p:val>
                                            </p:tav>
                                            <p:tav tm="100000">
                                              <p:val>
                                                <p:strVal val="#ppt_x"/>
                                              </p:val>
                                            </p:tav>
                                          </p:tavLst>
                                        </p:anim>
                                        <p:anim calcmode="lin" valueType="num" p14:bounceEnd="4000">
                                          <p:cBhvr additive="base">
                                            <p:cTn id="116" dur="1000" fill="hold"/>
                                            <p:tgtEl>
                                              <p:spTgt spid="70"/>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14:presetBounceEnd="4000">
                                      <p:stCondLst>
                                        <p:cond delay="700"/>
                                      </p:stCondLst>
                                      <p:childTnLst>
                                        <p:set>
                                          <p:cBhvr>
                                            <p:cTn id="118" dur="1" fill="hold">
                                              <p:stCondLst>
                                                <p:cond delay="0"/>
                                              </p:stCondLst>
                                            </p:cTn>
                                            <p:tgtEl>
                                              <p:spTgt spid="71"/>
                                            </p:tgtEl>
                                            <p:attrNameLst>
                                              <p:attrName>style.visibility</p:attrName>
                                            </p:attrNameLst>
                                          </p:cBhvr>
                                          <p:to>
                                            <p:strVal val="visible"/>
                                          </p:to>
                                        </p:set>
                                        <p:anim calcmode="lin" valueType="num" p14:bounceEnd="4000">
                                          <p:cBhvr additive="base">
                                            <p:cTn id="119" dur="1000" fill="hold"/>
                                            <p:tgtEl>
                                              <p:spTgt spid="71"/>
                                            </p:tgtEl>
                                            <p:attrNameLst>
                                              <p:attrName>ppt_x</p:attrName>
                                            </p:attrNameLst>
                                          </p:cBhvr>
                                          <p:tavLst>
                                            <p:tav tm="0">
                                              <p:val>
                                                <p:strVal val="#ppt_x"/>
                                              </p:val>
                                            </p:tav>
                                            <p:tav tm="100000">
                                              <p:val>
                                                <p:strVal val="#ppt_x"/>
                                              </p:val>
                                            </p:tav>
                                          </p:tavLst>
                                        </p:anim>
                                        <p:anim calcmode="lin" valueType="num" p14:bounceEnd="4000">
                                          <p:cBhvr additive="base">
                                            <p:cTn id="120" dur="1000" fill="hold"/>
                                            <p:tgtEl>
                                              <p:spTgt spid="71"/>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14:presetBounceEnd="4000">
                                      <p:stCondLst>
                                        <p:cond delay="700"/>
                                      </p:stCondLst>
                                      <p:childTnLst>
                                        <p:set>
                                          <p:cBhvr>
                                            <p:cTn id="122" dur="1" fill="hold">
                                              <p:stCondLst>
                                                <p:cond delay="0"/>
                                              </p:stCondLst>
                                            </p:cTn>
                                            <p:tgtEl>
                                              <p:spTgt spid="72"/>
                                            </p:tgtEl>
                                            <p:attrNameLst>
                                              <p:attrName>style.visibility</p:attrName>
                                            </p:attrNameLst>
                                          </p:cBhvr>
                                          <p:to>
                                            <p:strVal val="visible"/>
                                          </p:to>
                                        </p:set>
                                        <p:anim calcmode="lin" valueType="num" p14:bounceEnd="4000">
                                          <p:cBhvr additive="base">
                                            <p:cTn id="123" dur="1000" fill="hold"/>
                                            <p:tgtEl>
                                              <p:spTgt spid="72"/>
                                            </p:tgtEl>
                                            <p:attrNameLst>
                                              <p:attrName>ppt_x</p:attrName>
                                            </p:attrNameLst>
                                          </p:cBhvr>
                                          <p:tavLst>
                                            <p:tav tm="0">
                                              <p:val>
                                                <p:strVal val="#ppt_x"/>
                                              </p:val>
                                            </p:tav>
                                            <p:tav tm="100000">
                                              <p:val>
                                                <p:strVal val="#ppt_x"/>
                                              </p:val>
                                            </p:tav>
                                          </p:tavLst>
                                        </p:anim>
                                        <p:anim calcmode="lin" valueType="num" p14:bounceEnd="4000">
                                          <p:cBhvr additive="base">
                                            <p:cTn id="124" dur="1000" fill="hold"/>
                                            <p:tgtEl>
                                              <p:spTgt spid="72"/>
                                            </p:tgtEl>
                                            <p:attrNameLst>
                                              <p:attrName>ppt_y</p:attrName>
                                            </p:attrNameLst>
                                          </p:cBhvr>
                                          <p:tavLst>
                                            <p:tav tm="0">
                                              <p:val>
                                                <p:strVal val="1+#ppt_h/2"/>
                                              </p:val>
                                            </p:tav>
                                            <p:tav tm="100000">
                                              <p:val>
                                                <p:strVal val="#ppt_y"/>
                                              </p:val>
                                            </p:tav>
                                          </p:tavLst>
                                        </p:anim>
                                      </p:childTnLst>
                                    </p:cTn>
                                  </p:par>
                                  <p:par>
                                    <p:cTn id="125" presetID="2" presetClass="entr" presetSubtype="4" fill="hold" grpId="0" nodeType="withEffect" p14:presetBounceEnd="4000">
                                      <p:stCondLst>
                                        <p:cond delay="700"/>
                                      </p:stCondLst>
                                      <p:childTnLst>
                                        <p:set>
                                          <p:cBhvr>
                                            <p:cTn id="126" dur="1" fill="hold">
                                              <p:stCondLst>
                                                <p:cond delay="0"/>
                                              </p:stCondLst>
                                            </p:cTn>
                                            <p:tgtEl>
                                              <p:spTgt spid="73"/>
                                            </p:tgtEl>
                                            <p:attrNameLst>
                                              <p:attrName>style.visibility</p:attrName>
                                            </p:attrNameLst>
                                          </p:cBhvr>
                                          <p:to>
                                            <p:strVal val="visible"/>
                                          </p:to>
                                        </p:set>
                                        <p:anim calcmode="lin" valueType="num" p14:bounceEnd="4000">
                                          <p:cBhvr additive="base">
                                            <p:cTn id="127" dur="1000" fill="hold"/>
                                            <p:tgtEl>
                                              <p:spTgt spid="73"/>
                                            </p:tgtEl>
                                            <p:attrNameLst>
                                              <p:attrName>ppt_x</p:attrName>
                                            </p:attrNameLst>
                                          </p:cBhvr>
                                          <p:tavLst>
                                            <p:tav tm="0">
                                              <p:val>
                                                <p:strVal val="#ppt_x"/>
                                              </p:val>
                                            </p:tav>
                                            <p:tav tm="100000">
                                              <p:val>
                                                <p:strVal val="#ppt_x"/>
                                              </p:val>
                                            </p:tav>
                                          </p:tavLst>
                                        </p:anim>
                                        <p:anim calcmode="lin" valueType="num" p14:bounceEnd="4000">
                                          <p:cBhvr additive="base">
                                            <p:cTn id="128" dur="1000" fill="hold"/>
                                            <p:tgtEl>
                                              <p:spTgt spid="73"/>
                                            </p:tgtEl>
                                            <p:attrNameLst>
                                              <p:attrName>ppt_y</p:attrName>
                                            </p:attrNameLst>
                                          </p:cBhvr>
                                          <p:tavLst>
                                            <p:tav tm="0">
                                              <p:val>
                                                <p:strVal val="1+#ppt_h/2"/>
                                              </p:val>
                                            </p:tav>
                                            <p:tav tm="100000">
                                              <p:val>
                                                <p:strVal val="#ppt_y"/>
                                              </p:val>
                                            </p:tav>
                                          </p:tavLst>
                                        </p:anim>
                                      </p:childTnLst>
                                    </p:cTn>
                                  </p:par>
                                  <p:par>
                                    <p:cTn id="129" presetID="2" presetClass="entr" presetSubtype="4" fill="hold" grpId="0" nodeType="withEffect" p14:presetBounceEnd="4000">
                                      <p:stCondLst>
                                        <p:cond delay="700"/>
                                      </p:stCondLst>
                                      <p:childTnLst>
                                        <p:set>
                                          <p:cBhvr>
                                            <p:cTn id="130" dur="1" fill="hold">
                                              <p:stCondLst>
                                                <p:cond delay="0"/>
                                              </p:stCondLst>
                                            </p:cTn>
                                            <p:tgtEl>
                                              <p:spTgt spid="74"/>
                                            </p:tgtEl>
                                            <p:attrNameLst>
                                              <p:attrName>style.visibility</p:attrName>
                                            </p:attrNameLst>
                                          </p:cBhvr>
                                          <p:to>
                                            <p:strVal val="visible"/>
                                          </p:to>
                                        </p:set>
                                        <p:anim calcmode="lin" valueType="num" p14:bounceEnd="4000">
                                          <p:cBhvr additive="base">
                                            <p:cTn id="131" dur="1000" fill="hold"/>
                                            <p:tgtEl>
                                              <p:spTgt spid="74"/>
                                            </p:tgtEl>
                                            <p:attrNameLst>
                                              <p:attrName>ppt_x</p:attrName>
                                            </p:attrNameLst>
                                          </p:cBhvr>
                                          <p:tavLst>
                                            <p:tav tm="0">
                                              <p:val>
                                                <p:strVal val="#ppt_x"/>
                                              </p:val>
                                            </p:tav>
                                            <p:tav tm="100000">
                                              <p:val>
                                                <p:strVal val="#ppt_x"/>
                                              </p:val>
                                            </p:tav>
                                          </p:tavLst>
                                        </p:anim>
                                        <p:anim calcmode="lin" valueType="num" p14:bounceEnd="4000">
                                          <p:cBhvr additive="base">
                                            <p:cTn id="132" dur="1000" fill="hold"/>
                                            <p:tgtEl>
                                              <p:spTgt spid="74"/>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14:presetBounceEnd="4000">
                                      <p:stCondLst>
                                        <p:cond delay="700"/>
                                      </p:stCondLst>
                                      <p:childTnLst>
                                        <p:set>
                                          <p:cBhvr>
                                            <p:cTn id="134" dur="1" fill="hold">
                                              <p:stCondLst>
                                                <p:cond delay="0"/>
                                              </p:stCondLst>
                                            </p:cTn>
                                            <p:tgtEl>
                                              <p:spTgt spid="75"/>
                                            </p:tgtEl>
                                            <p:attrNameLst>
                                              <p:attrName>style.visibility</p:attrName>
                                            </p:attrNameLst>
                                          </p:cBhvr>
                                          <p:to>
                                            <p:strVal val="visible"/>
                                          </p:to>
                                        </p:set>
                                        <p:anim calcmode="lin" valueType="num" p14:bounceEnd="4000">
                                          <p:cBhvr additive="base">
                                            <p:cTn id="135" dur="1000" fill="hold"/>
                                            <p:tgtEl>
                                              <p:spTgt spid="75"/>
                                            </p:tgtEl>
                                            <p:attrNameLst>
                                              <p:attrName>ppt_x</p:attrName>
                                            </p:attrNameLst>
                                          </p:cBhvr>
                                          <p:tavLst>
                                            <p:tav tm="0">
                                              <p:val>
                                                <p:strVal val="#ppt_x"/>
                                              </p:val>
                                            </p:tav>
                                            <p:tav tm="100000">
                                              <p:val>
                                                <p:strVal val="#ppt_x"/>
                                              </p:val>
                                            </p:tav>
                                          </p:tavLst>
                                        </p:anim>
                                        <p:anim calcmode="lin" valueType="num" p14:bounceEnd="4000">
                                          <p:cBhvr additive="base">
                                            <p:cTn id="136" dur="1000" fill="hold"/>
                                            <p:tgtEl>
                                              <p:spTgt spid="75"/>
                                            </p:tgtEl>
                                            <p:attrNameLst>
                                              <p:attrName>ppt_y</p:attrName>
                                            </p:attrNameLst>
                                          </p:cBhvr>
                                          <p:tavLst>
                                            <p:tav tm="0">
                                              <p:val>
                                                <p:strVal val="1+#ppt_h/2"/>
                                              </p:val>
                                            </p:tav>
                                            <p:tav tm="100000">
                                              <p:val>
                                                <p:strVal val="#ppt_y"/>
                                              </p:val>
                                            </p:tav>
                                          </p:tavLst>
                                        </p:anim>
                                      </p:childTnLst>
                                    </p:cTn>
                                  </p:par>
                                  <p:par>
                                    <p:cTn id="137" presetID="2" presetClass="entr" presetSubtype="4" fill="hold" grpId="0" nodeType="withEffect" p14:presetBounceEnd="4000">
                                      <p:stCondLst>
                                        <p:cond delay="700"/>
                                      </p:stCondLst>
                                      <p:childTnLst>
                                        <p:set>
                                          <p:cBhvr>
                                            <p:cTn id="138" dur="1" fill="hold">
                                              <p:stCondLst>
                                                <p:cond delay="0"/>
                                              </p:stCondLst>
                                            </p:cTn>
                                            <p:tgtEl>
                                              <p:spTgt spid="76"/>
                                            </p:tgtEl>
                                            <p:attrNameLst>
                                              <p:attrName>style.visibility</p:attrName>
                                            </p:attrNameLst>
                                          </p:cBhvr>
                                          <p:to>
                                            <p:strVal val="visible"/>
                                          </p:to>
                                        </p:set>
                                        <p:anim calcmode="lin" valueType="num" p14:bounceEnd="4000">
                                          <p:cBhvr additive="base">
                                            <p:cTn id="139" dur="1000" fill="hold"/>
                                            <p:tgtEl>
                                              <p:spTgt spid="76"/>
                                            </p:tgtEl>
                                            <p:attrNameLst>
                                              <p:attrName>ppt_x</p:attrName>
                                            </p:attrNameLst>
                                          </p:cBhvr>
                                          <p:tavLst>
                                            <p:tav tm="0">
                                              <p:val>
                                                <p:strVal val="#ppt_x"/>
                                              </p:val>
                                            </p:tav>
                                            <p:tav tm="100000">
                                              <p:val>
                                                <p:strVal val="#ppt_x"/>
                                              </p:val>
                                            </p:tav>
                                          </p:tavLst>
                                        </p:anim>
                                        <p:anim calcmode="lin" valueType="num" p14:bounceEnd="4000">
                                          <p:cBhvr additive="base">
                                            <p:cTn id="140" dur="1000" fill="hold"/>
                                            <p:tgtEl>
                                              <p:spTgt spid="76"/>
                                            </p:tgtEl>
                                            <p:attrNameLst>
                                              <p:attrName>ppt_y</p:attrName>
                                            </p:attrNameLst>
                                          </p:cBhvr>
                                          <p:tavLst>
                                            <p:tav tm="0">
                                              <p:val>
                                                <p:strVal val="1+#ppt_h/2"/>
                                              </p:val>
                                            </p:tav>
                                            <p:tav tm="100000">
                                              <p:val>
                                                <p:strVal val="#ppt_y"/>
                                              </p:val>
                                            </p:tav>
                                          </p:tavLst>
                                        </p:anim>
                                      </p:childTnLst>
                                    </p:cTn>
                                  </p:par>
                                  <p:par>
                                    <p:cTn id="141" presetID="2" presetClass="entr" presetSubtype="4" fill="hold" grpId="0" nodeType="withEffect" p14:presetBounceEnd="4000">
                                      <p:stCondLst>
                                        <p:cond delay="700"/>
                                      </p:stCondLst>
                                      <p:childTnLst>
                                        <p:set>
                                          <p:cBhvr>
                                            <p:cTn id="142" dur="1" fill="hold">
                                              <p:stCondLst>
                                                <p:cond delay="0"/>
                                              </p:stCondLst>
                                            </p:cTn>
                                            <p:tgtEl>
                                              <p:spTgt spid="77"/>
                                            </p:tgtEl>
                                            <p:attrNameLst>
                                              <p:attrName>style.visibility</p:attrName>
                                            </p:attrNameLst>
                                          </p:cBhvr>
                                          <p:to>
                                            <p:strVal val="visible"/>
                                          </p:to>
                                        </p:set>
                                        <p:anim calcmode="lin" valueType="num" p14:bounceEnd="4000">
                                          <p:cBhvr additive="base">
                                            <p:cTn id="143" dur="1000" fill="hold"/>
                                            <p:tgtEl>
                                              <p:spTgt spid="77"/>
                                            </p:tgtEl>
                                            <p:attrNameLst>
                                              <p:attrName>ppt_x</p:attrName>
                                            </p:attrNameLst>
                                          </p:cBhvr>
                                          <p:tavLst>
                                            <p:tav tm="0">
                                              <p:val>
                                                <p:strVal val="#ppt_x"/>
                                              </p:val>
                                            </p:tav>
                                            <p:tav tm="100000">
                                              <p:val>
                                                <p:strVal val="#ppt_x"/>
                                              </p:val>
                                            </p:tav>
                                          </p:tavLst>
                                        </p:anim>
                                        <p:anim calcmode="lin" valueType="num" p14:bounceEnd="4000">
                                          <p:cBhvr additive="base">
                                            <p:cTn id="144" dur="1000" fill="hold"/>
                                            <p:tgtEl>
                                              <p:spTgt spid="77"/>
                                            </p:tgtEl>
                                            <p:attrNameLst>
                                              <p:attrName>ppt_y</p:attrName>
                                            </p:attrNameLst>
                                          </p:cBhvr>
                                          <p:tavLst>
                                            <p:tav tm="0">
                                              <p:val>
                                                <p:strVal val="1+#ppt_h/2"/>
                                              </p:val>
                                            </p:tav>
                                            <p:tav tm="100000">
                                              <p:val>
                                                <p:strVal val="#ppt_y"/>
                                              </p:val>
                                            </p:tav>
                                          </p:tavLst>
                                        </p:anim>
                                      </p:childTnLst>
                                    </p:cTn>
                                  </p:par>
                                  <p:par>
                                    <p:cTn id="145" presetID="2" presetClass="entr" presetSubtype="4" fill="hold" grpId="0" nodeType="withEffect" p14:presetBounceEnd="4000">
                                      <p:stCondLst>
                                        <p:cond delay="700"/>
                                      </p:stCondLst>
                                      <p:childTnLst>
                                        <p:set>
                                          <p:cBhvr>
                                            <p:cTn id="146" dur="1" fill="hold">
                                              <p:stCondLst>
                                                <p:cond delay="0"/>
                                              </p:stCondLst>
                                            </p:cTn>
                                            <p:tgtEl>
                                              <p:spTgt spid="78"/>
                                            </p:tgtEl>
                                            <p:attrNameLst>
                                              <p:attrName>style.visibility</p:attrName>
                                            </p:attrNameLst>
                                          </p:cBhvr>
                                          <p:to>
                                            <p:strVal val="visible"/>
                                          </p:to>
                                        </p:set>
                                        <p:anim calcmode="lin" valueType="num" p14:bounceEnd="4000">
                                          <p:cBhvr additive="base">
                                            <p:cTn id="147" dur="1000" fill="hold"/>
                                            <p:tgtEl>
                                              <p:spTgt spid="78"/>
                                            </p:tgtEl>
                                            <p:attrNameLst>
                                              <p:attrName>ppt_x</p:attrName>
                                            </p:attrNameLst>
                                          </p:cBhvr>
                                          <p:tavLst>
                                            <p:tav tm="0">
                                              <p:val>
                                                <p:strVal val="#ppt_x"/>
                                              </p:val>
                                            </p:tav>
                                            <p:tav tm="100000">
                                              <p:val>
                                                <p:strVal val="#ppt_x"/>
                                              </p:val>
                                            </p:tav>
                                          </p:tavLst>
                                        </p:anim>
                                        <p:anim calcmode="lin" valueType="num" p14:bounceEnd="4000">
                                          <p:cBhvr additive="base">
                                            <p:cTn id="148" dur="1000" fill="hold"/>
                                            <p:tgtEl>
                                              <p:spTgt spid="78"/>
                                            </p:tgtEl>
                                            <p:attrNameLst>
                                              <p:attrName>ppt_y</p:attrName>
                                            </p:attrNameLst>
                                          </p:cBhvr>
                                          <p:tavLst>
                                            <p:tav tm="0">
                                              <p:val>
                                                <p:strVal val="1+#ppt_h/2"/>
                                              </p:val>
                                            </p:tav>
                                            <p:tav tm="100000">
                                              <p:val>
                                                <p:strVal val="#ppt_y"/>
                                              </p:val>
                                            </p:tav>
                                          </p:tavLst>
                                        </p:anim>
                                      </p:childTnLst>
                                    </p:cTn>
                                  </p:par>
                                  <p:par>
                                    <p:cTn id="149" presetID="2" presetClass="entr" presetSubtype="4" fill="hold" grpId="0" nodeType="withEffect" p14:presetBounceEnd="4000">
                                      <p:stCondLst>
                                        <p:cond delay="700"/>
                                      </p:stCondLst>
                                      <p:childTnLst>
                                        <p:set>
                                          <p:cBhvr>
                                            <p:cTn id="150" dur="1" fill="hold">
                                              <p:stCondLst>
                                                <p:cond delay="0"/>
                                              </p:stCondLst>
                                            </p:cTn>
                                            <p:tgtEl>
                                              <p:spTgt spid="79"/>
                                            </p:tgtEl>
                                            <p:attrNameLst>
                                              <p:attrName>style.visibility</p:attrName>
                                            </p:attrNameLst>
                                          </p:cBhvr>
                                          <p:to>
                                            <p:strVal val="visible"/>
                                          </p:to>
                                        </p:set>
                                        <p:anim calcmode="lin" valueType="num" p14:bounceEnd="4000">
                                          <p:cBhvr additive="base">
                                            <p:cTn id="151" dur="1000" fill="hold"/>
                                            <p:tgtEl>
                                              <p:spTgt spid="79"/>
                                            </p:tgtEl>
                                            <p:attrNameLst>
                                              <p:attrName>ppt_x</p:attrName>
                                            </p:attrNameLst>
                                          </p:cBhvr>
                                          <p:tavLst>
                                            <p:tav tm="0">
                                              <p:val>
                                                <p:strVal val="#ppt_x"/>
                                              </p:val>
                                            </p:tav>
                                            <p:tav tm="100000">
                                              <p:val>
                                                <p:strVal val="#ppt_x"/>
                                              </p:val>
                                            </p:tav>
                                          </p:tavLst>
                                        </p:anim>
                                        <p:anim calcmode="lin" valueType="num" p14:bounceEnd="4000">
                                          <p:cBhvr additive="base">
                                            <p:cTn id="152" dur="1000" fill="hold"/>
                                            <p:tgtEl>
                                              <p:spTgt spid="79"/>
                                            </p:tgtEl>
                                            <p:attrNameLst>
                                              <p:attrName>ppt_y</p:attrName>
                                            </p:attrNameLst>
                                          </p:cBhvr>
                                          <p:tavLst>
                                            <p:tav tm="0">
                                              <p:val>
                                                <p:strVal val="1+#ppt_h/2"/>
                                              </p:val>
                                            </p:tav>
                                            <p:tav tm="100000">
                                              <p:val>
                                                <p:strVal val="#ppt_y"/>
                                              </p:val>
                                            </p:tav>
                                          </p:tavLst>
                                        </p:anim>
                                      </p:childTnLst>
                                    </p:cTn>
                                  </p:par>
                                  <p:par>
                                    <p:cTn id="153" presetID="2" presetClass="entr" presetSubtype="4" fill="hold" grpId="0" nodeType="withEffect" p14:presetBounceEnd="4000">
                                      <p:stCondLst>
                                        <p:cond delay="700"/>
                                      </p:stCondLst>
                                      <p:childTnLst>
                                        <p:set>
                                          <p:cBhvr>
                                            <p:cTn id="154" dur="1" fill="hold">
                                              <p:stCondLst>
                                                <p:cond delay="0"/>
                                              </p:stCondLst>
                                            </p:cTn>
                                            <p:tgtEl>
                                              <p:spTgt spid="80"/>
                                            </p:tgtEl>
                                            <p:attrNameLst>
                                              <p:attrName>style.visibility</p:attrName>
                                            </p:attrNameLst>
                                          </p:cBhvr>
                                          <p:to>
                                            <p:strVal val="visible"/>
                                          </p:to>
                                        </p:set>
                                        <p:anim calcmode="lin" valueType="num" p14:bounceEnd="4000">
                                          <p:cBhvr additive="base">
                                            <p:cTn id="155" dur="1000" fill="hold"/>
                                            <p:tgtEl>
                                              <p:spTgt spid="80"/>
                                            </p:tgtEl>
                                            <p:attrNameLst>
                                              <p:attrName>ppt_x</p:attrName>
                                            </p:attrNameLst>
                                          </p:cBhvr>
                                          <p:tavLst>
                                            <p:tav tm="0">
                                              <p:val>
                                                <p:strVal val="#ppt_x"/>
                                              </p:val>
                                            </p:tav>
                                            <p:tav tm="100000">
                                              <p:val>
                                                <p:strVal val="#ppt_x"/>
                                              </p:val>
                                            </p:tav>
                                          </p:tavLst>
                                        </p:anim>
                                        <p:anim calcmode="lin" valueType="num" p14:bounceEnd="4000">
                                          <p:cBhvr additive="base">
                                            <p:cTn id="156" dur="1000" fill="hold"/>
                                            <p:tgtEl>
                                              <p:spTgt spid="80"/>
                                            </p:tgtEl>
                                            <p:attrNameLst>
                                              <p:attrName>ppt_y</p:attrName>
                                            </p:attrNameLst>
                                          </p:cBhvr>
                                          <p:tavLst>
                                            <p:tav tm="0">
                                              <p:val>
                                                <p:strVal val="1+#ppt_h/2"/>
                                              </p:val>
                                            </p:tav>
                                            <p:tav tm="100000">
                                              <p:val>
                                                <p:strVal val="#ppt_y"/>
                                              </p:val>
                                            </p:tav>
                                          </p:tavLst>
                                        </p:anim>
                                      </p:childTnLst>
                                    </p:cTn>
                                  </p:par>
                                  <p:par>
                                    <p:cTn id="157" presetID="2" presetClass="entr" presetSubtype="4" fill="hold" grpId="0" nodeType="withEffect" p14:presetBounceEnd="4000">
                                      <p:stCondLst>
                                        <p:cond delay="700"/>
                                      </p:stCondLst>
                                      <p:childTnLst>
                                        <p:set>
                                          <p:cBhvr>
                                            <p:cTn id="158" dur="1" fill="hold">
                                              <p:stCondLst>
                                                <p:cond delay="0"/>
                                              </p:stCondLst>
                                            </p:cTn>
                                            <p:tgtEl>
                                              <p:spTgt spid="81"/>
                                            </p:tgtEl>
                                            <p:attrNameLst>
                                              <p:attrName>style.visibility</p:attrName>
                                            </p:attrNameLst>
                                          </p:cBhvr>
                                          <p:to>
                                            <p:strVal val="visible"/>
                                          </p:to>
                                        </p:set>
                                        <p:anim calcmode="lin" valueType="num" p14:bounceEnd="4000">
                                          <p:cBhvr additive="base">
                                            <p:cTn id="159" dur="1000" fill="hold"/>
                                            <p:tgtEl>
                                              <p:spTgt spid="81"/>
                                            </p:tgtEl>
                                            <p:attrNameLst>
                                              <p:attrName>ppt_x</p:attrName>
                                            </p:attrNameLst>
                                          </p:cBhvr>
                                          <p:tavLst>
                                            <p:tav tm="0">
                                              <p:val>
                                                <p:strVal val="#ppt_x"/>
                                              </p:val>
                                            </p:tav>
                                            <p:tav tm="100000">
                                              <p:val>
                                                <p:strVal val="#ppt_x"/>
                                              </p:val>
                                            </p:tav>
                                          </p:tavLst>
                                        </p:anim>
                                        <p:anim calcmode="lin" valueType="num" p14:bounceEnd="4000">
                                          <p:cBhvr additive="base">
                                            <p:cTn id="160" dur="1000" fill="hold"/>
                                            <p:tgtEl>
                                              <p:spTgt spid="81"/>
                                            </p:tgtEl>
                                            <p:attrNameLst>
                                              <p:attrName>ppt_y</p:attrName>
                                            </p:attrNameLst>
                                          </p:cBhvr>
                                          <p:tavLst>
                                            <p:tav tm="0">
                                              <p:val>
                                                <p:strVal val="1+#ppt_h/2"/>
                                              </p:val>
                                            </p:tav>
                                            <p:tav tm="100000">
                                              <p:val>
                                                <p:strVal val="#ppt_y"/>
                                              </p:val>
                                            </p:tav>
                                          </p:tavLst>
                                        </p:anim>
                                      </p:childTnLst>
                                    </p:cTn>
                                  </p:par>
                                  <p:par>
                                    <p:cTn id="161" presetID="2" presetClass="entr" presetSubtype="4" fill="hold" grpId="0" nodeType="withEffect" p14:presetBounceEnd="4000">
                                      <p:stCondLst>
                                        <p:cond delay="700"/>
                                      </p:stCondLst>
                                      <p:childTnLst>
                                        <p:set>
                                          <p:cBhvr>
                                            <p:cTn id="162" dur="1" fill="hold">
                                              <p:stCondLst>
                                                <p:cond delay="0"/>
                                              </p:stCondLst>
                                            </p:cTn>
                                            <p:tgtEl>
                                              <p:spTgt spid="82"/>
                                            </p:tgtEl>
                                            <p:attrNameLst>
                                              <p:attrName>style.visibility</p:attrName>
                                            </p:attrNameLst>
                                          </p:cBhvr>
                                          <p:to>
                                            <p:strVal val="visible"/>
                                          </p:to>
                                        </p:set>
                                        <p:anim calcmode="lin" valueType="num" p14:bounceEnd="4000">
                                          <p:cBhvr additive="base">
                                            <p:cTn id="163" dur="1000" fill="hold"/>
                                            <p:tgtEl>
                                              <p:spTgt spid="82"/>
                                            </p:tgtEl>
                                            <p:attrNameLst>
                                              <p:attrName>ppt_x</p:attrName>
                                            </p:attrNameLst>
                                          </p:cBhvr>
                                          <p:tavLst>
                                            <p:tav tm="0">
                                              <p:val>
                                                <p:strVal val="#ppt_x"/>
                                              </p:val>
                                            </p:tav>
                                            <p:tav tm="100000">
                                              <p:val>
                                                <p:strVal val="#ppt_x"/>
                                              </p:val>
                                            </p:tav>
                                          </p:tavLst>
                                        </p:anim>
                                        <p:anim calcmode="lin" valueType="num" p14:bounceEnd="4000">
                                          <p:cBhvr additive="base">
                                            <p:cTn id="164" dur="1000" fill="hold"/>
                                            <p:tgtEl>
                                              <p:spTgt spid="82"/>
                                            </p:tgtEl>
                                            <p:attrNameLst>
                                              <p:attrName>ppt_y</p:attrName>
                                            </p:attrNameLst>
                                          </p:cBhvr>
                                          <p:tavLst>
                                            <p:tav tm="0">
                                              <p:val>
                                                <p:strVal val="1+#ppt_h/2"/>
                                              </p:val>
                                            </p:tav>
                                            <p:tav tm="100000">
                                              <p:val>
                                                <p:strVal val="#ppt_y"/>
                                              </p:val>
                                            </p:tav>
                                          </p:tavLst>
                                        </p:anim>
                                      </p:childTnLst>
                                    </p:cTn>
                                  </p:par>
                                  <p:par>
                                    <p:cTn id="165" presetID="2" presetClass="entr" presetSubtype="4" fill="hold" grpId="0" nodeType="withEffect" p14:presetBounceEnd="4000">
                                      <p:stCondLst>
                                        <p:cond delay="700"/>
                                      </p:stCondLst>
                                      <p:childTnLst>
                                        <p:set>
                                          <p:cBhvr>
                                            <p:cTn id="166" dur="1" fill="hold">
                                              <p:stCondLst>
                                                <p:cond delay="0"/>
                                              </p:stCondLst>
                                            </p:cTn>
                                            <p:tgtEl>
                                              <p:spTgt spid="83"/>
                                            </p:tgtEl>
                                            <p:attrNameLst>
                                              <p:attrName>style.visibility</p:attrName>
                                            </p:attrNameLst>
                                          </p:cBhvr>
                                          <p:to>
                                            <p:strVal val="visible"/>
                                          </p:to>
                                        </p:set>
                                        <p:anim calcmode="lin" valueType="num" p14:bounceEnd="4000">
                                          <p:cBhvr additive="base">
                                            <p:cTn id="167" dur="1000" fill="hold"/>
                                            <p:tgtEl>
                                              <p:spTgt spid="83"/>
                                            </p:tgtEl>
                                            <p:attrNameLst>
                                              <p:attrName>ppt_x</p:attrName>
                                            </p:attrNameLst>
                                          </p:cBhvr>
                                          <p:tavLst>
                                            <p:tav tm="0">
                                              <p:val>
                                                <p:strVal val="#ppt_x"/>
                                              </p:val>
                                            </p:tav>
                                            <p:tav tm="100000">
                                              <p:val>
                                                <p:strVal val="#ppt_x"/>
                                              </p:val>
                                            </p:tav>
                                          </p:tavLst>
                                        </p:anim>
                                        <p:anim calcmode="lin" valueType="num" p14:bounceEnd="4000">
                                          <p:cBhvr additive="base">
                                            <p:cTn id="168" dur="1000" fill="hold"/>
                                            <p:tgtEl>
                                              <p:spTgt spid="83"/>
                                            </p:tgtEl>
                                            <p:attrNameLst>
                                              <p:attrName>ppt_y</p:attrName>
                                            </p:attrNameLst>
                                          </p:cBhvr>
                                          <p:tavLst>
                                            <p:tav tm="0">
                                              <p:val>
                                                <p:strVal val="1+#ppt_h/2"/>
                                              </p:val>
                                            </p:tav>
                                            <p:tav tm="100000">
                                              <p:val>
                                                <p:strVal val="#ppt_y"/>
                                              </p:val>
                                            </p:tav>
                                          </p:tavLst>
                                        </p:anim>
                                      </p:childTnLst>
                                    </p:cTn>
                                  </p:par>
                                  <p:par>
                                    <p:cTn id="169" presetID="2" presetClass="entr" presetSubtype="4" fill="hold" grpId="0" nodeType="withEffect" p14:presetBounceEnd="4000">
                                      <p:stCondLst>
                                        <p:cond delay="700"/>
                                      </p:stCondLst>
                                      <p:childTnLst>
                                        <p:set>
                                          <p:cBhvr>
                                            <p:cTn id="170" dur="1" fill="hold">
                                              <p:stCondLst>
                                                <p:cond delay="0"/>
                                              </p:stCondLst>
                                            </p:cTn>
                                            <p:tgtEl>
                                              <p:spTgt spid="84"/>
                                            </p:tgtEl>
                                            <p:attrNameLst>
                                              <p:attrName>style.visibility</p:attrName>
                                            </p:attrNameLst>
                                          </p:cBhvr>
                                          <p:to>
                                            <p:strVal val="visible"/>
                                          </p:to>
                                        </p:set>
                                        <p:anim calcmode="lin" valueType="num" p14:bounceEnd="4000">
                                          <p:cBhvr additive="base">
                                            <p:cTn id="171" dur="1000" fill="hold"/>
                                            <p:tgtEl>
                                              <p:spTgt spid="84"/>
                                            </p:tgtEl>
                                            <p:attrNameLst>
                                              <p:attrName>ppt_x</p:attrName>
                                            </p:attrNameLst>
                                          </p:cBhvr>
                                          <p:tavLst>
                                            <p:tav tm="0">
                                              <p:val>
                                                <p:strVal val="#ppt_x"/>
                                              </p:val>
                                            </p:tav>
                                            <p:tav tm="100000">
                                              <p:val>
                                                <p:strVal val="#ppt_x"/>
                                              </p:val>
                                            </p:tav>
                                          </p:tavLst>
                                        </p:anim>
                                        <p:anim calcmode="lin" valueType="num" p14:bounceEnd="4000">
                                          <p:cBhvr additive="base">
                                            <p:cTn id="172" dur="1000" fill="hold"/>
                                            <p:tgtEl>
                                              <p:spTgt spid="84"/>
                                            </p:tgtEl>
                                            <p:attrNameLst>
                                              <p:attrName>ppt_y</p:attrName>
                                            </p:attrNameLst>
                                          </p:cBhvr>
                                          <p:tavLst>
                                            <p:tav tm="0">
                                              <p:val>
                                                <p:strVal val="1+#ppt_h/2"/>
                                              </p:val>
                                            </p:tav>
                                            <p:tav tm="100000">
                                              <p:val>
                                                <p:strVal val="#ppt_y"/>
                                              </p:val>
                                            </p:tav>
                                          </p:tavLst>
                                        </p:anim>
                                      </p:childTnLst>
                                    </p:cTn>
                                  </p:par>
                                  <p:par>
                                    <p:cTn id="173" presetID="2" presetClass="entr" presetSubtype="4" fill="hold" grpId="0" nodeType="withEffect" p14:presetBounceEnd="4000">
                                      <p:stCondLst>
                                        <p:cond delay="700"/>
                                      </p:stCondLst>
                                      <p:childTnLst>
                                        <p:set>
                                          <p:cBhvr>
                                            <p:cTn id="174" dur="1" fill="hold">
                                              <p:stCondLst>
                                                <p:cond delay="0"/>
                                              </p:stCondLst>
                                            </p:cTn>
                                            <p:tgtEl>
                                              <p:spTgt spid="85"/>
                                            </p:tgtEl>
                                            <p:attrNameLst>
                                              <p:attrName>style.visibility</p:attrName>
                                            </p:attrNameLst>
                                          </p:cBhvr>
                                          <p:to>
                                            <p:strVal val="visible"/>
                                          </p:to>
                                        </p:set>
                                        <p:anim calcmode="lin" valueType="num" p14:bounceEnd="4000">
                                          <p:cBhvr additive="base">
                                            <p:cTn id="175" dur="1000" fill="hold"/>
                                            <p:tgtEl>
                                              <p:spTgt spid="85"/>
                                            </p:tgtEl>
                                            <p:attrNameLst>
                                              <p:attrName>ppt_x</p:attrName>
                                            </p:attrNameLst>
                                          </p:cBhvr>
                                          <p:tavLst>
                                            <p:tav tm="0">
                                              <p:val>
                                                <p:strVal val="#ppt_x"/>
                                              </p:val>
                                            </p:tav>
                                            <p:tav tm="100000">
                                              <p:val>
                                                <p:strVal val="#ppt_x"/>
                                              </p:val>
                                            </p:tav>
                                          </p:tavLst>
                                        </p:anim>
                                        <p:anim calcmode="lin" valueType="num" p14:bounceEnd="4000">
                                          <p:cBhvr additive="base">
                                            <p:cTn id="176" dur="1000" fill="hold"/>
                                            <p:tgtEl>
                                              <p:spTgt spid="85"/>
                                            </p:tgtEl>
                                            <p:attrNameLst>
                                              <p:attrName>ppt_y</p:attrName>
                                            </p:attrNameLst>
                                          </p:cBhvr>
                                          <p:tavLst>
                                            <p:tav tm="0">
                                              <p:val>
                                                <p:strVal val="1+#ppt_h/2"/>
                                              </p:val>
                                            </p:tav>
                                            <p:tav tm="100000">
                                              <p:val>
                                                <p:strVal val="#ppt_y"/>
                                              </p:val>
                                            </p:tav>
                                          </p:tavLst>
                                        </p:anim>
                                      </p:childTnLst>
                                    </p:cTn>
                                  </p:par>
                                  <p:par>
                                    <p:cTn id="177" presetID="2" presetClass="entr" presetSubtype="4" fill="hold" grpId="0" nodeType="withEffect" p14:presetBounceEnd="4000">
                                      <p:stCondLst>
                                        <p:cond delay="700"/>
                                      </p:stCondLst>
                                      <p:childTnLst>
                                        <p:set>
                                          <p:cBhvr>
                                            <p:cTn id="178" dur="1" fill="hold">
                                              <p:stCondLst>
                                                <p:cond delay="0"/>
                                              </p:stCondLst>
                                            </p:cTn>
                                            <p:tgtEl>
                                              <p:spTgt spid="86"/>
                                            </p:tgtEl>
                                            <p:attrNameLst>
                                              <p:attrName>style.visibility</p:attrName>
                                            </p:attrNameLst>
                                          </p:cBhvr>
                                          <p:to>
                                            <p:strVal val="visible"/>
                                          </p:to>
                                        </p:set>
                                        <p:anim calcmode="lin" valueType="num" p14:bounceEnd="4000">
                                          <p:cBhvr additive="base">
                                            <p:cTn id="179" dur="1000" fill="hold"/>
                                            <p:tgtEl>
                                              <p:spTgt spid="86"/>
                                            </p:tgtEl>
                                            <p:attrNameLst>
                                              <p:attrName>ppt_x</p:attrName>
                                            </p:attrNameLst>
                                          </p:cBhvr>
                                          <p:tavLst>
                                            <p:tav tm="0">
                                              <p:val>
                                                <p:strVal val="#ppt_x"/>
                                              </p:val>
                                            </p:tav>
                                            <p:tav tm="100000">
                                              <p:val>
                                                <p:strVal val="#ppt_x"/>
                                              </p:val>
                                            </p:tav>
                                          </p:tavLst>
                                        </p:anim>
                                        <p:anim calcmode="lin" valueType="num" p14:bounceEnd="4000">
                                          <p:cBhvr additive="base">
                                            <p:cTn id="180" dur="1000" fill="hold"/>
                                            <p:tgtEl>
                                              <p:spTgt spid="86"/>
                                            </p:tgtEl>
                                            <p:attrNameLst>
                                              <p:attrName>ppt_y</p:attrName>
                                            </p:attrNameLst>
                                          </p:cBhvr>
                                          <p:tavLst>
                                            <p:tav tm="0">
                                              <p:val>
                                                <p:strVal val="1+#ppt_h/2"/>
                                              </p:val>
                                            </p:tav>
                                            <p:tav tm="100000">
                                              <p:val>
                                                <p:strVal val="#ppt_y"/>
                                              </p:val>
                                            </p:tav>
                                          </p:tavLst>
                                        </p:anim>
                                      </p:childTnLst>
                                    </p:cTn>
                                  </p:par>
                                  <p:par>
                                    <p:cTn id="181" presetID="2" presetClass="entr" presetSubtype="4" fill="hold" grpId="0" nodeType="withEffect" p14:presetBounceEnd="4000">
                                      <p:stCondLst>
                                        <p:cond delay="700"/>
                                      </p:stCondLst>
                                      <p:childTnLst>
                                        <p:set>
                                          <p:cBhvr>
                                            <p:cTn id="182" dur="1" fill="hold">
                                              <p:stCondLst>
                                                <p:cond delay="0"/>
                                              </p:stCondLst>
                                            </p:cTn>
                                            <p:tgtEl>
                                              <p:spTgt spid="87"/>
                                            </p:tgtEl>
                                            <p:attrNameLst>
                                              <p:attrName>style.visibility</p:attrName>
                                            </p:attrNameLst>
                                          </p:cBhvr>
                                          <p:to>
                                            <p:strVal val="visible"/>
                                          </p:to>
                                        </p:set>
                                        <p:anim calcmode="lin" valueType="num" p14:bounceEnd="4000">
                                          <p:cBhvr additive="base">
                                            <p:cTn id="183" dur="1000" fill="hold"/>
                                            <p:tgtEl>
                                              <p:spTgt spid="87"/>
                                            </p:tgtEl>
                                            <p:attrNameLst>
                                              <p:attrName>ppt_x</p:attrName>
                                            </p:attrNameLst>
                                          </p:cBhvr>
                                          <p:tavLst>
                                            <p:tav tm="0">
                                              <p:val>
                                                <p:strVal val="#ppt_x"/>
                                              </p:val>
                                            </p:tav>
                                            <p:tav tm="100000">
                                              <p:val>
                                                <p:strVal val="#ppt_x"/>
                                              </p:val>
                                            </p:tav>
                                          </p:tavLst>
                                        </p:anim>
                                        <p:anim calcmode="lin" valueType="num" p14:bounceEnd="4000">
                                          <p:cBhvr additive="base">
                                            <p:cTn id="184" dur="1000" fill="hold"/>
                                            <p:tgtEl>
                                              <p:spTgt spid="87"/>
                                            </p:tgtEl>
                                            <p:attrNameLst>
                                              <p:attrName>ppt_y</p:attrName>
                                            </p:attrNameLst>
                                          </p:cBhvr>
                                          <p:tavLst>
                                            <p:tav tm="0">
                                              <p:val>
                                                <p:strVal val="1+#ppt_h/2"/>
                                              </p:val>
                                            </p:tav>
                                            <p:tav tm="100000">
                                              <p:val>
                                                <p:strVal val="#ppt_y"/>
                                              </p:val>
                                            </p:tav>
                                          </p:tavLst>
                                        </p:anim>
                                      </p:childTnLst>
                                    </p:cTn>
                                  </p:par>
                                  <p:par>
                                    <p:cTn id="185" presetID="2" presetClass="entr" presetSubtype="4" fill="hold" grpId="0" nodeType="withEffect" p14:presetBounceEnd="4000">
                                      <p:stCondLst>
                                        <p:cond delay="700"/>
                                      </p:stCondLst>
                                      <p:childTnLst>
                                        <p:set>
                                          <p:cBhvr>
                                            <p:cTn id="186" dur="1" fill="hold">
                                              <p:stCondLst>
                                                <p:cond delay="0"/>
                                              </p:stCondLst>
                                            </p:cTn>
                                            <p:tgtEl>
                                              <p:spTgt spid="96"/>
                                            </p:tgtEl>
                                            <p:attrNameLst>
                                              <p:attrName>style.visibility</p:attrName>
                                            </p:attrNameLst>
                                          </p:cBhvr>
                                          <p:to>
                                            <p:strVal val="visible"/>
                                          </p:to>
                                        </p:set>
                                        <p:anim calcmode="lin" valueType="num" p14:bounceEnd="4000">
                                          <p:cBhvr additive="base">
                                            <p:cTn id="187" dur="1000" fill="hold"/>
                                            <p:tgtEl>
                                              <p:spTgt spid="96"/>
                                            </p:tgtEl>
                                            <p:attrNameLst>
                                              <p:attrName>ppt_x</p:attrName>
                                            </p:attrNameLst>
                                          </p:cBhvr>
                                          <p:tavLst>
                                            <p:tav tm="0">
                                              <p:val>
                                                <p:strVal val="#ppt_x"/>
                                              </p:val>
                                            </p:tav>
                                            <p:tav tm="100000">
                                              <p:val>
                                                <p:strVal val="#ppt_x"/>
                                              </p:val>
                                            </p:tav>
                                          </p:tavLst>
                                        </p:anim>
                                        <p:anim calcmode="lin" valueType="num" p14:bounceEnd="4000">
                                          <p:cBhvr additive="base">
                                            <p:cTn id="188" dur="1000" fill="hold"/>
                                            <p:tgtEl>
                                              <p:spTgt spid="96"/>
                                            </p:tgtEl>
                                            <p:attrNameLst>
                                              <p:attrName>ppt_y</p:attrName>
                                            </p:attrNameLst>
                                          </p:cBhvr>
                                          <p:tavLst>
                                            <p:tav tm="0">
                                              <p:val>
                                                <p:strVal val="1+#ppt_h/2"/>
                                              </p:val>
                                            </p:tav>
                                            <p:tav tm="100000">
                                              <p:val>
                                                <p:strVal val="#ppt_y"/>
                                              </p:val>
                                            </p:tav>
                                          </p:tavLst>
                                        </p:anim>
                                      </p:childTnLst>
                                    </p:cTn>
                                  </p:par>
                                  <p:par>
                                    <p:cTn id="189" presetID="2" presetClass="entr" presetSubtype="4" fill="hold" grpId="0" nodeType="withEffect" p14:presetBounceEnd="4000">
                                      <p:stCondLst>
                                        <p:cond delay="700"/>
                                      </p:stCondLst>
                                      <p:childTnLst>
                                        <p:set>
                                          <p:cBhvr>
                                            <p:cTn id="190" dur="1" fill="hold">
                                              <p:stCondLst>
                                                <p:cond delay="0"/>
                                              </p:stCondLst>
                                            </p:cTn>
                                            <p:tgtEl>
                                              <p:spTgt spid="97"/>
                                            </p:tgtEl>
                                            <p:attrNameLst>
                                              <p:attrName>style.visibility</p:attrName>
                                            </p:attrNameLst>
                                          </p:cBhvr>
                                          <p:to>
                                            <p:strVal val="visible"/>
                                          </p:to>
                                        </p:set>
                                        <p:anim calcmode="lin" valueType="num" p14:bounceEnd="4000">
                                          <p:cBhvr additive="base">
                                            <p:cTn id="191" dur="1000" fill="hold"/>
                                            <p:tgtEl>
                                              <p:spTgt spid="97"/>
                                            </p:tgtEl>
                                            <p:attrNameLst>
                                              <p:attrName>ppt_x</p:attrName>
                                            </p:attrNameLst>
                                          </p:cBhvr>
                                          <p:tavLst>
                                            <p:tav tm="0">
                                              <p:val>
                                                <p:strVal val="#ppt_x"/>
                                              </p:val>
                                            </p:tav>
                                            <p:tav tm="100000">
                                              <p:val>
                                                <p:strVal val="#ppt_x"/>
                                              </p:val>
                                            </p:tav>
                                          </p:tavLst>
                                        </p:anim>
                                        <p:anim calcmode="lin" valueType="num" p14:bounceEnd="4000">
                                          <p:cBhvr additive="base">
                                            <p:cTn id="192" dur="1000" fill="hold"/>
                                            <p:tgtEl>
                                              <p:spTgt spid="97"/>
                                            </p:tgtEl>
                                            <p:attrNameLst>
                                              <p:attrName>ppt_y</p:attrName>
                                            </p:attrNameLst>
                                          </p:cBhvr>
                                          <p:tavLst>
                                            <p:tav tm="0">
                                              <p:val>
                                                <p:strVal val="1+#ppt_h/2"/>
                                              </p:val>
                                            </p:tav>
                                            <p:tav tm="100000">
                                              <p:val>
                                                <p:strVal val="#ppt_y"/>
                                              </p:val>
                                            </p:tav>
                                          </p:tavLst>
                                        </p:anim>
                                      </p:childTnLst>
                                    </p:cTn>
                                  </p:par>
                                  <p:par>
                                    <p:cTn id="193" presetID="2" presetClass="entr" presetSubtype="4" fill="hold" grpId="0" nodeType="withEffect" p14:presetBounceEnd="4000">
                                      <p:stCondLst>
                                        <p:cond delay="700"/>
                                      </p:stCondLst>
                                      <p:childTnLst>
                                        <p:set>
                                          <p:cBhvr>
                                            <p:cTn id="194" dur="1" fill="hold">
                                              <p:stCondLst>
                                                <p:cond delay="0"/>
                                              </p:stCondLst>
                                            </p:cTn>
                                            <p:tgtEl>
                                              <p:spTgt spid="98"/>
                                            </p:tgtEl>
                                            <p:attrNameLst>
                                              <p:attrName>style.visibility</p:attrName>
                                            </p:attrNameLst>
                                          </p:cBhvr>
                                          <p:to>
                                            <p:strVal val="visible"/>
                                          </p:to>
                                        </p:set>
                                        <p:anim calcmode="lin" valueType="num" p14:bounceEnd="4000">
                                          <p:cBhvr additive="base">
                                            <p:cTn id="195" dur="1000" fill="hold"/>
                                            <p:tgtEl>
                                              <p:spTgt spid="98"/>
                                            </p:tgtEl>
                                            <p:attrNameLst>
                                              <p:attrName>ppt_x</p:attrName>
                                            </p:attrNameLst>
                                          </p:cBhvr>
                                          <p:tavLst>
                                            <p:tav tm="0">
                                              <p:val>
                                                <p:strVal val="#ppt_x"/>
                                              </p:val>
                                            </p:tav>
                                            <p:tav tm="100000">
                                              <p:val>
                                                <p:strVal val="#ppt_x"/>
                                              </p:val>
                                            </p:tav>
                                          </p:tavLst>
                                        </p:anim>
                                        <p:anim calcmode="lin" valueType="num" p14:bounceEnd="4000">
                                          <p:cBhvr additive="base">
                                            <p:cTn id="196" dur="1000" fill="hold"/>
                                            <p:tgtEl>
                                              <p:spTgt spid="98"/>
                                            </p:tgtEl>
                                            <p:attrNameLst>
                                              <p:attrName>ppt_y</p:attrName>
                                            </p:attrNameLst>
                                          </p:cBhvr>
                                          <p:tavLst>
                                            <p:tav tm="0">
                                              <p:val>
                                                <p:strVal val="1+#ppt_h/2"/>
                                              </p:val>
                                            </p:tav>
                                            <p:tav tm="100000">
                                              <p:val>
                                                <p:strVal val="#ppt_y"/>
                                              </p:val>
                                            </p:tav>
                                          </p:tavLst>
                                        </p:anim>
                                      </p:childTnLst>
                                    </p:cTn>
                                  </p:par>
                                  <p:par>
                                    <p:cTn id="197" presetID="2" presetClass="entr" presetSubtype="4" fill="hold" grpId="0" nodeType="withEffect" p14:presetBounceEnd="4000">
                                      <p:stCondLst>
                                        <p:cond delay="700"/>
                                      </p:stCondLst>
                                      <p:childTnLst>
                                        <p:set>
                                          <p:cBhvr>
                                            <p:cTn id="198" dur="1" fill="hold">
                                              <p:stCondLst>
                                                <p:cond delay="0"/>
                                              </p:stCondLst>
                                            </p:cTn>
                                            <p:tgtEl>
                                              <p:spTgt spid="99"/>
                                            </p:tgtEl>
                                            <p:attrNameLst>
                                              <p:attrName>style.visibility</p:attrName>
                                            </p:attrNameLst>
                                          </p:cBhvr>
                                          <p:to>
                                            <p:strVal val="visible"/>
                                          </p:to>
                                        </p:set>
                                        <p:anim calcmode="lin" valueType="num" p14:bounceEnd="4000">
                                          <p:cBhvr additive="base">
                                            <p:cTn id="199" dur="1000" fill="hold"/>
                                            <p:tgtEl>
                                              <p:spTgt spid="99"/>
                                            </p:tgtEl>
                                            <p:attrNameLst>
                                              <p:attrName>ppt_x</p:attrName>
                                            </p:attrNameLst>
                                          </p:cBhvr>
                                          <p:tavLst>
                                            <p:tav tm="0">
                                              <p:val>
                                                <p:strVal val="#ppt_x"/>
                                              </p:val>
                                            </p:tav>
                                            <p:tav tm="100000">
                                              <p:val>
                                                <p:strVal val="#ppt_x"/>
                                              </p:val>
                                            </p:tav>
                                          </p:tavLst>
                                        </p:anim>
                                        <p:anim calcmode="lin" valueType="num" p14:bounceEnd="4000">
                                          <p:cBhvr additive="base">
                                            <p:cTn id="200" dur="1000" fill="hold"/>
                                            <p:tgtEl>
                                              <p:spTgt spid="99"/>
                                            </p:tgtEl>
                                            <p:attrNameLst>
                                              <p:attrName>ppt_y</p:attrName>
                                            </p:attrNameLst>
                                          </p:cBhvr>
                                          <p:tavLst>
                                            <p:tav tm="0">
                                              <p:val>
                                                <p:strVal val="1+#ppt_h/2"/>
                                              </p:val>
                                            </p:tav>
                                            <p:tav tm="100000">
                                              <p:val>
                                                <p:strVal val="#ppt_y"/>
                                              </p:val>
                                            </p:tav>
                                          </p:tavLst>
                                        </p:anim>
                                      </p:childTnLst>
                                    </p:cTn>
                                  </p:par>
                                  <p:par>
                                    <p:cTn id="201" presetID="2" presetClass="entr" presetSubtype="4" fill="hold" grpId="0" nodeType="withEffect" p14:presetBounceEnd="4000">
                                      <p:stCondLst>
                                        <p:cond delay="700"/>
                                      </p:stCondLst>
                                      <p:childTnLst>
                                        <p:set>
                                          <p:cBhvr>
                                            <p:cTn id="202" dur="1" fill="hold">
                                              <p:stCondLst>
                                                <p:cond delay="0"/>
                                              </p:stCondLst>
                                            </p:cTn>
                                            <p:tgtEl>
                                              <p:spTgt spid="100"/>
                                            </p:tgtEl>
                                            <p:attrNameLst>
                                              <p:attrName>style.visibility</p:attrName>
                                            </p:attrNameLst>
                                          </p:cBhvr>
                                          <p:to>
                                            <p:strVal val="visible"/>
                                          </p:to>
                                        </p:set>
                                        <p:anim calcmode="lin" valueType="num" p14:bounceEnd="4000">
                                          <p:cBhvr additive="base">
                                            <p:cTn id="203" dur="1000" fill="hold"/>
                                            <p:tgtEl>
                                              <p:spTgt spid="100"/>
                                            </p:tgtEl>
                                            <p:attrNameLst>
                                              <p:attrName>ppt_x</p:attrName>
                                            </p:attrNameLst>
                                          </p:cBhvr>
                                          <p:tavLst>
                                            <p:tav tm="0">
                                              <p:val>
                                                <p:strVal val="#ppt_x"/>
                                              </p:val>
                                            </p:tav>
                                            <p:tav tm="100000">
                                              <p:val>
                                                <p:strVal val="#ppt_x"/>
                                              </p:val>
                                            </p:tav>
                                          </p:tavLst>
                                        </p:anim>
                                        <p:anim calcmode="lin" valueType="num" p14:bounceEnd="4000">
                                          <p:cBhvr additive="base">
                                            <p:cTn id="204" dur="1000" fill="hold"/>
                                            <p:tgtEl>
                                              <p:spTgt spid="100"/>
                                            </p:tgtEl>
                                            <p:attrNameLst>
                                              <p:attrName>ppt_y</p:attrName>
                                            </p:attrNameLst>
                                          </p:cBhvr>
                                          <p:tavLst>
                                            <p:tav tm="0">
                                              <p:val>
                                                <p:strVal val="1+#ppt_h/2"/>
                                              </p:val>
                                            </p:tav>
                                            <p:tav tm="100000">
                                              <p:val>
                                                <p:strVal val="#ppt_y"/>
                                              </p:val>
                                            </p:tav>
                                          </p:tavLst>
                                        </p:anim>
                                      </p:childTnLst>
                                    </p:cTn>
                                  </p:par>
                                  <p:par>
                                    <p:cTn id="205" presetID="2" presetClass="entr" presetSubtype="4" fill="hold" grpId="0" nodeType="withEffect" p14:presetBounceEnd="4000">
                                      <p:stCondLst>
                                        <p:cond delay="700"/>
                                      </p:stCondLst>
                                      <p:childTnLst>
                                        <p:set>
                                          <p:cBhvr>
                                            <p:cTn id="206" dur="1" fill="hold">
                                              <p:stCondLst>
                                                <p:cond delay="0"/>
                                              </p:stCondLst>
                                            </p:cTn>
                                            <p:tgtEl>
                                              <p:spTgt spid="101"/>
                                            </p:tgtEl>
                                            <p:attrNameLst>
                                              <p:attrName>style.visibility</p:attrName>
                                            </p:attrNameLst>
                                          </p:cBhvr>
                                          <p:to>
                                            <p:strVal val="visible"/>
                                          </p:to>
                                        </p:set>
                                        <p:anim calcmode="lin" valueType="num" p14:bounceEnd="4000">
                                          <p:cBhvr additive="base">
                                            <p:cTn id="207" dur="1000" fill="hold"/>
                                            <p:tgtEl>
                                              <p:spTgt spid="101"/>
                                            </p:tgtEl>
                                            <p:attrNameLst>
                                              <p:attrName>ppt_x</p:attrName>
                                            </p:attrNameLst>
                                          </p:cBhvr>
                                          <p:tavLst>
                                            <p:tav tm="0">
                                              <p:val>
                                                <p:strVal val="#ppt_x"/>
                                              </p:val>
                                            </p:tav>
                                            <p:tav tm="100000">
                                              <p:val>
                                                <p:strVal val="#ppt_x"/>
                                              </p:val>
                                            </p:tav>
                                          </p:tavLst>
                                        </p:anim>
                                        <p:anim calcmode="lin" valueType="num" p14:bounceEnd="4000">
                                          <p:cBhvr additive="base">
                                            <p:cTn id="208" dur="1000" fill="hold"/>
                                            <p:tgtEl>
                                              <p:spTgt spid="101"/>
                                            </p:tgtEl>
                                            <p:attrNameLst>
                                              <p:attrName>ppt_y</p:attrName>
                                            </p:attrNameLst>
                                          </p:cBhvr>
                                          <p:tavLst>
                                            <p:tav tm="0">
                                              <p:val>
                                                <p:strVal val="1+#ppt_h/2"/>
                                              </p:val>
                                            </p:tav>
                                            <p:tav tm="100000">
                                              <p:val>
                                                <p:strVal val="#ppt_y"/>
                                              </p:val>
                                            </p:tav>
                                          </p:tavLst>
                                        </p:anim>
                                      </p:childTnLst>
                                    </p:cTn>
                                  </p:par>
                                  <p:par>
                                    <p:cTn id="209" presetID="2" presetClass="entr" presetSubtype="4" fill="hold" grpId="0" nodeType="withEffect" p14:presetBounceEnd="4000">
                                      <p:stCondLst>
                                        <p:cond delay="700"/>
                                      </p:stCondLst>
                                      <p:childTnLst>
                                        <p:set>
                                          <p:cBhvr>
                                            <p:cTn id="210" dur="1" fill="hold">
                                              <p:stCondLst>
                                                <p:cond delay="0"/>
                                              </p:stCondLst>
                                            </p:cTn>
                                            <p:tgtEl>
                                              <p:spTgt spid="102"/>
                                            </p:tgtEl>
                                            <p:attrNameLst>
                                              <p:attrName>style.visibility</p:attrName>
                                            </p:attrNameLst>
                                          </p:cBhvr>
                                          <p:to>
                                            <p:strVal val="visible"/>
                                          </p:to>
                                        </p:set>
                                        <p:anim calcmode="lin" valueType="num" p14:bounceEnd="4000">
                                          <p:cBhvr additive="base">
                                            <p:cTn id="211" dur="1000" fill="hold"/>
                                            <p:tgtEl>
                                              <p:spTgt spid="102"/>
                                            </p:tgtEl>
                                            <p:attrNameLst>
                                              <p:attrName>ppt_x</p:attrName>
                                            </p:attrNameLst>
                                          </p:cBhvr>
                                          <p:tavLst>
                                            <p:tav tm="0">
                                              <p:val>
                                                <p:strVal val="#ppt_x"/>
                                              </p:val>
                                            </p:tav>
                                            <p:tav tm="100000">
                                              <p:val>
                                                <p:strVal val="#ppt_x"/>
                                              </p:val>
                                            </p:tav>
                                          </p:tavLst>
                                        </p:anim>
                                        <p:anim calcmode="lin" valueType="num" p14:bounceEnd="4000">
                                          <p:cBhvr additive="base">
                                            <p:cTn id="212" dur="1000" fill="hold"/>
                                            <p:tgtEl>
                                              <p:spTgt spid="102"/>
                                            </p:tgtEl>
                                            <p:attrNameLst>
                                              <p:attrName>ppt_y</p:attrName>
                                            </p:attrNameLst>
                                          </p:cBhvr>
                                          <p:tavLst>
                                            <p:tav tm="0">
                                              <p:val>
                                                <p:strVal val="1+#ppt_h/2"/>
                                              </p:val>
                                            </p:tav>
                                            <p:tav tm="100000">
                                              <p:val>
                                                <p:strVal val="#ppt_y"/>
                                              </p:val>
                                            </p:tav>
                                          </p:tavLst>
                                        </p:anim>
                                      </p:childTnLst>
                                    </p:cTn>
                                  </p:par>
                                  <p:par>
                                    <p:cTn id="213" presetID="2" presetClass="entr" presetSubtype="4" fill="hold" grpId="0" nodeType="withEffect" p14:presetBounceEnd="4000">
                                      <p:stCondLst>
                                        <p:cond delay="700"/>
                                      </p:stCondLst>
                                      <p:childTnLst>
                                        <p:set>
                                          <p:cBhvr>
                                            <p:cTn id="214" dur="1" fill="hold">
                                              <p:stCondLst>
                                                <p:cond delay="0"/>
                                              </p:stCondLst>
                                            </p:cTn>
                                            <p:tgtEl>
                                              <p:spTgt spid="103"/>
                                            </p:tgtEl>
                                            <p:attrNameLst>
                                              <p:attrName>style.visibility</p:attrName>
                                            </p:attrNameLst>
                                          </p:cBhvr>
                                          <p:to>
                                            <p:strVal val="visible"/>
                                          </p:to>
                                        </p:set>
                                        <p:anim calcmode="lin" valueType="num" p14:bounceEnd="4000">
                                          <p:cBhvr additive="base">
                                            <p:cTn id="215" dur="1000" fill="hold"/>
                                            <p:tgtEl>
                                              <p:spTgt spid="103"/>
                                            </p:tgtEl>
                                            <p:attrNameLst>
                                              <p:attrName>ppt_x</p:attrName>
                                            </p:attrNameLst>
                                          </p:cBhvr>
                                          <p:tavLst>
                                            <p:tav tm="0">
                                              <p:val>
                                                <p:strVal val="#ppt_x"/>
                                              </p:val>
                                            </p:tav>
                                            <p:tav tm="100000">
                                              <p:val>
                                                <p:strVal val="#ppt_x"/>
                                              </p:val>
                                            </p:tav>
                                          </p:tavLst>
                                        </p:anim>
                                        <p:anim calcmode="lin" valueType="num" p14:bounceEnd="4000">
                                          <p:cBhvr additive="base">
                                            <p:cTn id="216" dur="1000" fill="hold"/>
                                            <p:tgtEl>
                                              <p:spTgt spid="103"/>
                                            </p:tgtEl>
                                            <p:attrNameLst>
                                              <p:attrName>ppt_y</p:attrName>
                                            </p:attrNameLst>
                                          </p:cBhvr>
                                          <p:tavLst>
                                            <p:tav tm="0">
                                              <p:val>
                                                <p:strVal val="1+#ppt_h/2"/>
                                              </p:val>
                                            </p:tav>
                                            <p:tav tm="100000">
                                              <p:val>
                                                <p:strVal val="#ppt_y"/>
                                              </p:val>
                                            </p:tav>
                                          </p:tavLst>
                                        </p:anim>
                                      </p:childTnLst>
                                    </p:cTn>
                                  </p:par>
                                  <p:par>
                                    <p:cTn id="217" presetID="2" presetClass="entr" presetSubtype="4" fill="hold" grpId="0" nodeType="withEffect" p14:presetBounceEnd="4000">
                                      <p:stCondLst>
                                        <p:cond delay="700"/>
                                      </p:stCondLst>
                                      <p:childTnLst>
                                        <p:set>
                                          <p:cBhvr>
                                            <p:cTn id="218" dur="1" fill="hold">
                                              <p:stCondLst>
                                                <p:cond delay="0"/>
                                              </p:stCondLst>
                                            </p:cTn>
                                            <p:tgtEl>
                                              <p:spTgt spid="104"/>
                                            </p:tgtEl>
                                            <p:attrNameLst>
                                              <p:attrName>style.visibility</p:attrName>
                                            </p:attrNameLst>
                                          </p:cBhvr>
                                          <p:to>
                                            <p:strVal val="visible"/>
                                          </p:to>
                                        </p:set>
                                        <p:anim calcmode="lin" valueType="num" p14:bounceEnd="4000">
                                          <p:cBhvr additive="base">
                                            <p:cTn id="219" dur="1000" fill="hold"/>
                                            <p:tgtEl>
                                              <p:spTgt spid="104"/>
                                            </p:tgtEl>
                                            <p:attrNameLst>
                                              <p:attrName>ppt_x</p:attrName>
                                            </p:attrNameLst>
                                          </p:cBhvr>
                                          <p:tavLst>
                                            <p:tav tm="0">
                                              <p:val>
                                                <p:strVal val="#ppt_x"/>
                                              </p:val>
                                            </p:tav>
                                            <p:tav tm="100000">
                                              <p:val>
                                                <p:strVal val="#ppt_x"/>
                                              </p:val>
                                            </p:tav>
                                          </p:tavLst>
                                        </p:anim>
                                        <p:anim calcmode="lin" valueType="num" p14:bounceEnd="4000">
                                          <p:cBhvr additive="base">
                                            <p:cTn id="220" dur="1000" fill="hold"/>
                                            <p:tgtEl>
                                              <p:spTgt spid="104"/>
                                            </p:tgtEl>
                                            <p:attrNameLst>
                                              <p:attrName>ppt_y</p:attrName>
                                            </p:attrNameLst>
                                          </p:cBhvr>
                                          <p:tavLst>
                                            <p:tav tm="0">
                                              <p:val>
                                                <p:strVal val="1+#ppt_h/2"/>
                                              </p:val>
                                            </p:tav>
                                            <p:tav tm="100000">
                                              <p:val>
                                                <p:strVal val="#ppt_y"/>
                                              </p:val>
                                            </p:tav>
                                          </p:tavLst>
                                        </p:anim>
                                      </p:childTnLst>
                                    </p:cTn>
                                  </p:par>
                                  <p:par>
                                    <p:cTn id="221" presetID="2" presetClass="entr" presetSubtype="4" fill="hold" grpId="0" nodeType="withEffect" p14:presetBounceEnd="4000">
                                      <p:stCondLst>
                                        <p:cond delay="700"/>
                                      </p:stCondLst>
                                      <p:childTnLst>
                                        <p:set>
                                          <p:cBhvr>
                                            <p:cTn id="222" dur="1" fill="hold">
                                              <p:stCondLst>
                                                <p:cond delay="0"/>
                                              </p:stCondLst>
                                            </p:cTn>
                                            <p:tgtEl>
                                              <p:spTgt spid="105"/>
                                            </p:tgtEl>
                                            <p:attrNameLst>
                                              <p:attrName>style.visibility</p:attrName>
                                            </p:attrNameLst>
                                          </p:cBhvr>
                                          <p:to>
                                            <p:strVal val="visible"/>
                                          </p:to>
                                        </p:set>
                                        <p:anim calcmode="lin" valueType="num" p14:bounceEnd="4000">
                                          <p:cBhvr additive="base">
                                            <p:cTn id="223" dur="1000" fill="hold"/>
                                            <p:tgtEl>
                                              <p:spTgt spid="105"/>
                                            </p:tgtEl>
                                            <p:attrNameLst>
                                              <p:attrName>ppt_x</p:attrName>
                                            </p:attrNameLst>
                                          </p:cBhvr>
                                          <p:tavLst>
                                            <p:tav tm="0">
                                              <p:val>
                                                <p:strVal val="#ppt_x"/>
                                              </p:val>
                                            </p:tav>
                                            <p:tav tm="100000">
                                              <p:val>
                                                <p:strVal val="#ppt_x"/>
                                              </p:val>
                                            </p:tav>
                                          </p:tavLst>
                                        </p:anim>
                                        <p:anim calcmode="lin" valueType="num" p14:bounceEnd="4000">
                                          <p:cBhvr additive="base">
                                            <p:cTn id="224" dur="1000" fill="hold"/>
                                            <p:tgtEl>
                                              <p:spTgt spid="105"/>
                                            </p:tgtEl>
                                            <p:attrNameLst>
                                              <p:attrName>ppt_y</p:attrName>
                                            </p:attrNameLst>
                                          </p:cBhvr>
                                          <p:tavLst>
                                            <p:tav tm="0">
                                              <p:val>
                                                <p:strVal val="1+#ppt_h/2"/>
                                              </p:val>
                                            </p:tav>
                                            <p:tav tm="100000">
                                              <p:val>
                                                <p:strVal val="#ppt_y"/>
                                              </p:val>
                                            </p:tav>
                                          </p:tavLst>
                                        </p:anim>
                                      </p:childTnLst>
                                    </p:cTn>
                                  </p:par>
                                  <p:par>
                                    <p:cTn id="225" presetID="2" presetClass="entr" presetSubtype="4" fill="hold" grpId="0" nodeType="withEffect" p14:presetBounceEnd="4000">
                                      <p:stCondLst>
                                        <p:cond delay="700"/>
                                      </p:stCondLst>
                                      <p:childTnLst>
                                        <p:set>
                                          <p:cBhvr>
                                            <p:cTn id="226" dur="1" fill="hold">
                                              <p:stCondLst>
                                                <p:cond delay="0"/>
                                              </p:stCondLst>
                                            </p:cTn>
                                            <p:tgtEl>
                                              <p:spTgt spid="106"/>
                                            </p:tgtEl>
                                            <p:attrNameLst>
                                              <p:attrName>style.visibility</p:attrName>
                                            </p:attrNameLst>
                                          </p:cBhvr>
                                          <p:to>
                                            <p:strVal val="visible"/>
                                          </p:to>
                                        </p:set>
                                        <p:anim calcmode="lin" valueType="num" p14:bounceEnd="4000">
                                          <p:cBhvr additive="base">
                                            <p:cTn id="227" dur="1000" fill="hold"/>
                                            <p:tgtEl>
                                              <p:spTgt spid="106"/>
                                            </p:tgtEl>
                                            <p:attrNameLst>
                                              <p:attrName>ppt_x</p:attrName>
                                            </p:attrNameLst>
                                          </p:cBhvr>
                                          <p:tavLst>
                                            <p:tav tm="0">
                                              <p:val>
                                                <p:strVal val="#ppt_x"/>
                                              </p:val>
                                            </p:tav>
                                            <p:tav tm="100000">
                                              <p:val>
                                                <p:strVal val="#ppt_x"/>
                                              </p:val>
                                            </p:tav>
                                          </p:tavLst>
                                        </p:anim>
                                        <p:anim calcmode="lin" valueType="num" p14:bounceEnd="4000">
                                          <p:cBhvr additive="base">
                                            <p:cTn id="228" dur="1000" fill="hold"/>
                                            <p:tgtEl>
                                              <p:spTgt spid="106"/>
                                            </p:tgtEl>
                                            <p:attrNameLst>
                                              <p:attrName>ppt_y</p:attrName>
                                            </p:attrNameLst>
                                          </p:cBhvr>
                                          <p:tavLst>
                                            <p:tav tm="0">
                                              <p:val>
                                                <p:strVal val="1+#ppt_h/2"/>
                                              </p:val>
                                            </p:tav>
                                            <p:tav tm="100000">
                                              <p:val>
                                                <p:strVal val="#ppt_y"/>
                                              </p:val>
                                            </p:tav>
                                          </p:tavLst>
                                        </p:anim>
                                      </p:childTnLst>
                                    </p:cTn>
                                  </p:par>
                                  <p:par>
                                    <p:cTn id="229" presetID="2" presetClass="entr" presetSubtype="4" fill="hold" grpId="0" nodeType="withEffect" p14:presetBounceEnd="4000">
                                      <p:stCondLst>
                                        <p:cond delay="700"/>
                                      </p:stCondLst>
                                      <p:childTnLst>
                                        <p:set>
                                          <p:cBhvr>
                                            <p:cTn id="230" dur="1" fill="hold">
                                              <p:stCondLst>
                                                <p:cond delay="0"/>
                                              </p:stCondLst>
                                            </p:cTn>
                                            <p:tgtEl>
                                              <p:spTgt spid="107"/>
                                            </p:tgtEl>
                                            <p:attrNameLst>
                                              <p:attrName>style.visibility</p:attrName>
                                            </p:attrNameLst>
                                          </p:cBhvr>
                                          <p:to>
                                            <p:strVal val="visible"/>
                                          </p:to>
                                        </p:set>
                                        <p:anim calcmode="lin" valueType="num" p14:bounceEnd="4000">
                                          <p:cBhvr additive="base">
                                            <p:cTn id="231" dur="1000" fill="hold"/>
                                            <p:tgtEl>
                                              <p:spTgt spid="107"/>
                                            </p:tgtEl>
                                            <p:attrNameLst>
                                              <p:attrName>ppt_x</p:attrName>
                                            </p:attrNameLst>
                                          </p:cBhvr>
                                          <p:tavLst>
                                            <p:tav tm="0">
                                              <p:val>
                                                <p:strVal val="#ppt_x"/>
                                              </p:val>
                                            </p:tav>
                                            <p:tav tm="100000">
                                              <p:val>
                                                <p:strVal val="#ppt_x"/>
                                              </p:val>
                                            </p:tav>
                                          </p:tavLst>
                                        </p:anim>
                                        <p:anim calcmode="lin" valueType="num" p14:bounceEnd="4000">
                                          <p:cBhvr additive="base">
                                            <p:cTn id="232" dur="1000" fill="hold"/>
                                            <p:tgtEl>
                                              <p:spTgt spid="107"/>
                                            </p:tgtEl>
                                            <p:attrNameLst>
                                              <p:attrName>ppt_y</p:attrName>
                                            </p:attrNameLst>
                                          </p:cBhvr>
                                          <p:tavLst>
                                            <p:tav tm="0">
                                              <p:val>
                                                <p:strVal val="1+#ppt_h/2"/>
                                              </p:val>
                                            </p:tav>
                                            <p:tav tm="100000">
                                              <p:val>
                                                <p:strVal val="#ppt_y"/>
                                              </p:val>
                                            </p:tav>
                                          </p:tavLst>
                                        </p:anim>
                                      </p:childTnLst>
                                    </p:cTn>
                                  </p:par>
                                  <p:par>
                                    <p:cTn id="233" presetID="2" presetClass="entr" presetSubtype="4" fill="hold" grpId="0" nodeType="withEffect" p14:presetBounceEnd="4000">
                                      <p:stCondLst>
                                        <p:cond delay="700"/>
                                      </p:stCondLst>
                                      <p:childTnLst>
                                        <p:set>
                                          <p:cBhvr>
                                            <p:cTn id="234" dur="1" fill="hold">
                                              <p:stCondLst>
                                                <p:cond delay="0"/>
                                              </p:stCondLst>
                                            </p:cTn>
                                            <p:tgtEl>
                                              <p:spTgt spid="108"/>
                                            </p:tgtEl>
                                            <p:attrNameLst>
                                              <p:attrName>style.visibility</p:attrName>
                                            </p:attrNameLst>
                                          </p:cBhvr>
                                          <p:to>
                                            <p:strVal val="visible"/>
                                          </p:to>
                                        </p:set>
                                        <p:anim calcmode="lin" valueType="num" p14:bounceEnd="4000">
                                          <p:cBhvr additive="base">
                                            <p:cTn id="235" dur="1000" fill="hold"/>
                                            <p:tgtEl>
                                              <p:spTgt spid="108"/>
                                            </p:tgtEl>
                                            <p:attrNameLst>
                                              <p:attrName>ppt_x</p:attrName>
                                            </p:attrNameLst>
                                          </p:cBhvr>
                                          <p:tavLst>
                                            <p:tav tm="0">
                                              <p:val>
                                                <p:strVal val="#ppt_x"/>
                                              </p:val>
                                            </p:tav>
                                            <p:tav tm="100000">
                                              <p:val>
                                                <p:strVal val="#ppt_x"/>
                                              </p:val>
                                            </p:tav>
                                          </p:tavLst>
                                        </p:anim>
                                        <p:anim calcmode="lin" valueType="num" p14:bounceEnd="4000">
                                          <p:cBhvr additive="base">
                                            <p:cTn id="236" dur="1000" fill="hold"/>
                                            <p:tgtEl>
                                              <p:spTgt spid="108"/>
                                            </p:tgtEl>
                                            <p:attrNameLst>
                                              <p:attrName>ppt_y</p:attrName>
                                            </p:attrNameLst>
                                          </p:cBhvr>
                                          <p:tavLst>
                                            <p:tav tm="0">
                                              <p:val>
                                                <p:strVal val="1+#ppt_h/2"/>
                                              </p:val>
                                            </p:tav>
                                            <p:tav tm="100000">
                                              <p:val>
                                                <p:strVal val="#ppt_y"/>
                                              </p:val>
                                            </p:tav>
                                          </p:tavLst>
                                        </p:anim>
                                      </p:childTnLst>
                                    </p:cTn>
                                  </p:par>
                                  <p:par>
                                    <p:cTn id="237" presetID="2" presetClass="entr" presetSubtype="4" fill="hold" grpId="0" nodeType="withEffect" p14:presetBounceEnd="4000">
                                      <p:stCondLst>
                                        <p:cond delay="700"/>
                                      </p:stCondLst>
                                      <p:childTnLst>
                                        <p:set>
                                          <p:cBhvr>
                                            <p:cTn id="238" dur="1" fill="hold">
                                              <p:stCondLst>
                                                <p:cond delay="0"/>
                                              </p:stCondLst>
                                            </p:cTn>
                                            <p:tgtEl>
                                              <p:spTgt spid="109"/>
                                            </p:tgtEl>
                                            <p:attrNameLst>
                                              <p:attrName>style.visibility</p:attrName>
                                            </p:attrNameLst>
                                          </p:cBhvr>
                                          <p:to>
                                            <p:strVal val="visible"/>
                                          </p:to>
                                        </p:set>
                                        <p:anim calcmode="lin" valueType="num" p14:bounceEnd="4000">
                                          <p:cBhvr additive="base">
                                            <p:cTn id="239" dur="1000" fill="hold"/>
                                            <p:tgtEl>
                                              <p:spTgt spid="109"/>
                                            </p:tgtEl>
                                            <p:attrNameLst>
                                              <p:attrName>ppt_x</p:attrName>
                                            </p:attrNameLst>
                                          </p:cBhvr>
                                          <p:tavLst>
                                            <p:tav tm="0">
                                              <p:val>
                                                <p:strVal val="#ppt_x"/>
                                              </p:val>
                                            </p:tav>
                                            <p:tav tm="100000">
                                              <p:val>
                                                <p:strVal val="#ppt_x"/>
                                              </p:val>
                                            </p:tav>
                                          </p:tavLst>
                                        </p:anim>
                                        <p:anim calcmode="lin" valueType="num" p14:bounceEnd="4000">
                                          <p:cBhvr additive="base">
                                            <p:cTn id="240" dur="1000" fill="hold"/>
                                            <p:tgtEl>
                                              <p:spTgt spid="109"/>
                                            </p:tgtEl>
                                            <p:attrNameLst>
                                              <p:attrName>ppt_y</p:attrName>
                                            </p:attrNameLst>
                                          </p:cBhvr>
                                          <p:tavLst>
                                            <p:tav tm="0">
                                              <p:val>
                                                <p:strVal val="1+#ppt_h/2"/>
                                              </p:val>
                                            </p:tav>
                                            <p:tav tm="100000">
                                              <p:val>
                                                <p:strVal val="#ppt_y"/>
                                              </p:val>
                                            </p:tav>
                                          </p:tavLst>
                                        </p:anim>
                                      </p:childTnLst>
                                    </p:cTn>
                                  </p:par>
                                  <p:par>
                                    <p:cTn id="241" presetID="2" presetClass="entr" presetSubtype="4" fill="hold" grpId="0" nodeType="withEffect" p14:presetBounceEnd="4000">
                                      <p:stCondLst>
                                        <p:cond delay="700"/>
                                      </p:stCondLst>
                                      <p:childTnLst>
                                        <p:set>
                                          <p:cBhvr>
                                            <p:cTn id="242" dur="1" fill="hold">
                                              <p:stCondLst>
                                                <p:cond delay="0"/>
                                              </p:stCondLst>
                                            </p:cTn>
                                            <p:tgtEl>
                                              <p:spTgt spid="110"/>
                                            </p:tgtEl>
                                            <p:attrNameLst>
                                              <p:attrName>style.visibility</p:attrName>
                                            </p:attrNameLst>
                                          </p:cBhvr>
                                          <p:to>
                                            <p:strVal val="visible"/>
                                          </p:to>
                                        </p:set>
                                        <p:anim calcmode="lin" valueType="num" p14:bounceEnd="4000">
                                          <p:cBhvr additive="base">
                                            <p:cTn id="243" dur="1000" fill="hold"/>
                                            <p:tgtEl>
                                              <p:spTgt spid="110"/>
                                            </p:tgtEl>
                                            <p:attrNameLst>
                                              <p:attrName>ppt_x</p:attrName>
                                            </p:attrNameLst>
                                          </p:cBhvr>
                                          <p:tavLst>
                                            <p:tav tm="0">
                                              <p:val>
                                                <p:strVal val="#ppt_x"/>
                                              </p:val>
                                            </p:tav>
                                            <p:tav tm="100000">
                                              <p:val>
                                                <p:strVal val="#ppt_x"/>
                                              </p:val>
                                            </p:tav>
                                          </p:tavLst>
                                        </p:anim>
                                        <p:anim calcmode="lin" valueType="num" p14:bounceEnd="4000">
                                          <p:cBhvr additive="base">
                                            <p:cTn id="244" dur="1000" fill="hold"/>
                                            <p:tgtEl>
                                              <p:spTgt spid="110"/>
                                            </p:tgtEl>
                                            <p:attrNameLst>
                                              <p:attrName>ppt_y</p:attrName>
                                            </p:attrNameLst>
                                          </p:cBhvr>
                                          <p:tavLst>
                                            <p:tav tm="0">
                                              <p:val>
                                                <p:strVal val="1+#ppt_h/2"/>
                                              </p:val>
                                            </p:tav>
                                            <p:tav tm="100000">
                                              <p:val>
                                                <p:strVal val="#ppt_y"/>
                                              </p:val>
                                            </p:tav>
                                          </p:tavLst>
                                        </p:anim>
                                      </p:childTnLst>
                                    </p:cTn>
                                  </p:par>
                                  <p:par>
                                    <p:cTn id="245" presetID="2" presetClass="entr" presetSubtype="4" fill="hold" grpId="0" nodeType="withEffect" p14:presetBounceEnd="4000">
                                      <p:stCondLst>
                                        <p:cond delay="700"/>
                                      </p:stCondLst>
                                      <p:childTnLst>
                                        <p:set>
                                          <p:cBhvr>
                                            <p:cTn id="246" dur="1" fill="hold">
                                              <p:stCondLst>
                                                <p:cond delay="0"/>
                                              </p:stCondLst>
                                            </p:cTn>
                                            <p:tgtEl>
                                              <p:spTgt spid="111"/>
                                            </p:tgtEl>
                                            <p:attrNameLst>
                                              <p:attrName>style.visibility</p:attrName>
                                            </p:attrNameLst>
                                          </p:cBhvr>
                                          <p:to>
                                            <p:strVal val="visible"/>
                                          </p:to>
                                        </p:set>
                                        <p:anim calcmode="lin" valueType="num" p14:bounceEnd="4000">
                                          <p:cBhvr additive="base">
                                            <p:cTn id="247" dur="1000" fill="hold"/>
                                            <p:tgtEl>
                                              <p:spTgt spid="111"/>
                                            </p:tgtEl>
                                            <p:attrNameLst>
                                              <p:attrName>ppt_x</p:attrName>
                                            </p:attrNameLst>
                                          </p:cBhvr>
                                          <p:tavLst>
                                            <p:tav tm="0">
                                              <p:val>
                                                <p:strVal val="#ppt_x"/>
                                              </p:val>
                                            </p:tav>
                                            <p:tav tm="100000">
                                              <p:val>
                                                <p:strVal val="#ppt_x"/>
                                              </p:val>
                                            </p:tav>
                                          </p:tavLst>
                                        </p:anim>
                                        <p:anim calcmode="lin" valueType="num" p14:bounceEnd="4000">
                                          <p:cBhvr additive="base">
                                            <p:cTn id="248" dur="1000" fill="hold"/>
                                            <p:tgtEl>
                                              <p:spTgt spid="111"/>
                                            </p:tgtEl>
                                            <p:attrNameLst>
                                              <p:attrName>ppt_y</p:attrName>
                                            </p:attrNameLst>
                                          </p:cBhvr>
                                          <p:tavLst>
                                            <p:tav tm="0">
                                              <p:val>
                                                <p:strVal val="1+#ppt_h/2"/>
                                              </p:val>
                                            </p:tav>
                                            <p:tav tm="100000">
                                              <p:val>
                                                <p:strVal val="#ppt_y"/>
                                              </p:val>
                                            </p:tav>
                                          </p:tavLst>
                                        </p:anim>
                                      </p:childTnLst>
                                    </p:cTn>
                                  </p:par>
                                  <p:par>
                                    <p:cTn id="249" presetID="2" presetClass="entr" presetSubtype="4" fill="hold" nodeType="withEffect" p14:presetBounceEnd="4000">
                                      <p:stCondLst>
                                        <p:cond delay="700"/>
                                      </p:stCondLst>
                                      <p:childTnLst>
                                        <p:set>
                                          <p:cBhvr>
                                            <p:cTn id="250" dur="1" fill="hold">
                                              <p:stCondLst>
                                                <p:cond delay="0"/>
                                              </p:stCondLst>
                                            </p:cTn>
                                            <p:tgtEl>
                                              <p:spTgt spid="32"/>
                                            </p:tgtEl>
                                            <p:attrNameLst>
                                              <p:attrName>style.visibility</p:attrName>
                                            </p:attrNameLst>
                                          </p:cBhvr>
                                          <p:to>
                                            <p:strVal val="visible"/>
                                          </p:to>
                                        </p:set>
                                        <p:anim calcmode="lin" valueType="num" p14:bounceEnd="4000">
                                          <p:cBhvr additive="base">
                                            <p:cTn id="251" dur="1000" fill="hold"/>
                                            <p:tgtEl>
                                              <p:spTgt spid="32"/>
                                            </p:tgtEl>
                                            <p:attrNameLst>
                                              <p:attrName>ppt_x</p:attrName>
                                            </p:attrNameLst>
                                          </p:cBhvr>
                                          <p:tavLst>
                                            <p:tav tm="0">
                                              <p:val>
                                                <p:strVal val="#ppt_x"/>
                                              </p:val>
                                            </p:tav>
                                            <p:tav tm="100000">
                                              <p:val>
                                                <p:strVal val="#ppt_x"/>
                                              </p:val>
                                            </p:tav>
                                          </p:tavLst>
                                        </p:anim>
                                        <p:anim calcmode="lin" valueType="num" p14:bounceEnd="4000">
                                          <p:cBhvr additive="base">
                                            <p:cTn id="252" dur="1000" fill="hold"/>
                                            <p:tgtEl>
                                              <p:spTgt spid="32"/>
                                            </p:tgtEl>
                                            <p:attrNameLst>
                                              <p:attrName>ppt_y</p:attrName>
                                            </p:attrNameLst>
                                          </p:cBhvr>
                                          <p:tavLst>
                                            <p:tav tm="0">
                                              <p:val>
                                                <p:strVal val="1+#ppt_h/2"/>
                                              </p:val>
                                            </p:tav>
                                            <p:tav tm="100000">
                                              <p:val>
                                                <p:strVal val="#ppt_y"/>
                                              </p:val>
                                            </p:tav>
                                          </p:tavLst>
                                        </p:anim>
                                      </p:childTnLst>
                                    </p:cTn>
                                  </p:par>
                                  <p:par>
                                    <p:cTn id="253" presetID="2" presetClass="entr" presetSubtype="4" fill="hold" nodeType="withEffect" p14:presetBounceEnd="4000">
                                      <p:stCondLst>
                                        <p:cond delay="700"/>
                                      </p:stCondLst>
                                      <p:childTnLst>
                                        <p:set>
                                          <p:cBhvr>
                                            <p:cTn id="254" dur="1" fill="hold">
                                              <p:stCondLst>
                                                <p:cond delay="0"/>
                                              </p:stCondLst>
                                            </p:cTn>
                                            <p:tgtEl>
                                              <p:spTgt spid="116"/>
                                            </p:tgtEl>
                                            <p:attrNameLst>
                                              <p:attrName>style.visibility</p:attrName>
                                            </p:attrNameLst>
                                          </p:cBhvr>
                                          <p:to>
                                            <p:strVal val="visible"/>
                                          </p:to>
                                        </p:set>
                                        <p:anim calcmode="lin" valueType="num" p14:bounceEnd="4000">
                                          <p:cBhvr additive="base">
                                            <p:cTn id="255" dur="1000" fill="hold"/>
                                            <p:tgtEl>
                                              <p:spTgt spid="116"/>
                                            </p:tgtEl>
                                            <p:attrNameLst>
                                              <p:attrName>ppt_x</p:attrName>
                                            </p:attrNameLst>
                                          </p:cBhvr>
                                          <p:tavLst>
                                            <p:tav tm="0">
                                              <p:val>
                                                <p:strVal val="#ppt_x"/>
                                              </p:val>
                                            </p:tav>
                                            <p:tav tm="100000">
                                              <p:val>
                                                <p:strVal val="#ppt_x"/>
                                              </p:val>
                                            </p:tav>
                                          </p:tavLst>
                                        </p:anim>
                                        <p:anim calcmode="lin" valueType="num" p14:bounceEnd="4000">
                                          <p:cBhvr additive="base">
                                            <p:cTn id="256" dur="1000" fill="hold"/>
                                            <p:tgtEl>
                                              <p:spTgt spid="116"/>
                                            </p:tgtEl>
                                            <p:attrNameLst>
                                              <p:attrName>ppt_y</p:attrName>
                                            </p:attrNameLst>
                                          </p:cBhvr>
                                          <p:tavLst>
                                            <p:tav tm="0">
                                              <p:val>
                                                <p:strVal val="1+#ppt_h/2"/>
                                              </p:val>
                                            </p:tav>
                                            <p:tav tm="100000">
                                              <p:val>
                                                <p:strVal val="#ppt_y"/>
                                              </p:val>
                                            </p:tav>
                                          </p:tavLst>
                                        </p:anim>
                                      </p:childTnLst>
                                    </p:cTn>
                                  </p:par>
                                  <p:par>
                                    <p:cTn id="257" presetID="2" presetClass="entr" presetSubtype="4" fill="hold" grpId="0" nodeType="withEffect" p14:presetBounceEnd="4000">
                                      <p:stCondLst>
                                        <p:cond delay="700"/>
                                      </p:stCondLst>
                                      <p:childTnLst>
                                        <p:set>
                                          <p:cBhvr>
                                            <p:cTn id="258" dur="1" fill="hold">
                                              <p:stCondLst>
                                                <p:cond delay="0"/>
                                              </p:stCondLst>
                                            </p:cTn>
                                            <p:tgtEl>
                                              <p:spTgt spid="121"/>
                                            </p:tgtEl>
                                            <p:attrNameLst>
                                              <p:attrName>style.visibility</p:attrName>
                                            </p:attrNameLst>
                                          </p:cBhvr>
                                          <p:to>
                                            <p:strVal val="visible"/>
                                          </p:to>
                                        </p:set>
                                        <p:anim calcmode="lin" valueType="num" p14:bounceEnd="4000">
                                          <p:cBhvr additive="base">
                                            <p:cTn id="259" dur="1000" fill="hold"/>
                                            <p:tgtEl>
                                              <p:spTgt spid="121"/>
                                            </p:tgtEl>
                                            <p:attrNameLst>
                                              <p:attrName>ppt_x</p:attrName>
                                            </p:attrNameLst>
                                          </p:cBhvr>
                                          <p:tavLst>
                                            <p:tav tm="0">
                                              <p:val>
                                                <p:strVal val="#ppt_x"/>
                                              </p:val>
                                            </p:tav>
                                            <p:tav tm="100000">
                                              <p:val>
                                                <p:strVal val="#ppt_x"/>
                                              </p:val>
                                            </p:tav>
                                          </p:tavLst>
                                        </p:anim>
                                        <p:anim calcmode="lin" valueType="num" p14:bounceEnd="4000">
                                          <p:cBhvr additive="base">
                                            <p:cTn id="260" dur="1000" fill="hold"/>
                                            <p:tgtEl>
                                              <p:spTgt spid="121"/>
                                            </p:tgtEl>
                                            <p:attrNameLst>
                                              <p:attrName>ppt_y</p:attrName>
                                            </p:attrNameLst>
                                          </p:cBhvr>
                                          <p:tavLst>
                                            <p:tav tm="0">
                                              <p:val>
                                                <p:strVal val="1+#ppt_h/2"/>
                                              </p:val>
                                            </p:tav>
                                            <p:tav tm="100000">
                                              <p:val>
                                                <p:strVal val="#ppt_y"/>
                                              </p:val>
                                            </p:tav>
                                          </p:tavLst>
                                        </p:anim>
                                      </p:childTnLst>
                                    </p:cTn>
                                  </p:par>
                                  <p:par>
                                    <p:cTn id="261" presetID="2" presetClass="entr" presetSubtype="4" fill="hold" grpId="0" nodeType="withEffect" p14:presetBounceEnd="4000">
                                      <p:stCondLst>
                                        <p:cond delay="700"/>
                                      </p:stCondLst>
                                      <p:childTnLst>
                                        <p:set>
                                          <p:cBhvr>
                                            <p:cTn id="262" dur="1" fill="hold">
                                              <p:stCondLst>
                                                <p:cond delay="0"/>
                                              </p:stCondLst>
                                            </p:cTn>
                                            <p:tgtEl>
                                              <p:spTgt spid="122"/>
                                            </p:tgtEl>
                                            <p:attrNameLst>
                                              <p:attrName>style.visibility</p:attrName>
                                            </p:attrNameLst>
                                          </p:cBhvr>
                                          <p:to>
                                            <p:strVal val="visible"/>
                                          </p:to>
                                        </p:set>
                                        <p:anim calcmode="lin" valueType="num" p14:bounceEnd="4000">
                                          <p:cBhvr additive="base">
                                            <p:cTn id="263" dur="1000" fill="hold"/>
                                            <p:tgtEl>
                                              <p:spTgt spid="122"/>
                                            </p:tgtEl>
                                            <p:attrNameLst>
                                              <p:attrName>ppt_x</p:attrName>
                                            </p:attrNameLst>
                                          </p:cBhvr>
                                          <p:tavLst>
                                            <p:tav tm="0">
                                              <p:val>
                                                <p:strVal val="#ppt_x"/>
                                              </p:val>
                                            </p:tav>
                                            <p:tav tm="100000">
                                              <p:val>
                                                <p:strVal val="#ppt_x"/>
                                              </p:val>
                                            </p:tav>
                                          </p:tavLst>
                                        </p:anim>
                                        <p:anim calcmode="lin" valueType="num" p14:bounceEnd="4000">
                                          <p:cBhvr additive="base">
                                            <p:cTn id="264" dur="1000" fill="hold"/>
                                            <p:tgtEl>
                                              <p:spTgt spid="122"/>
                                            </p:tgtEl>
                                            <p:attrNameLst>
                                              <p:attrName>ppt_y</p:attrName>
                                            </p:attrNameLst>
                                          </p:cBhvr>
                                          <p:tavLst>
                                            <p:tav tm="0">
                                              <p:val>
                                                <p:strVal val="1+#ppt_h/2"/>
                                              </p:val>
                                            </p:tav>
                                            <p:tav tm="100000">
                                              <p:val>
                                                <p:strVal val="#ppt_y"/>
                                              </p:val>
                                            </p:tav>
                                          </p:tavLst>
                                        </p:anim>
                                      </p:childTnLst>
                                    </p:cTn>
                                  </p:par>
                                  <p:par>
                                    <p:cTn id="265" presetID="2" presetClass="entr" presetSubtype="4" fill="hold" grpId="0" nodeType="withEffect" p14:presetBounceEnd="4000">
                                      <p:stCondLst>
                                        <p:cond delay="700"/>
                                      </p:stCondLst>
                                      <p:childTnLst>
                                        <p:set>
                                          <p:cBhvr>
                                            <p:cTn id="266" dur="1" fill="hold">
                                              <p:stCondLst>
                                                <p:cond delay="0"/>
                                              </p:stCondLst>
                                            </p:cTn>
                                            <p:tgtEl>
                                              <p:spTgt spid="123"/>
                                            </p:tgtEl>
                                            <p:attrNameLst>
                                              <p:attrName>style.visibility</p:attrName>
                                            </p:attrNameLst>
                                          </p:cBhvr>
                                          <p:to>
                                            <p:strVal val="visible"/>
                                          </p:to>
                                        </p:set>
                                        <p:anim calcmode="lin" valueType="num" p14:bounceEnd="4000">
                                          <p:cBhvr additive="base">
                                            <p:cTn id="267" dur="1000" fill="hold"/>
                                            <p:tgtEl>
                                              <p:spTgt spid="123"/>
                                            </p:tgtEl>
                                            <p:attrNameLst>
                                              <p:attrName>ppt_x</p:attrName>
                                            </p:attrNameLst>
                                          </p:cBhvr>
                                          <p:tavLst>
                                            <p:tav tm="0">
                                              <p:val>
                                                <p:strVal val="#ppt_x"/>
                                              </p:val>
                                            </p:tav>
                                            <p:tav tm="100000">
                                              <p:val>
                                                <p:strVal val="#ppt_x"/>
                                              </p:val>
                                            </p:tav>
                                          </p:tavLst>
                                        </p:anim>
                                        <p:anim calcmode="lin" valueType="num" p14:bounceEnd="4000">
                                          <p:cBhvr additive="base">
                                            <p:cTn id="268" dur="1000" fill="hold"/>
                                            <p:tgtEl>
                                              <p:spTgt spid="123"/>
                                            </p:tgtEl>
                                            <p:attrNameLst>
                                              <p:attrName>ppt_y</p:attrName>
                                            </p:attrNameLst>
                                          </p:cBhvr>
                                          <p:tavLst>
                                            <p:tav tm="0">
                                              <p:val>
                                                <p:strVal val="1+#ppt_h/2"/>
                                              </p:val>
                                            </p:tav>
                                            <p:tav tm="100000">
                                              <p:val>
                                                <p:strVal val="#ppt_y"/>
                                              </p:val>
                                            </p:tav>
                                          </p:tavLst>
                                        </p:anim>
                                      </p:childTnLst>
                                    </p:cTn>
                                  </p:par>
                                  <p:par>
                                    <p:cTn id="269" presetID="2" presetClass="entr" presetSubtype="4" fill="hold" grpId="0" nodeType="withEffect" p14:presetBounceEnd="4000">
                                      <p:stCondLst>
                                        <p:cond delay="700"/>
                                      </p:stCondLst>
                                      <p:childTnLst>
                                        <p:set>
                                          <p:cBhvr>
                                            <p:cTn id="270" dur="1" fill="hold">
                                              <p:stCondLst>
                                                <p:cond delay="0"/>
                                              </p:stCondLst>
                                            </p:cTn>
                                            <p:tgtEl>
                                              <p:spTgt spid="124"/>
                                            </p:tgtEl>
                                            <p:attrNameLst>
                                              <p:attrName>style.visibility</p:attrName>
                                            </p:attrNameLst>
                                          </p:cBhvr>
                                          <p:to>
                                            <p:strVal val="visible"/>
                                          </p:to>
                                        </p:set>
                                        <p:anim calcmode="lin" valueType="num" p14:bounceEnd="4000">
                                          <p:cBhvr additive="base">
                                            <p:cTn id="271" dur="1000" fill="hold"/>
                                            <p:tgtEl>
                                              <p:spTgt spid="124"/>
                                            </p:tgtEl>
                                            <p:attrNameLst>
                                              <p:attrName>ppt_x</p:attrName>
                                            </p:attrNameLst>
                                          </p:cBhvr>
                                          <p:tavLst>
                                            <p:tav tm="0">
                                              <p:val>
                                                <p:strVal val="#ppt_x"/>
                                              </p:val>
                                            </p:tav>
                                            <p:tav tm="100000">
                                              <p:val>
                                                <p:strVal val="#ppt_x"/>
                                              </p:val>
                                            </p:tav>
                                          </p:tavLst>
                                        </p:anim>
                                        <p:anim calcmode="lin" valueType="num" p14:bounceEnd="4000">
                                          <p:cBhvr additive="base">
                                            <p:cTn id="272" dur="1000" fill="hold"/>
                                            <p:tgtEl>
                                              <p:spTgt spid="124"/>
                                            </p:tgtEl>
                                            <p:attrNameLst>
                                              <p:attrName>ppt_y</p:attrName>
                                            </p:attrNameLst>
                                          </p:cBhvr>
                                          <p:tavLst>
                                            <p:tav tm="0">
                                              <p:val>
                                                <p:strVal val="1+#ppt_h/2"/>
                                              </p:val>
                                            </p:tav>
                                            <p:tav tm="100000">
                                              <p:val>
                                                <p:strVal val="#ppt_y"/>
                                              </p:val>
                                            </p:tav>
                                          </p:tavLst>
                                        </p:anim>
                                      </p:childTnLst>
                                    </p:cTn>
                                  </p:par>
                                  <p:par>
                                    <p:cTn id="273" presetID="2" presetClass="entr" presetSubtype="4" fill="hold" grpId="0" nodeType="withEffect" p14:presetBounceEnd="4000">
                                      <p:stCondLst>
                                        <p:cond delay="700"/>
                                      </p:stCondLst>
                                      <p:childTnLst>
                                        <p:set>
                                          <p:cBhvr>
                                            <p:cTn id="274" dur="1" fill="hold">
                                              <p:stCondLst>
                                                <p:cond delay="0"/>
                                              </p:stCondLst>
                                            </p:cTn>
                                            <p:tgtEl>
                                              <p:spTgt spid="125"/>
                                            </p:tgtEl>
                                            <p:attrNameLst>
                                              <p:attrName>style.visibility</p:attrName>
                                            </p:attrNameLst>
                                          </p:cBhvr>
                                          <p:to>
                                            <p:strVal val="visible"/>
                                          </p:to>
                                        </p:set>
                                        <p:anim calcmode="lin" valueType="num" p14:bounceEnd="4000">
                                          <p:cBhvr additive="base">
                                            <p:cTn id="275" dur="1000" fill="hold"/>
                                            <p:tgtEl>
                                              <p:spTgt spid="125"/>
                                            </p:tgtEl>
                                            <p:attrNameLst>
                                              <p:attrName>ppt_x</p:attrName>
                                            </p:attrNameLst>
                                          </p:cBhvr>
                                          <p:tavLst>
                                            <p:tav tm="0">
                                              <p:val>
                                                <p:strVal val="#ppt_x"/>
                                              </p:val>
                                            </p:tav>
                                            <p:tav tm="100000">
                                              <p:val>
                                                <p:strVal val="#ppt_x"/>
                                              </p:val>
                                            </p:tav>
                                          </p:tavLst>
                                        </p:anim>
                                        <p:anim calcmode="lin" valueType="num" p14:bounceEnd="4000">
                                          <p:cBhvr additive="base">
                                            <p:cTn id="276" dur="1000" fill="hold"/>
                                            <p:tgtEl>
                                              <p:spTgt spid="125"/>
                                            </p:tgtEl>
                                            <p:attrNameLst>
                                              <p:attrName>ppt_y</p:attrName>
                                            </p:attrNameLst>
                                          </p:cBhvr>
                                          <p:tavLst>
                                            <p:tav tm="0">
                                              <p:val>
                                                <p:strVal val="1+#ppt_h/2"/>
                                              </p:val>
                                            </p:tav>
                                            <p:tav tm="100000">
                                              <p:val>
                                                <p:strVal val="#ppt_y"/>
                                              </p:val>
                                            </p:tav>
                                          </p:tavLst>
                                        </p:anim>
                                      </p:childTnLst>
                                    </p:cTn>
                                  </p:par>
                                  <p:par>
                                    <p:cTn id="277" presetID="2" presetClass="entr" presetSubtype="4" fill="hold" grpId="0" nodeType="withEffect" p14:presetBounceEnd="4000">
                                      <p:stCondLst>
                                        <p:cond delay="700"/>
                                      </p:stCondLst>
                                      <p:childTnLst>
                                        <p:set>
                                          <p:cBhvr>
                                            <p:cTn id="278" dur="1" fill="hold">
                                              <p:stCondLst>
                                                <p:cond delay="0"/>
                                              </p:stCondLst>
                                            </p:cTn>
                                            <p:tgtEl>
                                              <p:spTgt spid="126"/>
                                            </p:tgtEl>
                                            <p:attrNameLst>
                                              <p:attrName>style.visibility</p:attrName>
                                            </p:attrNameLst>
                                          </p:cBhvr>
                                          <p:to>
                                            <p:strVal val="visible"/>
                                          </p:to>
                                        </p:set>
                                        <p:anim calcmode="lin" valueType="num" p14:bounceEnd="4000">
                                          <p:cBhvr additive="base">
                                            <p:cTn id="279" dur="1000" fill="hold"/>
                                            <p:tgtEl>
                                              <p:spTgt spid="126"/>
                                            </p:tgtEl>
                                            <p:attrNameLst>
                                              <p:attrName>ppt_x</p:attrName>
                                            </p:attrNameLst>
                                          </p:cBhvr>
                                          <p:tavLst>
                                            <p:tav tm="0">
                                              <p:val>
                                                <p:strVal val="#ppt_x"/>
                                              </p:val>
                                            </p:tav>
                                            <p:tav tm="100000">
                                              <p:val>
                                                <p:strVal val="#ppt_x"/>
                                              </p:val>
                                            </p:tav>
                                          </p:tavLst>
                                        </p:anim>
                                        <p:anim calcmode="lin" valueType="num" p14:bounceEnd="4000">
                                          <p:cBhvr additive="base">
                                            <p:cTn id="280" dur="1000" fill="hold"/>
                                            <p:tgtEl>
                                              <p:spTgt spid="126"/>
                                            </p:tgtEl>
                                            <p:attrNameLst>
                                              <p:attrName>ppt_y</p:attrName>
                                            </p:attrNameLst>
                                          </p:cBhvr>
                                          <p:tavLst>
                                            <p:tav tm="0">
                                              <p:val>
                                                <p:strVal val="1+#ppt_h/2"/>
                                              </p:val>
                                            </p:tav>
                                            <p:tav tm="100000">
                                              <p:val>
                                                <p:strVal val="#ppt_y"/>
                                              </p:val>
                                            </p:tav>
                                          </p:tavLst>
                                        </p:anim>
                                      </p:childTnLst>
                                    </p:cTn>
                                  </p:par>
                                  <p:par>
                                    <p:cTn id="281" presetID="2" presetClass="entr" presetSubtype="4" fill="hold" grpId="0" nodeType="withEffect" p14:presetBounceEnd="4000">
                                      <p:stCondLst>
                                        <p:cond delay="700"/>
                                      </p:stCondLst>
                                      <p:childTnLst>
                                        <p:set>
                                          <p:cBhvr>
                                            <p:cTn id="282" dur="1" fill="hold">
                                              <p:stCondLst>
                                                <p:cond delay="0"/>
                                              </p:stCondLst>
                                            </p:cTn>
                                            <p:tgtEl>
                                              <p:spTgt spid="127"/>
                                            </p:tgtEl>
                                            <p:attrNameLst>
                                              <p:attrName>style.visibility</p:attrName>
                                            </p:attrNameLst>
                                          </p:cBhvr>
                                          <p:to>
                                            <p:strVal val="visible"/>
                                          </p:to>
                                        </p:set>
                                        <p:anim calcmode="lin" valueType="num" p14:bounceEnd="4000">
                                          <p:cBhvr additive="base">
                                            <p:cTn id="283" dur="1000" fill="hold"/>
                                            <p:tgtEl>
                                              <p:spTgt spid="127"/>
                                            </p:tgtEl>
                                            <p:attrNameLst>
                                              <p:attrName>ppt_x</p:attrName>
                                            </p:attrNameLst>
                                          </p:cBhvr>
                                          <p:tavLst>
                                            <p:tav tm="0">
                                              <p:val>
                                                <p:strVal val="#ppt_x"/>
                                              </p:val>
                                            </p:tav>
                                            <p:tav tm="100000">
                                              <p:val>
                                                <p:strVal val="#ppt_x"/>
                                              </p:val>
                                            </p:tav>
                                          </p:tavLst>
                                        </p:anim>
                                        <p:anim calcmode="lin" valueType="num" p14:bounceEnd="4000">
                                          <p:cBhvr additive="base">
                                            <p:cTn id="284" dur="1000" fill="hold"/>
                                            <p:tgtEl>
                                              <p:spTgt spid="127"/>
                                            </p:tgtEl>
                                            <p:attrNameLst>
                                              <p:attrName>ppt_y</p:attrName>
                                            </p:attrNameLst>
                                          </p:cBhvr>
                                          <p:tavLst>
                                            <p:tav tm="0">
                                              <p:val>
                                                <p:strVal val="1+#ppt_h/2"/>
                                              </p:val>
                                            </p:tav>
                                            <p:tav tm="100000">
                                              <p:val>
                                                <p:strVal val="#ppt_y"/>
                                              </p:val>
                                            </p:tav>
                                          </p:tavLst>
                                        </p:anim>
                                      </p:childTnLst>
                                    </p:cTn>
                                  </p:par>
                                  <p:par>
                                    <p:cTn id="285" presetID="2" presetClass="entr" presetSubtype="4" fill="hold" grpId="0" nodeType="withEffect" p14:presetBounceEnd="4000">
                                      <p:stCondLst>
                                        <p:cond delay="700"/>
                                      </p:stCondLst>
                                      <p:childTnLst>
                                        <p:set>
                                          <p:cBhvr>
                                            <p:cTn id="286" dur="1" fill="hold">
                                              <p:stCondLst>
                                                <p:cond delay="0"/>
                                              </p:stCondLst>
                                            </p:cTn>
                                            <p:tgtEl>
                                              <p:spTgt spid="128"/>
                                            </p:tgtEl>
                                            <p:attrNameLst>
                                              <p:attrName>style.visibility</p:attrName>
                                            </p:attrNameLst>
                                          </p:cBhvr>
                                          <p:to>
                                            <p:strVal val="visible"/>
                                          </p:to>
                                        </p:set>
                                        <p:anim calcmode="lin" valueType="num" p14:bounceEnd="4000">
                                          <p:cBhvr additive="base">
                                            <p:cTn id="287" dur="1000" fill="hold"/>
                                            <p:tgtEl>
                                              <p:spTgt spid="128"/>
                                            </p:tgtEl>
                                            <p:attrNameLst>
                                              <p:attrName>ppt_x</p:attrName>
                                            </p:attrNameLst>
                                          </p:cBhvr>
                                          <p:tavLst>
                                            <p:tav tm="0">
                                              <p:val>
                                                <p:strVal val="#ppt_x"/>
                                              </p:val>
                                            </p:tav>
                                            <p:tav tm="100000">
                                              <p:val>
                                                <p:strVal val="#ppt_x"/>
                                              </p:val>
                                            </p:tav>
                                          </p:tavLst>
                                        </p:anim>
                                        <p:anim calcmode="lin" valueType="num" p14:bounceEnd="4000">
                                          <p:cBhvr additive="base">
                                            <p:cTn id="288" dur="1000" fill="hold"/>
                                            <p:tgtEl>
                                              <p:spTgt spid="128"/>
                                            </p:tgtEl>
                                            <p:attrNameLst>
                                              <p:attrName>ppt_y</p:attrName>
                                            </p:attrNameLst>
                                          </p:cBhvr>
                                          <p:tavLst>
                                            <p:tav tm="0">
                                              <p:val>
                                                <p:strVal val="1+#ppt_h/2"/>
                                              </p:val>
                                            </p:tav>
                                            <p:tav tm="100000">
                                              <p:val>
                                                <p:strVal val="#ppt_y"/>
                                              </p:val>
                                            </p:tav>
                                          </p:tavLst>
                                        </p:anim>
                                      </p:childTnLst>
                                    </p:cTn>
                                  </p:par>
                                  <p:par>
                                    <p:cTn id="289" presetID="2" presetClass="entr" presetSubtype="4" fill="hold" grpId="0" nodeType="withEffect" p14:presetBounceEnd="4000">
                                      <p:stCondLst>
                                        <p:cond delay="700"/>
                                      </p:stCondLst>
                                      <p:childTnLst>
                                        <p:set>
                                          <p:cBhvr>
                                            <p:cTn id="290" dur="1" fill="hold">
                                              <p:stCondLst>
                                                <p:cond delay="0"/>
                                              </p:stCondLst>
                                            </p:cTn>
                                            <p:tgtEl>
                                              <p:spTgt spid="129"/>
                                            </p:tgtEl>
                                            <p:attrNameLst>
                                              <p:attrName>style.visibility</p:attrName>
                                            </p:attrNameLst>
                                          </p:cBhvr>
                                          <p:to>
                                            <p:strVal val="visible"/>
                                          </p:to>
                                        </p:set>
                                        <p:anim calcmode="lin" valueType="num" p14:bounceEnd="4000">
                                          <p:cBhvr additive="base">
                                            <p:cTn id="291" dur="1000" fill="hold"/>
                                            <p:tgtEl>
                                              <p:spTgt spid="129"/>
                                            </p:tgtEl>
                                            <p:attrNameLst>
                                              <p:attrName>ppt_x</p:attrName>
                                            </p:attrNameLst>
                                          </p:cBhvr>
                                          <p:tavLst>
                                            <p:tav tm="0">
                                              <p:val>
                                                <p:strVal val="#ppt_x"/>
                                              </p:val>
                                            </p:tav>
                                            <p:tav tm="100000">
                                              <p:val>
                                                <p:strVal val="#ppt_x"/>
                                              </p:val>
                                            </p:tav>
                                          </p:tavLst>
                                        </p:anim>
                                        <p:anim calcmode="lin" valueType="num" p14:bounceEnd="4000">
                                          <p:cBhvr additive="base">
                                            <p:cTn id="292" dur="1000" fill="hold"/>
                                            <p:tgtEl>
                                              <p:spTgt spid="129"/>
                                            </p:tgtEl>
                                            <p:attrNameLst>
                                              <p:attrName>ppt_y</p:attrName>
                                            </p:attrNameLst>
                                          </p:cBhvr>
                                          <p:tavLst>
                                            <p:tav tm="0">
                                              <p:val>
                                                <p:strVal val="1+#ppt_h/2"/>
                                              </p:val>
                                            </p:tav>
                                            <p:tav tm="100000">
                                              <p:val>
                                                <p:strVal val="#ppt_y"/>
                                              </p:val>
                                            </p:tav>
                                          </p:tavLst>
                                        </p:anim>
                                      </p:childTnLst>
                                    </p:cTn>
                                  </p:par>
                                  <p:par>
                                    <p:cTn id="293" presetID="2" presetClass="entr" presetSubtype="4" fill="hold" grpId="0" nodeType="withEffect" p14:presetBounceEnd="4000">
                                      <p:stCondLst>
                                        <p:cond delay="700"/>
                                      </p:stCondLst>
                                      <p:childTnLst>
                                        <p:set>
                                          <p:cBhvr>
                                            <p:cTn id="294" dur="1" fill="hold">
                                              <p:stCondLst>
                                                <p:cond delay="0"/>
                                              </p:stCondLst>
                                            </p:cTn>
                                            <p:tgtEl>
                                              <p:spTgt spid="130"/>
                                            </p:tgtEl>
                                            <p:attrNameLst>
                                              <p:attrName>style.visibility</p:attrName>
                                            </p:attrNameLst>
                                          </p:cBhvr>
                                          <p:to>
                                            <p:strVal val="visible"/>
                                          </p:to>
                                        </p:set>
                                        <p:anim calcmode="lin" valueType="num" p14:bounceEnd="4000">
                                          <p:cBhvr additive="base">
                                            <p:cTn id="295" dur="1000" fill="hold"/>
                                            <p:tgtEl>
                                              <p:spTgt spid="130"/>
                                            </p:tgtEl>
                                            <p:attrNameLst>
                                              <p:attrName>ppt_x</p:attrName>
                                            </p:attrNameLst>
                                          </p:cBhvr>
                                          <p:tavLst>
                                            <p:tav tm="0">
                                              <p:val>
                                                <p:strVal val="#ppt_x"/>
                                              </p:val>
                                            </p:tav>
                                            <p:tav tm="100000">
                                              <p:val>
                                                <p:strVal val="#ppt_x"/>
                                              </p:val>
                                            </p:tav>
                                          </p:tavLst>
                                        </p:anim>
                                        <p:anim calcmode="lin" valueType="num" p14:bounceEnd="4000">
                                          <p:cBhvr additive="base">
                                            <p:cTn id="296" dur="1000" fill="hold"/>
                                            <p:tgtEl>
                                              <p:spTgt spid="130"/>
                                            </p:tgtEl>
                                            <p:attrNameLst>
                                              <p:attrName>ppt_y</p:attrName>
                                            </p:attrNameLst>
                                          </p:cBhvr>
                                          <p:tavLst>
                                            <p:tav tm="0">
                                              <p:val>
                                                <p:strVal val="1+#ppt_h/2"/>
                                              </p:val>
                                            </p:tav>
                                            <p:tav tm="100000">
                                              <p:val>
                                                <p:strVal val="#ppt_y"/>
                                              </p:val>
                                            </p:tav>
                                          </p:tavLst>
                                        </p:anim>
                                      </p:childTnLst>
                                    </p:cTn>
                                  </p:par>
                                  <p:par>
                                    <p:cTn id="297" presetID="2" presetClass="entr" presetSubtype="4" fill="hold" grpId="0" nodeType="withEffect" p14:presetBounceEnd="4000">
                                      <p:stCondLst>
                                        <p:cond delay="700"/>
                                      </p:stCondLst>
                                      <p:childTnLst>
                                        <p:set>
                                          <p:cBhvr>
                                            <p:cTn id="298" dur="1" fill="hold">
                                              <p:stCondLst>
                                                <p:cond delay="0"/>
                                              </p:stCondLst>
                                            </p:cTn>
                                            <p:tgtEl>
                                              <p:spTgt spid="131"/>
                                            </p:tgtEl>
                                            <p:attrNameLst>
                                              <p:attrName>style.visibility</p:attrName>
                                            </p:attrNameLst>
                                          </p:cBhvr>
                                          <p:to>
                                            <p:strVal val="visible"/>
                                          </p:to>
                                        </p:set>
                                        <p:anim calcmode="lin" valueType="num" p14:bounceEnd="4000">
                                          <p:cBhvr additive="base">
                                            <p:cTn id="299" dur="1000" fill="hold"/>
                                            <p:tgtEl>
                                              <p:spTgt spid="131"/>
                                            </p:tgtEl>
                                            <p:attrNameLst>
                                              <p:attrName>ppt_x</p:attrName>
                                            </p:attrNameLst>
                                          </p:cBhvr>
                                          <p:tavLst>
                                            <p:tav tm="0">
                                              <p:val>
                                                <p:strVal val="#ppt_x"/>
                                              </p:val>
                                            </p:tav>
                                            <p:tav tm="100000">
                                              <p:val>
                                                <p:strVal val="#ppt_x"/>
                                              </p:val>
                                            </p:tav>
                                          </p:tavLst>
                                        </p:anim>
                                        <p:anim calcmode="lin" valueType="num" p14:bounceEnd="4000">
                                          <p:cBhvr additive="base">
                                            <p:cTn id="300" dur="1000" fill="hold"/>
                                            <p:tgtEl>
                                              <p:spTgt spid="131"/>
                                            </p:tgtEl>
                                            <p:attrNameLst>
                                              <p:attrName>ppt_y</p:attrName>
                                            </p:attrNameLst>
                                          </p:cBhvr>
                                          <p:tavLst>
                                            <p:tav tm="0">
                                              <p:val>
                                                <p:strVal val="1+#ppt_h/2"/>
                                              </p:val>
                                            </p:tav>
                                            <p:tav tm="100000">
                                              <p:val>
                                                <p:strVal val="#ppt_y"/>
                                              </p:val>
                                            </p:tav>
                                          </p:tavLst>
                                        </p:anim>
                                      </p:childTnLst>
                                    </p:cTn>
                                  </p:par>
                                  <p:par>
                                    <p:cTn id="301" presetID="2" presetClass="entr" presetSubtype="4" fill="hold" grpId="0" nodeType="withEffect" p14:presetBounceEnd="4000">
                                      <p:stCondLst>
                                        <p:cond delay="700"/>
                                      </p:stCondLst>
                                      <p:childTnLst>
                                        <p:set>
                                          <p:cBhvr>
                                            <p:cTn id="302" dur="1" fill="hold">
                                              <p:stCondLst>
                                                <p:cond delay="0"/>
                                              </p:stCondLst>
                                            </p:cTn>
                                            <p:tgtEl>
                                              <p:spTgt spid="132"/>
                                            </p:tgtEl>
                                            <p:attrNameLst>
                                              <p:attrName>style.visibility</p:attrName>
                                            </p:attrNameLst>
                                          </p:cBhvr>
                                          <p:to>
                                            <p:strVal val="visible"/>
                                          </p:to>
                                        </p:set>
                                        <p:anim calcmode="lin" valueType="num" p14:bounceEnd="4000">
                                          <p:cBhvr additive="base">
                                            <p:cTn id="303" dur="1000" fill="hold"/>
                                            <p:tgtEl>
                                              <p:spTgt spid="132"/>
                                            </p:tgtEl>
                                            <p:attrNameLst>
                                              <p:attrName>ppt_x</p:attrName>
                                            </p:attrNameLst>
                                          </p:cBhvr>
                                          <p:tavLst>
                                            <p:tav tm="0">
                                              <p:val>
                                                <p:strVal val="#ppt_x"/>
                                              </p:val>
                                            </p:tav>
                                            <p:tav tm="100000">
                                              <p:val>
                                                <p:strVal val="#ppt_x"/>
                                              </p:val>
                                            </p:tav>
                                          </p:tavLst>
                                        </p:anim>
                                        <p:anim calcmode="lin" valueType="num" p14:bounceEnd="4000">
                                          <p:cBhvr additive="base">
                                            <p:cTn id="304" dur="1000" fill="hold"/>
                                            <p:tgtEl>
                                              <p:spTgt spid="132"/>
                                            </p:tgtEl>
                                            <p:attrNameLst>
                                              <p:attrName>ppt_y</p:attrName>
                                            </p:attrNameLst>
                                          </p:cBhvr>
                                          <p:tavLst>
                                            <p:tav tm="0">
                                              <p:val>
                                                <p:strVal val="1+#ppt_h/2"/>
                                              </p:val>
                                            </p:tav>
                                            <p:tav tm="100000">
                                              <p:val>
                                                <p:strVal val="#ppt_y"/>
                                              </p:val>
                                            </p:tav>
                                          </p:tavLst>
                                        </p:anim>
                                      </p:childTnLst>
                                    </p:cTn>
                                  </p:par>
                                  <p:par>
                                    <p:cTn id="305" presetID="10" presetClass="entr" presetSubtype="0" fill="hold" nodeType="withEffect">
                                      <p:stCondLst>
                                        <p:cond delay="1700"/>
                                      </p:stCondLst>
                                      <p:childTnLst>
                                        <p:set>
                                          <p:cBhvr>
                                            <p:cTn id="306" dur="1" fill="hold">
                                              <p:stCondLst>
                                                <p:cond delay="0"/>
                                              </p:stCondLst>
                                            </p:cTn>
                                            <p:tgtEl>
                                              <p:spTgt spid="166"/>
                                            </p:tgtEl>
                                            <p:attrNameLst>
                                              <p:attrName>style.visibility</p:attrName>
                                            </p:attrNameLst>
                                          </p:cBhvr>
                                          <p:to>
                                            <p:strVal val="visible"/>
                                          </p:to>
                                        </p:set>
                                        <p:animEffect transition="in" filter="fade">
                                          <p:cBhvr>
                                            <p:cTn id="307" dur="500"/>
                                            <p:tgtEl>
                                              <p:spTgt spid="166"/>
                                            </p:tgtEl>
                                          </p:cBhvr>
                                        </p:animEffect>
                                      </p:childTnLst>
                                    </p:cTn>
                                  </p:par>
                                  <p:par>
                                    <p:cTn id="308" presetID="10" presetClass="entr" presetSubtype="0" fill="hold" grpId="0" nodeType="withEffect">
                                      <p:stCondLst>
                                        <p:cond delay="1700"/>
                                      </p:stCondLst>
                                      <p:childTnLst>
                                        <p:set>
                                          <p:cBhvr>
                                            <p:cTn id="309" dur="1" fill="hold">
                                              <p:stCondLst>
                                                <p:cond delay="0"/>
                                              </p:stCondLst>
                                            </p:cTn>
                                            <p:tgtEl>
                                              <p:spTgt spid="167"/>
                                            </p:tgtEl>
                                            <p:attrNameLst>
                                              <p:attrName>style.visibility</p:attrName>
                                            </p:attrNameLst>
                                          </p:cBhvr>
                                          <p:to>
                                            <p:strVal val="visible"/>
                                          </p:to>
                                        </p:set>
                                        <p:animEffect transition="in" filter="fade">
                                          <p:cBhvr>
                                            <p:cTn id="310" dur="500"/>
                                            <p:tgtEl>
                                              <p:spTgt spid="167"/>
                                            </p:tgtEl>
                                          </p:cBhvr>
                                        </p:animEffect>
                                      </p:childTnLst>
                                    </p:cTn>
                                  </p:par>
                                  <p:par>
                                    <p:cTn id="311" presetID="10" presetClass="entr" presetSubtype="0" fill="hold" grpId="0" nodeType="withEffect">
                                      <p:stCondLst>
                                        <p:cond delay="1700"/>
                                      </p:stCondLst>
                                      <p:childTnLst>
                                        <p:set>
                                          <p:cBhvr>
                                            <p:cTn id="312" dur="1" fill="hold">
                                              <p:stCondLst>
                                                <p:cond delay="0"/>
                                              </p:stCondLst>
                                            </p:cTn>
                                            <p:tgtEl>
                                              <p:spTgt spid="171"/>
                                            </p:tgtEl>
                                            <p:attrNameLst>
                                              <p:attrName>style.visibility</p:attrName>
                                            </p:attrNameLst>
                                          </p:cBhvr>
                                          <p:to>
                                            <p:strVal val="visible"/>
                                          </p:to>
                                        </p:set>
                                        <p:animEffect transition="in" filter="fade">
                                          <p:cBhvr>
                                            <p:cTn id="313" dur="500"/>
                                            <p:tgtEl>
                                              <p:spTgt spid="171"/>
                                            </p:tgtEl>
                                          </p:cBhvr>
                                        </p:animEffect>
                                      </p:childTnLst>
                                    </p:cTn>
                                  </p:par>
                                  <p:par>
                                    <p:cTn id="314" presetID="10" presetClass="entr" presetSubtype="0" fill="hold" nodeType="withEffect">
                                      <p:stCondLst>
                                        <p:cond delay="1700"/>
                                      </p:stCondLst>
                                      <p:childTnLst>
                                        <p:set>
                                          <p:cBhvr>
                                            <p:cTn id="315" dur="1" fill="hold">
                                              <p:stCondLst>
                                                <p:cond delay="0"/>
                                              </p:stCondLst>
                                            </p:cTn>
                                            <p:tgtEl>
                                              <p:spTgt spid="168"/>
                                            </p:tgtEl>
                                            <p:attrNameLst>
                                              <p:attrName>style.visibility</p:attrName>
                                            </p:attrNameLst>
                                          </p:cBhvr>
                                          <p:to>
                                            <p:strVal val="visible"/>
                                          </p:to>
                                        </p:set>
                                        <p:animEffect transition="in" filter="fade">
                                          <p:cBhvr>
                                            <p:cTn id="316" dur="500"/>
                                            <p:tgtEl>
                                              <p:spTgt spid="168"/>
                                            </p:tgtEl>
                                          </p:cBhvr>
                                        </p:animEffect>
                                      </p:childTnLst>
                                    </p:cTn>
                                  </p:par>
                                  <p:par>
                                    <p:cTn id="317" presetID="10" presetClass="entr" presetSubtype="0" fill="hold" grpId="0" nodeType="withEffect">
                                      <p:stCondLst>
                                        <p:cond delay="1700"/>
                                      </p:stCondLst>
                                      <p:childTnLst>
                                        <p:set>
                                          <p:cBhvr>
                                            <p:cTn id="318" dur="1" fill="hold">
                                              <p:stCondLst>
                                                <p:cond delay="0"/>
                                              </p:stCondLst>
                                            </p:cTn>
                                            <p:tgtEl>
                                              <p:spTgt spid="175"/>
                                            </p:tgtEl>
                                            <p:attrNameLst>
                                              <p:attrName>style.visibility</p:attrName>
                                            </p:attrNameLst>
                                          </p:cBhvr>
                                          <p:to>
                                            <p:strVal val="visible"/>
                                          </p:to>
                                        </p:set>
                                        <p:animEffect transition="in" filter="fade">
                                          <p:cBhvr>
                                            <p:cTn id="319" dur="500"/>
                                            <p:tgtEl>
                                              <p:spTgt spid="175"/>
                                            </p:tgtEl>
                                          </p:cBhvr>
                                        </p:animEffect>
                                      </p:childTnLst>
                                    </p:cTn>
                                  </p:par>
                                  <p:par>
                                    <p:cTn id="320" presetID="10" presetClass="entr" presetSubtype="0" fill="hold" nodeType="withEffect">
                                      <p:stCondLst>
                                        <p:cond delay="1700"/>
                                      </p:stCondLst>
                                      <p:childTnLst>
                                        <p:set>
                                          <p:cBhvr>
                                            <p:cTn id="321" dur="1" fill="hold">
                                              <p:stCondLst>
                                                <p:cond delay="0"/>
                                              </p:stCondLst>
                                            </p:cTn>
                                            <p:tgtEl>
                                              <p:spTgt spid="172"/>
                                            </p:tgtEl>
                                            <p:attrNameLst>
                                              <p:attrName>style.visibility</p:attrName>
                                            </p:attrNameLst>
                                          </p:cBhvr>
                                          <p:to>
                                            <p:strVal val="visible"/>
                                          </p:to>
                                        </p:set>
                                        <p:animEffect transition="in" filter="fade">
                                          <p:cBhvr>
                                            <p:cTn id="322" dur="500"/>
                                            <p:tgtEl>
                                              <p:spTgt spid="172"/>
                                            </p:tgtEl>
                                          </p:cBhvr>
                                        </p:animEffect>
                                      </p:childTnLst>
                                    </p:cTn>
                                  </p:par>
                                  <p:par>
                                    <p:cTn id="323" presetID="10" presetClass="entr" presetSubtype="0" fill="hold" grpId="0" nodeType="withEffect">
                                      <p:stCondLst>
                                        <p:cond delay="1700"/>
                                      </p:stCondLst>
                                      <p:childTnLst>
                                        <p:set>
                                          <p:cBhvr>
                                            <p:cTn id="324" dur="1" fill="hold">
                                              <p:stCondLst>
                                                <p:cond delay="0"/>
                                              </p:stCondLst>
                                            </p:cTn>
                                            <p:tgtEl>
                                              <p:spTgt spid="179"/>
                                            </p:tgtEl>
                                            <p:attrNameLst>
                                              <p:attrName>style.visibility</p:attrName>
                                            </p:attrNameLst>
                                          </p:cBhvr>
                                          <p:to>
                                            <p:strVal val="visible"/>
                                          </p:to>
                                        </p:set>
                                        <p:animEffect transition="in" filter="fade">
                                          <p:cBhvr>
                                            <p:cTn id="325" dur="500"/>
                                            <p:tgtEl>
                                              <p:spTgt spid="179"/>
                                            </p:tgtEl>
                                          </p:cBhvr>
                                        </p:animEffect>
                                      </p:childTnLst>
                                    </p:cTn>
                                  </p:par>
                                  <p:par>
                                    <p:cTn id="326" presetID="10" presetClass="entr" presetSubtype="0" fill="hold" nodeType="withEffect">
                                      <p:stCondLst>
                                        <p:cond delay="1700"/>
                                      </p:stCondLst>
                                      <p:childTnLst>
                                        <p:set>
                                          <p:cBhvr>
                                            <p:cTn id="327" dur="1" fill="hold">
                                              <p:stCondLst>
                                                <p:cond delay="0"/>
                                              </p:stCondLst>
                                            </p:cTn>
                                            <p:tgtEl>
                                              <p:spTgt spid="176"/>
                                            </p:tgtEl>
                                            <p:attrNameLst>
                                              <p:attrName>style.visibility</p:attrName>
                                            </p:attrNameLst>
                                          </p:cBhvr>
                                          <p:to>
                                            <p:strVal val="visible"/>
                                          </p:to>
                                        </p:set>
                                        <p:animEffect transition="in" filter="fade">
                                          <p:cBhvr>
                                            <p:cTn id="328" dur="500"/>
                                            <p:tgtEl>
                                              <p:spTgt spid="176"/>
                                            </p:tgtEl>
                                          </p:cBhvr>
                                        </p:animEffect>
                                      </p:childTnLst>
                                    </p:cTn>
                                  </p:par>
                                  <p:par>
                                    <p:cTn id="329" presetID="2" presetClass="entr" presetSubtype="4" fill="hold" grpId="0" nodeType="withEffect" p14:presetBounceEnd="8000">
                                      <p:stCondLst>
                                        <p:cond delay="2200"/>
                                      </p:stCondLst>
                                      <p:childTnLst>
                                        <p:set>
                                          <p:cBhvr>
                                            <p:cTn id="330" dur="1" fill="hold">
                                              <p:stCondLst>
                                                <p:cond delay="0"/>
                                              </p:stCondLst>
                                            </p:cTn>
                                            <p:tgtEl>
                                              <p:spTgt spid="148"/>
                                            </p:tgtEl>
                                            <p:attrNameLst>
                                              <p:attrName>style.visibility</p:attrName>
                                            </p:attrNameLst>
                                          </p:cBhvr>
                                          <p:to>
                                            <p:strVal val="visible"/>
                                          </p:to>
                                        </p:set>
                                        <p:anim calcmode="lin" valueType="num" p14:bounceEnd="8000">
                                          <p:cBhvr additive="base">
                                            <p:cTn id="331" dur="500" fill="hold"/>
                                            <p:tgtEl>
                                              <p:spTgt spid="148"/>
                                            </p:tgtEl>
                                            <p:attrNameLst>
                                              <p:attrName>ppt_x</p:attrName>
                                            </p:attrNameLst>
                                          </p:cBhvr>
                                          <p:tavLst>
                                            <p:tav tm="0">
                                              <p:val>
                                                <p:strVal val="#ppt_x"/>
                                              </p:val>
                                            </p:tav>
                                            <p:tav tm="100000">
                                              <p:val>
                                                <p:strVal val="#ppt_x"/>
                                              </p:val>
                                            </p:tav>
                                          </p:tavLst>
                                        </p:anim>
                                        <p:anim calcmode="lin" valueType="num" p14:bounceEnd="8000">
                                          <p:cBhvr additive="base">
                                            <p:cTn id="332" dur="500" fill="hold"/>
                                            <p:tgtEl>
                                              <p:spTgt spid="148"/>
                                            </p:tgtEl>
                                            <p:attrNameLst>
                                              <p:attrName>ppt_y</p:attrName>
                                            </p:attrNameLst>
                                          </p:cBhvr>
                                          <p:tavLst>
                                            <p:tav tm="0">
                                              <p:val>
                                                <p:strVal val="1+#ppt_h/2"/>
                                              </p:val>
                                            </p:tav>
                                            <p:tav tm="100000">
                                              <p:val>
                                                <p:strVal val="#ppt_y"/>
                                              </p:val>
                                            </p:tav>
                                          </p:tavLst>
                                        </p:anim>
                                      </p:childTnLst>
                                    </p:cTn>
                                  </p:par>
                                  <p:par>
                                    <p:cTn id="333" presetID="2" presetClass="entr" presetSubtype="4" fill="hold" grpId="0" nodeType="withEffect" p14:presetBounceEnd="8000">
                                      <p:stCondLst>
                                        <p:cond delay="2200"/>
                                      </p:stCondLst>
                                      <p:childTnLst>
                                        <p:set>
                                          <p:cBhvr>
                                            <p:cTn id="334" dur="1" fill="hold">
                                              <p:stCondLst>
                                                <p:cond delay="0"/>
                                              </p:stCondLst>
                                            </p:cTn>
                                            <p:tgtEl>
                                              <p:spTgt spid="149"/>
                                            </p:tgtEl>
                                            <p:attrNameLst>
                                              <p:attrName>style.visibility</p:attrName>
                                            </p:attrNameLst>
                                          </p:cBhvr>
                                          <p:to>
                                            <p:strVal val="visible"/>
                                          </p:to>
                                        </p:set>
                                        <p:anim calcmode="lin" valueType="num" p14:bounceEnd="8000">
                                          <p:cBhvr additive="base">
                                            <p:cTn id="335" dur="500" fill="hold"/>
                                            <p:tgtEl>
                                              <p:spTgt spid="149"/>
                                            </p:tgtEl>
                                            <p:attrNameLst>
                                              <p:attrName>ppt_x</p:attrName>
                                            </p:attrNameLst>
                                          </p:cBhvr>
                                          <p:tavLst>
                                            <p:tav tm="0">
                                              <p:val>
                                                <p:strVal val="#ppt_x"/>
                                              </p:val>
                                            </p:tav>
                                            <p:tav tm="100000">
                                              <p:val>
                                                <p:strVal val="#ppt_x"/>
                                              </p:val>
                                            </p:tav>
                                          </p:tavLst>
                                        </p:anim>
                                        <p:anim calcmode="lin" valueType="num" p14:bounceEnd="8000">
                                          <p:cBhvr additive="base">
                                            <p:cTn id="336" dur="500" fill="hold"/>
                                            <p:tgtEl>
                                              <p:spTgt spid="149"/>
                                            </p:tgtEl>
                                            <p:attrNameLst>
                                              <p:attrName>ppt_y</p:attrName>
                                            </p:attrNameLst>
                                          </p:cBhvr>
                                          <p:tavLst>
                                            <p:tav tm="0">
                                              <p:val>
                                                <p:strVal val="1+#ppt_h/2"/>
                                              </p:val>
                                            </p:tav>
                                            <p:tav tm="100000">
                                              <p:val>
                                                <p:strVal val="#ppt_y"/>
                                              </p:val>
                                            </p:tav>
                                          </p:tavLst>
                                        </p:anim>
                                      </p:childTnLst>
                                    </p:cTn>
                                  </p:par>
                                  <p:par>
                                    <p:cTn id="337" presetID="2" presetClass="entr" presetSubtype="4" fill="hold" grpId="0" nodeType="withEffect" p14:presetBounceEnd="8000">
                                      <p:stCondLst>
                                        <p:cond delay="2200"/>
                                      </p:stCondLst>
                                      <p:childTnLst>
                                        <p:set>
                                          <p:cBhvr>
                                            <p:cTn id="338" dur="1" fill="hold">
                                              <p:stCondLst>
                                                <p:cond delay="0"/>
                                              </p:stCondLst>
                                            </p:cTn>
                                            <p:tgtEl>
                                              <p:spTgt spid="150"/>
                                            </p:tgtEl>
                                            <p:attrNameLst>
                                              <p:attrName>style.visibility</p:attrName>
                                            </p:attrNameLst>
                                          </p:cBhvr>
                                          <p:to>
                                            <p:strVal val="visible"/>
                                          </p:to>
                                        </p:set>
                                        <p:anim calcmode="lin" valueType="num" p14:bounceEnd="8000">
                                          <p:cBhvr additive="base">
                                            <p:cTn id="339" dur="500" fill="hold"/>
                                            <p:tgtEl>
                                              <p:spTgt spid="150"/>
                                            </p:tgtEl>
                                            <p:attrNameLst>
                                              <p:attrName>ppt_x</p:attrName>
                                            </p:attrNameLst>
                                          </p:cBhvr>
                                          <p:tavLst>
                                            <p:tav tm="0">
                                              <p:val>
                                                <p:strVal val="#ppt_x"/>
                                              </p:val>
                                            </p:tav>
                                            <p:tav tm="100000">
                                              <p:val>
                                                <p:strVal val="#ppt_x"/>
                                              </p:val>
                                            </p:tav>
                                          </p:tavLst>
                                        </p:anim>
                                        <p:anim calcmode="lin" valueType="num" p14:bounceEnd="8000">
                                          <p:cBhvr additive="base">
                                            <p:cTn id="340" dur="500" fill="hold"/>
                                            <p:tgtEl>
                                              <p:spTgt spid="150"/>
                                            </p:tgtEl>
                                            <p:attrNameLst>
                                              <p:attrName>ppt_y</p:attrName>
                                            </p:attrNameLst>
                                          </p:cBhvr>
                                          <p:tavLst>
                                            <p:tav tm="0">
                                              <p:val>
                                                <p:strVal val="1+#ppt_h/2"/>
                                              </p:val>
                                            </p:tav>
                                            <p:tav tm="100000">
                                              <p:val>
                                                <p:strVal val="#ppt_y"/>
                                              </p:val>
                                            </p:tav>
                                          </p:tavLst>
                                        </p:anim>
                                      </p:childTnLst>
                                    </p:cTn>
                                  </p:par>
                                  <p:par>
                                    <p:cTn id="341" presetID="2" presetClass="entr" presetSubtype="4" fill="hold" grpId="0" nodeType="withEffect" p14:presetBounceEnd="8000">
                                      <p:stCondLst>
                                        <p:cond delay="2200"/>
                                      </p:stCondLst>
                                      <p:childTnLst>
                                        <p:set>
                                          <p:cBhvr>
                                            <p:cTn id="342" dur="1" fill="hold">
                                              <p:stCondLst>
                                                <p:cond delay="0"/>
                                              </p:stCondLst>
                                            </p:cTn>
                                            <p:tgtEl>
                                              <p:spTgt spid="151"/>
                                            </p:tgtEl>
                                            <p:attrNameLst>
                                              <p:attrName>style.visibility</p:attrName>
                                            </p:attrNameLst>
                                          </p:cBhvr>
                                          <p:to>
                                            <p:strVal val="visible"/>
                                          </p:to>
                                        </p:set>
                                        <p:anim calcmode="lin" valueType="num" p14:bounceEnd="8000">
                                          <p:cBhvr additive="base">
                                            <p:cTn id="343" dur="500" fill="hold"/>
                                            <p:tgtEl>
                                              <p:spTgt spid="151"/>
                                            </p:tgtEl>
                                            <p:attrNameLst>
                                              <p:attrName>ppt_x</p:attrName>
                                            </p:attrNameLst>
                                          </p:cBhvr>
                                          <p:tavLst>
                                            <p:tav tm="0">
                                              <p:val>
                                                <p:strVal val="#ppt_x"/>
                                              </p:val>
                                            </p:tav>
                                            <p:tav tm="100000">
                                              <p:val>
                                                <p:strVal val="#ppt_x"/>
                                              </p:val>
                                            </p:tav>
                                          </p:tavLst>
                                        </p:anim>
                                        <p:anim calcmode="lin" valueType="num" p14:bounceEnd="8000">
                                          <p:cBhvr additive="base">
                                            <p:cTn id="344" dur="500" fill="hold"/>
                                            <p:tgtEl>
                                              <p:spTgt spid="151"/>
                                            </p:tgtEl>
                                            <p:attrNameLst>
                                              <p:attrName>ppt_y</p:attrName>
                                            </p:attrNameLst>
                                          </p:cBhvr>
                                          <p:tavLst>
                                            <p:tav tm="0">
                                              <p:val>
                                                <p:strVal val="1+#ppt_h/2"/>
                                              </p:val>
                                            </p:tav>
                                            <p:tav tm="100000">
                                              <p:val>
                                                <p:strVal val="#ppt_y"/>
                                              </p:val>
                                            </p:tav>
                                          </p:tavLst>
                                        </p:anim>
                                      </p:childTnLst>
                                    </p:cTn>
                                  </p:par>
                                  <p:par>
                                    <p:cTn id="345" presetID="2" presetClass="entr" presetSubtype="4" fill="hold" grpId="0" nodeType="withEffect" p14:presetBounceEnd="8000">
                                      <p:stCondLst>
                                        <p:cond delay="2200"/>
                                      </p:stCondLst>
                                      <p:childTnLst>
                                        <p:set>
                                          <p:cBhvr>
                                            <p:cTn id="346" dur="1" fill="hold">
                                              <p:stCondLst>
                                                <p:cond delay="0"/>
                                              </p:stCondLst>
                                            </p:cTn>
                                            <p:tgtEl>
                                              <p:spTgt spid="157"/>
                                            </p:tgtEl>
                                            <p:attrNameLst>
                                              <p:attrName>style.visibility</p:attrName>
                                            </p:attrNameLst>
                                          </p:cBhvr>
                                          <p:to>
                                            <p:strVal val="visible"/>
                                          </p:to>
                                        </p:set>
                                        <p:anim calcmode="lin" valueType="num" p14:bounceEnd="8000">
                                          <p:cBhvr additive="base">
                                            <p:cTn id="347" dur="500" fill="hold"/>
                                            <p:tgtEl>
                                              <p:spTgt spid="157"/>
                                            </p:tgtEl>
                                            <p:attrNameLst>
                                              <p:attrName>ppt_x</p:attrName>
                                            </p:attrNameLst>
                                          </p:cBhvr>
                                          <p:tavLst>
                                            <p:tav tm="0">
                                              <p:val>
                                                <p:strVal val="#ppt_x"/>
                                              </p:val>
                                            </p:tav>
                                            <p:tav tm="100000">
                                              <p:val>
                                                <p:strVal val="#ppt_x"/>
                                              </p:val>
                                            </p:tav>
                                          </p:tavLst>
                                        </p:anim>
                                        <p:anim calcmode="lin" valueType="num" p14:bounceEnd="8000">
                                          <p:cBhvr additive="base">
                                            <p:cTn id="348" dur="500" fill="hold"/>
                                            <p:tgtEl>
                                              <p:spTgt spid="157"/>
                                            </p:tgtEl>
                                            <p:attrNameLst>
                                              <p:attrName>ppt_y</p:attrName>
                                            </p:attrNameLst>
                                          </p:cBhvr>
                                          <p:tavLst>
                                            <p:tav tm="0">
                                              <p:val>
                                                <p:strVal val="1+#ppt_h/2"/>
                                              </p:val>
                                            </p:tav>
                                            <p:tav tm="100000">
                                              <p:val>
                                                <p:strVal val="#ppt_y"/>
                                              </p:val>
                                            </p:tav>
                                          </p:tavLst>
                                        </p:anim>
                                      </p:childTnLst>
                                    </p:cTn>
                                  </p:par>
                                  <p:par>
                                    <p:cTn id="349" presetID="2" presetClass="entr" presetSubtype="4" fill="hold" grpId="0" nodeType="withEffect" p14:presetBounceEnd="8000">
                                      <p:stCondLst>
                                        <p:cond delay="2200"/>
                                      </p:stCondLst>
                                      <p:childTnLst>
                                        <p:set>
                                          <p:cBhvr>
                                            <p:cTn id="350" dur="1" fill="hold">
                                              <p:stCondLst>
                                                <p:cond delay="0"/>
                                              </p:stCondLst>
                                            </p:cTn>
                                            <p:tgtEl>
                                              <p:spTgt spid="158"/>
                                            </p:tgtEl>
                                            <p:attrNameLst>
                                              <p:attrName>style.visibility</p:attrName>
                                            </p:attrNameLst>
                                          </p:cBhvr>
                                          <p:to>
                                            <p:strVal val="visible"/>
                                          </p:to>
                                        </p:set>
                                        <p:anim calcmode="lin" valueType="num" p14:bounceEnd="8000">
                                          <p:cBhvr additive="base">
                                            <p:cTn id="351" dur="500" fill="hold"/>
                                            <p:tgtEl>
                                              <p:spTgt spid="158"/>
                                            </p:tgtEl>
                                            <p:attrNameLst>
                                              <p:attrName>ppt_x</p:attrName>
                                            </p:attrNameLst>
                                          </p:cBhvr>
                                          <p:tavLst>
                                            <p:tav tm="0">
                                              <p:val>
                                                <p:strVal val="#ppt_x"/>
                                              </p:val>
                                            </p:tav>
                                            <p:tav tm="100000">
                                              <p:val>
                                                <p:strVal val="#ppt_x"/>
                                              </p:val>
                                            </p:tav>
                                          </p:tavLst>
                                        </p:anim>
                                        <p:anim calcmode="lin" valueType="num" p14:bounceEnd="8000">
                                          <p:cBhvr additive="base">
                                            <p:cTn id="352" dur="500" fill="hold"/>
                                            <p:tgtEl>
                                              <p:spTgt spid="158"/>
                                            </p:tgtEl>
                                            <p:attrNameLst>
                                              <p:attrName>ppt_y</p:attrName>
                                            </p:attrNameLst>
                                          </p:cBhvr>
                                          <p:tavLst>
                                            <p:tav tm="0">
                                              <p:val>
                                                <p:strVal val="1+#ppt_h/2"/>
                                              </p:val>
                                            </p:tav>
                                            <p:tav tm="100000">
                                              <p:val>
                                                <p:strVal val="#ppt_y"/>
                                              </p:val>
                                            </p:tav>
                                          </p:tavLst>
                                        </p:anim>
                                      </p:childTnLst>
                                    </p:cTn>
                                  </p:par>
                                  <p:par>
                                    <p:cTn id="353" presetID="2" presetClass="entr" presetSubtype="4" fill="hold" grpId="0" nodeType="withEffect" p14:presetBounceEnd="8000">
                                      <p:stCondLst>
                                        <p:cond delay="2200"/>
                                      </p:stCondLst>
                                      <p:childTnLst>
                                        <p:set>
                                          <p:cBhvr>
                                            <p:cTn id="354" dur="1" fill="hold">
                                              <p:stCondLst>
                                                <p:cond delay="0"/>
                                              </p:stCondLst>
                                            </p:cTn>
                                            <p:tgtEl>
                                              <p:spTgt spid="159"/>
                                            </p:tgtEl>
                                            <p:attrNameLst>
                                              <p:attrName>style.visibility</p:attrName>
                                            </p:attrNameLst>
                                          </p:cBhvr>
                                          <p:to>
                                            <p:strVal val="visible"/>
                                          </p:to>
                                        </p:set>
                                        <p:anim calcmode="lin" valueType="num" p14:bounceEnd="8000">
                                          <p:cBhvr additive="base">
                                            <p:cTn id="355" dur="500" fill="hold"/>
                                            <p:tgtEl>
                                              <p:spTgt spid="159"/>
                                            </p:tgtEl>
                                            <p:attrNameLst>
                                              <p:attrName>ppt_x</p:attrName>
                                            </p:attrNameLst>
                                          </p:cBhvr>
                                          <p:tavLst>
                                            <p:tav tm="0">
                                              <p:val>
                                                <p:strVal val="#ppt_x"/>
                                              </p:val>
                                            </p:tav>
                                            <p:tav tm="100000">
                                              <p:val>
                                                <p:strVal val="#ppt_x"/>
                                              </p:val>
                                            </p:tav>
                                          </p:tavLst>
                                        </p:anim>
                                        <p:anim calcmode="lin" valueType="num" p14:bounceEnd="8000">
                                          <p:cBhvr additive="base">
                                            <p:cTn id="356" dur="500" fill="hold"/>
                                            <p:tgtEl>
                                              <p:spTgt spid="159"/>
                                            </p:tgtEl>
                                            <p:attrNameLst>
                                              <p:attrName>ppt_y</p:attrName>
                                            </p:attrNameLst>
                                          </p:cBhvr>
                                          <p:tavLst>
                                            <p:tav tm="0">
                                              <p:val>
                                                <p:strVal val="1+#ppt_h/2"/>
                                              </p:val>
                                            </p:tav>
                                            <p:tav tm="100000">
                                              <p:val>
                                                <p:strVal val="#ppt_y"/>
                                              </p:val>
                                            </p:tav>
                                          </p:tavLst>
                                        </p:anim>
                                      </p:childTnLst>
                                    </p:cTn>
                                  </p:par>
                                  <p:par>
                                    <p:cTn id="357" presetID="2" presetClass="entr" presetSubtype="4" fill="hold" grpId="0" nodeType="withEffect" p14:presetBounceEnd="8000">
                                      <p:stCondLst>
                                        <p:cond delay="2200"/>
                                      </p:stCondLst>
                                      <p:childTnLst>
                                        <p:set>
                                          <p:cBhvr>
                                            <p:cTn id="358" dur="1" fill="hold">
                                              <p:stCondLst>
                                                <p:cond delay="0"/>
                                              </p:stCondLst>
                                            </p:cTn>
                                            <p:tgtEl>
                                              <p:spTgt spid="160"/>
                                            </p:tgtEl>
                                            <p:attrNameLst>
                                              <p:attrName>style.visibility</p:attrName>
                                            </p:attrNameLst>
                                          </p:cBhvr>
                                          <p:to>
                                            <p:strVal val="visible"/>
                                          </p:to>
                                        </p:set>
                                        <p:anim calcmode="lin" valueType="num" p14:bounceEnd="8000">
                                          <p:cBhvr additive="base">
                                            <p:cTn id="359" dur="500" fill="hold"/>
                                            <p:tgtEl>
                                              <p:spTgt spid="160"/>
                                            </p:tgtEl>
                                            <p:attrNameLst>
                                              <p:attrName>ppt_x</p:attrName>
                                            </p:attrNameLst>
                                          </p:cBhvr>
                                          <p:tavLst>
                                            <p:tav tm="0">
                                              <p:val>
                                                <p:strVal val="#ppt_x"/>
                                              </p:val>
                                            </p:tav>
                                            <p:tav tm="100000">
                                              <p:val>
                                                <p:strVal val="#ppt_x"/>
                                              </p:val>
                                            </p:tav>
                                          </p:tavLst>
                                        </p:anim>
                                        <p:anim calcmode="lin" valueType="num" p14:bounceEnd="8000">
                                          <p:cBhvr additive="base">
                                            <p:cTn id="360" dur="500" fill="hold"/>
                                            <p:tgtEl>
                                              <p:spTgt spid="1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 grpId="0" animBg="1"/>
          <p:bldP spid="155" grpId="0" animBg="1"/>
          <p:bldP spid="156" grpId="0" animBg="1"/>
          <p:bldP spid="152" grpId="0" animBg="1"/>
          <p:bldP spid="7" grpId="0" animBg="1"/>
          <p:bldP spid="8" grpId="0" animBg="1"/>
          <p:bldP spid="9" grpId="0" animBg="1"/>
          <p:bldP spid="10" grpId="0" animBg="1"/>
          <p:bldP spid="11" grpId="0" animBg="1"/>
          <p:bldP spid="12" grpId="0" animBg="1"/>
          <p:bldP spid="13" grpId="0" animBg="1"/>
          <p:bldP spid="14" grpId="0" animBg="1"/>
          <p:bldP spid="21" grpId="0" animBg="1"/>
          <p:bldP spid="22" grpId="0" animBg="1"/>
          <p:bldP spid="29" grpId="0" animBg="1"/>
          <p:bldP spid="31"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21" grpId="0" animBg="1"/>
          <p:bldP spid="122" grpId="0" animBg="1"/>
          <p:bldP spid="123" grpId="0" animBg="1"/>
          <p:bldP spid="124" grpId="0" animBg="1"/>
          <p:bldP spid="125" grpId="0" animBg="1"/>
          <p:bldP spid="126" grpId="0" animBg="1"/>
          <p:bldP spid="127" grpId="0" animBg="1"/>
          <p:bldP spid="128" grpId="0" animBg="1"/>
          <p:bldP spid="129" grpId="0" animBg="1"/>
          <p:bldP spid="130" grpId="0" animBg="1"/>
          <p:bldP spid="131" grpId="0" animBg="1"/>
          <p:bldP spid="132" grpId="0" animBg="1"/>
          <p:bldP spid="148" grpId="0"/>
          <p:bldP spid="149" grpId="0"/>
          <p:bldP spid="150" grpId="0"/>
          <p:bldP spid="151" grpId="0"/>
          <p:bldP spid="157" grpId="0"/>
          <p:bldP spid="158" grpId="0"/>
          <p:bldP spid="159" grpId="0"/>
          <p:bldP spid="160" grpId="0"/>
          <p:bldP spid="167" grpId="0"/>
          <p:bldP spid="171" grpId="0"/>
          <p:bldP spid="175" grpId="0"/>
          <p:bldP spid="179" grpId="0"/>
          <p:bldP spid="13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3"/>
                                            </p:tgtEl>
                                            <p:attrNameLst>
                                              <p:attrName>style.visibility</p:attrName>
                                            </p:attrNameLst>
                                          </p:cBhvr>
                                          <p:to>
                                            <p:strVal val="visible"/>
                                          </p:to>
                                        </p:set>
                                        <p:anim calcmode="lin" valueType="num">
                                          <p:cBhvr additive="base">
                                            <p:cTn id="7" dur="500" fill="hold"/>
                                            <p:tgtEl>
                                              <p:spTgt spid="133"/>
                                            </p:tgtEl>
                                            <p:attrNameLst>
                                              <p:attrName>ppt_x</p:attrName>
                                            </p:attrNameLst>
                                          </p:cBhvr>
                                          <p:tavLst>
                                            <p:tav tm="0">
                                              <p:val>
                                                <p:strVal val="0-#ppt_w/2"/>
                                              </p:val>
                                            </p:tav>
                                            <p:tav tm="100000">
                                              <p:val>
                                                <p:strVal val="#ppt_x"/>
                                              </p:val>
                                            </p:tav>
                                          </p:tavLst>
                                        </p:anim>
                                        <p:anim calcmode="lin" valueType="num">
                                          <p:cBhvr additive="base">
                                            <p:cTn id="8" dur="500" fill="hold"/>
                                            <p:tgtEl>
                                              <p:spTgt spid="133"/>
                                            </p:tgtEl>
                                            <p:attrNameLst>
                                              <p:attrName>ppt_y</p:attrName>
                                            </p:attrNameLst>
                                          </p:cBhvr>
                                          <p:tavLst>
                                            <p:tav tm="0">
                                              <p:val>
                                                <p:strVal val="#ppt_y"/>
                                              </p:val>
                                            </p:tav>
                                            <p:tav tm="100000">
                                              <p:val>
                                                <p:strVal val="#ppt_y"/>
                                              </p:val>
                                            </p:tav>
                                          </p:tavLst>
                                        </p:anim>
                                      </p:childTnLst>
                                    </p:cTn>
                                  </p:par>
                                  <p:par>
                                    <p:cTn id="9" presetID="2" presetClass="entr" presetSubtype="4" fill="hold" grpId="0" nodeType="withEffect">
                                      <p:stCondLst>
                                        <p:cond delay="700"/>
                                      </p:stCondLst>
                                      <p:childTnLst>
                                        <p:set>
                                          <p:cBhvr>
                                            <p:cTn id="10" dur="1" fill="hold">
                                              <p:stCondLst>
                                                <p:cond delay="0"/>
                                              </p:stCondLst>
                                            </p:cTn>
                                            <p:tgtEl>
                                              <p:spTgt spid="154"/>
                                            </p:tgtEl>
                                            <p:attrNameLst>
                                              <p:attrName>style.visibility</p:attrName>
                                            </p:attrNameLst>
                                          </p:cBhvr>
                                          <p:to>
                                            <p:strVal val="visible"/>
                                          </p:to>
                                        </p:set>
                                        <p:anim calcmode="lin" valueType="num">
                                          <p:cBhvr additive="base">
                                            <p:cTn id="11" dur="1000" fill="hold"/>
                                            <p:tgtEl>
                                              <p:spTgt spid="154"/>
                                            </p:tgtEl>
                                            <p:attrNameLst>
                                              <p:attrName>ppt_x</p:attrName>
                                            </p:attrNameLst>
                                          </p:cBhvr>
                                          <p:tavLst>
                                            <p:tav tm="0">
                                              <p:val>
                                                <p:strVal val="#ppt_x"/>
                                              </p:val>
                                            </p:tav>
                                            <p:tav tm="100000">
                                              <p:val>
                                                <p:strVal val="#ppt_x"/>
                                              </p:val>
                                            </p:tav>
                                          </p:tavLst>
                                        </p:anim>
                                        <p:anim calcmode="lin" valueType="num">
                                          <p:cBhvr additive="base">
                                            <p:cTn id="12" dur="1000" fill="hold"/>
                                            <p:tgtEl>
                                              <p:spTgt spid="15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700"/>
                                      </p:stCondLst>
                                      <p:childTnLst>
                                        <p:set>
                                          <p:cBhvr>
                                            <p:cTn id="14" dur="1" fill="hold">
                                              <p:stCondLst>
                                                <p:cond delay="0"/>
                                              </p:stCondLst>
                                            </p:cTn>
                                            <p:tgtEl>
                                              <p:spTgt spid="155"/>
                                            </p:tgtEl>
                                            <p:attrNameLst>
                                              <p:attrName>style.visibility</p:attrName>
                                            </p:attrNameLst>
                                          </p:cBhvr>
                                          <p:to>
                                            <p:strVal val="visible"/>
                                          </p:to>
                                        </p:set>
                                        <p:anim calcmode="lin" valueType="num">
                                          <p:cBhvr additive="base">
                                            <p:cTn id="15" dur="1000" fill="hold"/>
                                            <p:tgtEl>
                                              <p:spTgt spid="155"/>
                                            </p:tgtEl>
                                            <p:attrNameLst>
                                              <p:attrName>ppt_x</p:attrName>
                                            </p:attrNameLst>
                                          </p:cBhvr>
                                          <p:tavLst>
                                            <p:tav tm="0">
                                              <p:val>
                                                <p:strVal val="#ppt_x"/>
                                              </p:val>
                                            </p:tav>
                                            <p:tav tm="100000">
                                              <p:val>
                                                <p:strVal val="#ppt_x"/>
                                              </p:val>
                                            </p:tav>
                                          </p:tavLst>
                                        </p:anim>
                                        <p:anim calcmode="lin" valueType="num">
                                          <p:cBhvr additive="base">
                                            <p:cTn id="16" dur="1000" fill="hold"/>
                                            <p:tgtEl>
                                              <p:spTgt spid="15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700"/>
                                      </p:stCondLst>
                                      <p:childTnLst>
                                        <p:set>
                                          <p:cBhvr>
                                            <p:cTn id="18" dur="1" fill="hold">
                                              <p:stCondLst>
                                                <p:cond delay="0"/>
                                              </p:stCondLst>
                                            </p:cTn>
                                            <p:tgtEl>
                                              <p:spTgt spid="156"/>
                                            </p:tgtEl>
                                            <p:attrNameLst>
                                              <p:attrName>style.visibility</p:attrName>
                                            </p:attrNameLst>
                                          </p:cBhvr>
                                          <p:to>
                                            <p:strVal val="visible"/>
                                          </p:to>
                                        </p:set>
                                        <p:anim calcmode="lin" valueType="num">
                                          <p:cBhvr additive="base">
                                            <p:cTn id="19" dur="1000" fill="hold"/>
                                            <p:tgtEl>
                                              <p:spTgt spid="156"/>
                                            </p:tgtEl>
                                            <p:attrNameLst>
                                              <p:attrName>ppt_x</p:attrName>
                                            </p:attrNameLst>
                                          </p:cBhvr>
                                          <p:tavLst>
                                            <p:tav tm="0">
                                              <p:val>
                                                <p:strVal val="#ppt_x"/>
                                              </p:val>
                                            </p:tav>
                                            <p:tav tm="100000">
                                              <p:val>
                                                <p:strVal val="#ppt_x"/>
                                              </p:val>
                                            </p:tav>
                                          </p:tavLst>
                                        </p:anim>
                                        <p:anim calcmode="lin" valueType="num">
                                          <p:cBhvr additive="base">
                                            <p:cTn id="20" dur="1000" fill="hold"/>
                                            <p:tgtEl>
                                              <p:spTgt spid="15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700"/>
                                      </p:stCondLst>
                                      <p:childTnLst>
                                        <p:set>
                                          <p:cBhvr>
                                            <p:cTn id="22" dur="1" fill="hold">
                                              <p:stCondLst>
                                                <p:cond delay="0"/>
                                              </p:stCondLst>
                                            </p:cTn>
                                            <p:tgtEl>
                                              <p:spTgt spid="152"/>
                                            </p:tgtEl>
                                            <p:attrNameLst>
                                              <p:attrName>style.visibility</p:attrName>
                                            </p:attrNameLst>
                                          </p:cBhvr>
                                          <p:to>
                                            <p:strVal val="visible"/>
                                          </p:to>
                                        </p:set>
                                        <p:anim calcmode="lin" valueType="num">
                                          <p:cBhvr additive="base">
                                            <p:cTn id="23" dur="1000" fill="hold"/>
                                            <p:tgtEl>
                                              <p:spTgt spid="152"/>
                                            </p:tgtEl>
                                            <p:attrNameLst>
                                              <p:attrName>ppt_x</p:attrName>
                                            </p:attrNameLst>
                                          </p:cBhvr>
                                          <p:tavLst>
                                            <p:tav tm="0">
                                              <p:val>
                                                <p:strVal val="#ppt_x"/>
                                              </p:val>
                                            </p:tav>
                                            <p:tav tm="100000">
                                              <p:val>
                                                <p:strVal val="#ppt_x"/>
                                              </p:val>
                                            </p:tav>
                                          </p:tavLst>
                                        </p:anim>
                                        <p:anim calcmode="lin" valueType="num">
                                          <p:cBhvr additive="base">
                                            <p:cTn id="24" dur="1000" fill="hold"/>
                                            <p:tgtEl>
                                              <p:spTgt spid="15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70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1000" fill="hold"/>
                                            <p:tgtEl>
                                              <p:spTgt spid="7"/>
                                            </p:tgtEl>
                                            <p:attrNameLst>
                                              <p:attrName>ppt_x</p:attrName>
                                            </p:attrNameLst>
                                          </p:cBhvr>
                                          <p:tavLst>
                                            <p:tav tm="0">
                                              <p:val>
                                                <p:strVal val="#ppt_x"/>
                                              </p:val>
                                            </p:tav>
                                            <p:tav tm="100000">
                                              <p:val>
                                                <p:strVal val="#ppt_x"/>
                                              </p:val>
                                            </p:tav>
                                          </p:tavLst>
                                        </p:anim>
                                        <p:anim calcmode="lin" valueType="num">
                                          <p:cBhvr additive="base">
                                            <p:cTn id="28" dur="1000" fill="hold"/>
                                            <p:tgtEl>
                                              <p:spTgt spid="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70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1000" fill="hold"/>
                                            <p:tgtEl>
                                              <p:spTgt spid="8"/>
                                            </p:tgtEl>
                                            <p:attrNameLst>
                                              <p:attrName>ppt_x</p:attrName>
                                            </p:attrNameLst>
                                          </p:cBhvr>
                                          <p:tavLst>
                                            <p:tav tm="0">
                                              <p:val>
                                                <p:strVal val="#ppt_x"/>
                                              </p:val>
                                            </p:tav>
                                            <p:tav tm="100000">
                                              <p:val>
                                                <p:strVal val="#ppt_x"/>
                                              </p:val>
                                            </p:tav>
                                          </p:tavLst>
                                        </p:anim>
                                        <p:anim calcmode="lin" valueType="num">
                                          <p:cBhvr additive="base">
                                            <p:cTn id="32" dur="1000" fill="hold"/>
                                            <p:tgtEl>
                                              <p:spTgt spid="8"/>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70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1000" fill="hold"/>
                                            <p:tgtEl>
                                              <p:spTgt spid="9"/>
                                            </p:tgtEl>
                                            <p:attrNameLst>
                                              <p:attrName>ppt_x</p:attrName>
                                            </p:attrNameLst>
                                          </p:cBhvr>
                                          <p:tavLst>
                                            <p:tav tm="0">
                                              <p:val>
                                                <p:strVal val="#ppt_x"/>
                                              </p:val>
                                            </p:tav>
                                            <p:tav tm="100000">
                                              <p:val>
                                                <p:strVal val="#ppt_x"/>
                                              </p:val>
                                            </p:tav>
                                          </p:tavLst>
                                        </p:anim>
                                        <p:anim calcmode="lin" valueType="num">
                                          <p:cBhvr additive="base">
                                            <p:cTn id="36" dur="1000" fill="hold"/>
                                            <p:tgtEl>
                                              <p:spTgt spid="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70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1000" fill="hold"/>
                                            <p:tgtEl>
                                              <p:spTgt spid="10"/>
                                            </p:tgtEl>
                                            <p:attrNameLst>
                                              <p:attrName>ppt_x</p:attrName>
                                            </p:attrNameLst>
                                          </p:cBhvr>
                                          <p:tavLst>
                                            <p:tav tm="0">
                                              <p:val>
                                                <p:strVal val="#ppt_x"/>
                                              </p:val>
                                            </p:tav>
                                            <p:tav tm="100000">
                                              <p:val>
                                                <p:strVal val="#ppt_x"/>
                                              </p:val>
                                            </p:tav>
                                          </p:tavLst>
                                        </p:anim>
                                        <p:anim calcmode="lin" valueType="num">
                                          <p:cBhvr additive="base">
                                            <p:cTn id="40" dur="1000" fill="hold"/>
                                            <p:tgtEl>
                                              <p:spTgt spid="10"/>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70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1000" fill="hold"/>
                                            <p:tgtEl>
                                              <p:spTgt spid="11"/>
                                            </p:tgtEl>
                                            <p:attrNameLst>
                                              <p:attrName>ppt_x</p:attrName>
                                            </p:attrNameLst>
                                          </p:cBhvr>
                                          <p:tavLst>
                                            <p:tav tm="0">
                                              <p:val>
                                                <p:strVal val="#ppt_x"/>
                                              </p:val>
                                            </p:tav>
                                            <p:tav tm="100000">
                                              <p:val>
                                                <p:strVal val="#ppt_x"/>
                                              </p:val>
                                            </p:tav>
                                          </p:tavLst>
                                        </p:anim>
                                        <p:anim calcmode="lin" valueType="num">
                                          <p:cBhvr additive="base">
                                            <p:cTn id="44" dur="1000" fill="hold"/>
                                            <p:tgtEl>
                                              <p:spTgt spid="11"/>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700"/>
                                      </p:stCondLst>
                                      <p:childTnLst>
                                        <p:set>
                                          <p:cBhvr>
                                            <p:cTn id="46" dur="1" fill="hold">
                                              <p:stCondLst>
                                                <p:cond delay="0"/>
                                              </p:stCondLst>
                                            </p:cTn>
                                            <p:tgtEl>
                                              <p:spTgt spid="12"/>
                                            </p:tgtEl>
                                            <p:attrNameLst>
                                              <p:attrName>style.visibility</p:attrName>
                                            </p:attrNameLst>
                                          </p:cBhvr>
                                          <p:to>
                                            <p:strVal val="visible"/>
                                          </p:to>
                                        </p:set>
                                        <p:anim calcmode="lin" valueType="num">
                                          <p:cBhvr additive="base">
                                            <p:cTn id="47" dur="1000" fill="hold"/>
                                            <p:tgtEl>
                                              <p:spTgt spid="12"/>
                                            </p:tgtEl>
                                            <p:attrNameLst>
                                              <p:attrName>ppt_x</p:attrName>
                                            </p:attrNameLst>
                                          </p:cBhvr>
                                          <p:tavLst>
                                            <p:tav tm="0">
                                              <p:val>
                                                <p:strVal val="#ppt_x"/>
                                              </p:val>
                                            </p:tav>
                                            <p:tav tm="100000">
                                              <p:val>
                                                <p:strVal val="#ppt_x"/>
                                              </p:val>
                                            </p:tav>
                                          </p:tavLst>
                                        </p:anim>
                                        <p:anim calcmode="lin" valueType="num">
                                          <p:cBhvr additive="base">
                                            <p:cTn id="48" dur="1000" fill="hold"/>
                                            <p:tgtEl>
                                              <p:spTgt spid="12"/>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700"/>
                                      </p:stCondLst>
                                      <p:childTnLst>
                                        <p:set>
                                          <p:cBhvr>
                                            <p:cTn id="50" dur="1" fill="hold">
                                              <p:stCondLst>
                                                <p:cond delay="0"/>
                                              </p:stCondLst>
                                            </p:cTn>
                                            <p:tgtEl>
                                              <p:spTgt spid="13"/>
                                            </p:tgtEl>
                                            <p:attrNameLst>
                                              <p:attrName>style.visibility</p:attrName>
                                            </p:attrNameLst>
                                          </p:cBhvr>
                                          <p:to>
                                            <p:strVal val="visible"/>
                                          </p:to>
                                        </p:set>
                                        <p:anim calcmode="lin" valueType="num">
                                          <p:cBhvr additive="base">
                                            <p:cTn id="51" dur="1000" fill="hold"/>
                                            <p:tgtEl>
                                              <p:spTgt spid="13"/>
                                            </p:tgtEl>
                                            <p:attrNameLst>
                                              <p:attrName>ppt_x</p:attrName>
                                            </p:attrNameLst>
                                          </p:cBhvr>
                                          <p:tavLst>
                                            <p:tav tm="0">
                                              <p:val>
                                                <p:strVal val="#ppt_x"/>
                                              </p:val>
                                            </p:tav>
                                            <p:tav tm="100000">
                                              <p:val>
                                                <p:strVal val="#ppt_x"/>
                                              </p:val>
                                            </p:tav>
                                          </p:tavLst>
                                        </p:anim>
                                        <p:anim calcmode="lin" valueType="num">
                                          <p:cBhvr additive="base">
                                            <p:cTn id="52" dur="1000" fill="hold"/>
                                            <p:tgtEl>
                                              <p:spTgt spid="13"/>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70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1000" fill="hold"/>
                                            <p:tgtEl>
                                              <p:spTgt spid="14"/>
                                            </p:tgtEl>
                                            <p:attrNameLst>
                                              <p:attrName>ppt_x</p:attrName>
                                            </p:attrNameLst>
                                          </p:cBhvr>
                                          <p:tavLst>
                                            <p:tav tm="0">
                                              <p:val>
                                                <p:strVal val="#ppt_x"/>
                                              </p:val>
                                            </p:tav>
                                            <p:tav tm="100000">
                                              <p:val>
                                                <p:strVal val="#ppt_x"/>
                                              </p:val>
                                            </p:tav>
                                          </p:tavLst>
                                        </p:anim>
                                        <p:anim calcmode="lin" valueType="num">
                                          <p:cBhvr additive="base">
                                            <p:cTn id="56" dur="1000" fill="hold"/>
                                            <p:tgtEl>
                                              <p:spTgt spid="14"/>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700"/>
                                      </p:stCondLst>
                                      <p:childTnLst>
                                        <p:set>
                                          <p:cBhvr>
                                            <p:cTn id="58" dur="1" fill="hold">
                                              <p:stCondLst>
                                                <p:cond delay="0"/>
                                              </p:stCondLst>
                                            </p:cTn>
                                            <p:tgtEl>
                                              <p:spTgt spid="21"/>
                                            </p:tgtEl>
                                            <p:attrNameLst>
                                              <p:attrName>style.visibility</p:attrName>
                                            </p:attrNameLst>
                                          </p:cBhvr>
                                          <p:to>
                                            <p:strVal val="visible"/>
                                          </p:to>
                                        </p:set>
                                        <p:anim calcmode="lin" valueType="num">
                                          <p:cBhvr additive="base">
                                            <p:cTn id="59" dur="1000" fill="hold"/>
                                            <p:tgtEl>
                                              <p:spTgt spid="21"/>
                                            </p:tgtEl>
                                            <p:attrNameLst>
                                              <p:attrName>ppt_x</p:attrName>
                                            </p:attrNameLst>
                                          </p:cBhvr>
                                          <p:tavLst>
                                            <p:tav tm="0">
                                              <p:val>
                                                <p:strVal val="#ppt_x"/>
                                              </p:val>
                                            </p:tav>
                                            <p:tav tm="100000">
                                              <p:val>
                                                <p:strVal val="#ppt_x"/>
                                              </p:val>
                                            </p:tav>
                                          </p:tavLst>
                                        </p:anim>
                                        <p:anim calcmode="lin" valueType="num">
                                          <p:cBhvr additive="base">
                                            <p:cTn id="60" dur="1000" fill="hold"/>
                                            <p:tgtEl>
                                              <p:spTgt spid="21"/>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700"/>
                                      </p:stCondLst>
                                      <p:childTnLst>
                                        <p:set>
                                          <p:cBhvr>
                                            <p:cTn id="62" dur="1" fill="hold">
                                              <p:stCondLst>
                                                <p:cond delay="0"/>
                                              </p:stCondLst>
                                            </p:cTn>
                                            <p:tgtEl>
                                              <p:spTgt spid="22"/>
                                            </p:tgtEl>
                                            <p:attrNameLst>
                                              <p:attrName>style.visibility</p:attrName>
                                            </p:attrNameLst>
                                          </p:cBhvr>
                                          <p:to>
                                            <p:strVal val="visible"/>
                                          </p:to>
                                        </p:set>
                                        <p:anim calcmode="lin" valueType="num">
                                          <p:cBhvr additive="base">
                                            <p:cTn id="63" dur="1000" fill="hold"/>
                                            <p:tgtEl>
                                              <p:spTgt spid="22"/>
                                            </p:tgtEl>
                                            <p:attrNameLst>
                                              <p:attrName>ppt_x</p:attrName>
                                            </p:attrNameLst>
                                          </p:cBhvr>
                                          <p:tavLst>
                                            <p:tav tm="0">
                                              <p:val>
                                                <p:strVal val="#ppt_x"/>
                                              </p:val>
                                            </p:tav>
                                            <p:tav tm="100000">
                                              <p:val>
                                                <p:strVal val="#ppt_x"/>
                                              </p:val>
                                            </p:tav>
                                          </p:tavLst>
                                        </p:anim>
                                        <p:anim calcmode="lin" valueType="num">
                                          <p:cBhvr additive="base">
                                            <p:cTn id="64" dur="1000" fill="hold"/>
                                            <p:tgtEl>
                                              <p:spTgt spid="22"/>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700"/>
                                      </p:stCondLst>
                                      <p:childTnLst>
                                        <p:set>
                                          <p:cBhvr>
                                            <p:cTn id="66" dur="1" fill="hold">
                                              <p:stCondLst>
                                                <p:cond delay="0"/>
                                              </p:stCondLst>
                                            </p:cTn>
                                            <p:tgtEl>
                                              <p:spTgt spid="29"/>
                                            </p:tgtEl>
                                            <p:attrNameLst>
                                              <p:attrName>style.visibility</p:attrName>
                                            </p:attrNameLst>
                                          </p:cBhvr>
                                          <p:to>
                                            <p:strVal val="visible"/>
                                          </p:to>
                                        </p:set>
                                        <p:anim calcmode="lin" valueType="num">
                                          <p:cBhvr additive="base">
                                            <p:cTn id="67" dur="1000" fill="hold"/>
                                            <p:tgtEl>
                                              <p:spTgt spid="29"/>
                                            </p:tgtEl>
                                            <p:attrNameLst>
                                              <p:attrName>ppt_x</p:attrName>
                                            </p:attrNameLst>
                                          </p:cBhvr>
                                          <p:tavLst>
                                            <p:tav tm="0">
                                              <p:val>
                                                <p:strVal val="#ppt_x"/>
                                              </p:val>
                                            </p:tav>
                                            <p:tav tm="100000">
                                              <p:val>
                                                <p:strVal val="#ppt_x"/>
                                              </p:val>
                                            </p:tav>
                                          </p:tavLst>
                                        </p:anim>
                                        <p:anim calcmode="lin" valueType="num">
                                          <p:cBhvr additive="base">
                                            <p:cTn id="68" dur="1000" fill="hold"/>
                                            <p:tgtEl>
                                              <p:spTgt spid="29"/>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700"/>
                                      </p:stCondLst>
                                      <p:childTnLst>
                                        <p:set>
                                          <p:cBhvr>
                                            <p:cTn id="70" dur="1" fill="hold">
                                              <p:stCondLst>
                                                <p:cond delay="0"/>
                                              </p:stCondLst>
                                            </p:cTn>
                                            <p:tgtEl>
                                              <p:spTgt spid="31"/>
                                            </p:tgtEl>
                                            <p:attrNameLst>
                                              <p:attrName>style.visibility</p:attrName>
                                            </p:attrNameLst>
                                          </p:cBhvr>
                                          <p:to>
                                            <p:strVal val="visible"/>
                                          </p:to>
                                        </p:set>
                                        <p:anim calcmode="lin" valueType="num">
                                          <p:cBhvr additive="base">
                                            <p:cTn id="71" dur="1000" fill="hold"/>
                                            <p:tgtEl>
                                              <p:spTgt spid="31"/>
                                            </p:tgtEl>
                                            <p:attrNameLst>
                                              <p:attrName>ppt_x</p:attrName>
                                            </p:attrNameLst>
                                          </p:cBhvr>
                                          <p:tavLst>
                                            <p:tav tm="0">
                                              <p:val>
                                                <p:strVal val="#ppt_x"/>
                                              </p:val>
                                            </p:tav>
                                            <p:tav tm="100000">
                                              <p:val>
                                                <p:strVal val="#ppt_x"/>
                                              </p:val>
                                            </p:tav>
                                          </p:tavLst>
                                        </p:anim>
                                        <p:anim calcmode="lin" valueType="num">
                                          <p:cBhvr additive="base">
                                            <p:cTn id="72" dur="1000" fill="hold"/>
                                            <p:tgtEl>
                                              <p:spTgt spid="31"/>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700"/>
                                      </p:stCondLst>
                                      <p:childTnLst>
                                        <p:set>
                                          <p:cBhvr>
                                            <p:cTn id="74" dur="1" fill="hold">
                                              <p:stCondLst>
                                                <p:cond delay="0"/>
                                              </p:stCondLst>
                                            </p:cTn>
                                            <p:tgtEl>
                                              <p:spTgt spid="60"/>
                                            </p:tgtEl>
                                            <p:attrNameLst>
                                              <p:attrName>style.visibility</p:attrName>
                                            </p:attrNameLst>
                                          </p:cBhvr>
                                          <p:to>
                                            <p:strVal val="visible"/>
                                          </p:to>
                                        </p:set>
                                        <p:anim calcmode="lin" valueType="num">
                                          <p:cBhvr additive="base">
                                            <p:cTn id="75" dur="1000" fill="hold"/>
                                            <p:tgtEl>
                                              <p:spTgt spid="60"/>
                                            </p:tgtEl>
                                            <p:attrNameLst>
                                              <p:attrName>ppt_x</p:attrName>
                                            </p:attrNameLst>
                                          </p:cBhvr>
                                          <p:tavLst>
                                            <p:tav tm="0">
                                              <p:val>
                                                <p:strVal val="#ppt_x"/>
                                              </p:val>
                                            </p:tav>
                                            <p:tav tm="100000">
                                              <p:val>
                                                <p:strVal val="#ppt_x"/>
                                              </p:val>
                                            </p:tav>
                                          </p:tavLst>
                                        </p:anim>
                                        <p:anim calcmode="lin" valueType="num">
                                          <p:cBhvr additive="base">
                                            <p:cTn id="76" dur="1000" fill="hold"/>
                                            <p:tgtEl>
                                              <p:spTgt spid="60"/>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700"/>
                                      </p:stCondLst>
                                      <p:childTnLst>
                                        <p:set>
                                          <p:cBhvr>
                                            <p:cTn id="78" dur="1" fill="hold">
                                              <p:stCondLst>
                                                <p:cond delay="0"/>
                                              </p:stCondLst>
                                            </p:cTn>
                                            <p:tgtEl>
                                              <p:spTgt spid="61"/>
                                            </p:tgtEl>
                                            <p:attrNameLst>
                                              <p:attrName>style.visibility</p:attrName>
                                            </p:attrNameLst>
                                          </p:cBhvr>
                                          <p:to>
                                            <p:strVal val="visible"/>
                                          </p:to>
                                        </p:set>
                                        <p:anim calcmode="lin" valueType="num">
                                          <p:cBhvr additive="base">
                                            <p:cTn id="79" dur="1000" fill="hold"/>
                                            <p:tgtEl>
                                              <p:spTgt spid="61"/>
                                            </p:tgtEl>
                                            <p:attrNameLst>
                                              <p:attrName>ppt_x</p:attrName>
                                            </p:attrNameLst>
                                          </p:cBhvr>
                                          <p:tavLst>
                                            <p:tav tm="0">
                                              <p:val>
                                                <p:strVal val="#ppt_x"/>
                                              </p:val>
                                            </p:tav>
                                            <p:tav tm="100000">
                                              <p:val>
                                                <p:strVal val="#ppt_x"/>
                                              </p:val>
                                            </p:tav>
                                          </p:tavLst>
                                        </p:anim>
                                        <p:anim calcmode="lin" valueType="num">
                                          <p:cBhvr additive="base">
                                            <p:cTn id="80" dur="1000" fill="hold"/>
                                            <p:tgtEl>
                                              <p:spTgt spid="61"/>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700"/>
                                      </p:stCondLst>
                                      <p:childTnLst>
                                        <p:set>
                                          <p:cBhvr>
                                            <p:cTn id="82" dur="1" fill="hold">
                                              <p:stCondLst>
                                                <p:cond delay="0"/>
                                              </p:stCondLst>
                                            </p:cTn>
                                            <p:tgtEl>
                                              <p:spTgt spid="62"/>
                                            </p:tgtEl>
                                            <p:attrNameLst>
                                              <p:attrName>style.visibility</p:attrName>
                                            </p:attrNameLst>
                                          </p:cBhvr>
                                          <p:to>
                                            <p:strVal val="visible"/>
                                          </p:to>
                                        </p:set>
                                        <p:anim calcmode="lin" valueType="num">
                                          <p:cBhvr additive="base">
                                            <p:cTn id="83" dur="1000" fill="hold"/>
                                            <p:tgtEl>
                                              <p:spTgt spid="62"/>
                                            </p:tgtEl>
                                            <p:attrNameLst>
                                              <p:attrName>ppt_x</p:attrName>
                                            </p:attrNameLst>
                                          </p:cBhvr>
                                          <p:tavLst>
                                            <p:tav tm="0">
                                              <p:val>
                                                <p:strVal val="#ppt_x"/>
                                              </p:val>
                                            </p:tav>
                                            <p:tav tm="100000">
                                              <p:val>
                                                <p:strVal val="#ppt_x"/>
                                              </p:val>
                                            </p:tav>
                                          </p:tavLst>
                                        </p:anim>
                                        <p:anim calcmode="lin" valueType="num">
                                          <p:cBhvr additive="base">
                                            <p:cTn id="84" dur="1000" fill="hold"/>
                                            <p:tgtEl>
                                              <p:spTgt spid="62"/>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700"/>
                                      </p:stCondLst>
                                      <p:childTnLst>
                                        <p:set>
                                          <p:cBhvr>
                                            <p:cTn id="86" dur="1" fill="hold">
                                              <p:stCondLst>
                                                <p:cond delay="0"/>
                                              </p:stCondLst>
                                            </p:cTn>
                                            <p:tgtEl>
                                              <p:spTgt spid="63"/>
                                            </p:tgtEl>
                                            <p:attrNameLst>
                                              <p:attrName>style.visibility</p:attrName>
                                            </p:attrNameLst>
                                          </p:cBhvr>
                                          <p:to>
                                            <p:strVal val="visible"/>
                                          </p:to>
                                        </p:set>
                                        <p:anim calcmode="lin" valueType="num">
                                          <p:cBhvr additive="base">
                                            <p:cTn id="87" dur="1000" fill="hold"/>
                                            <p:tgtEl>
                                              <p:spTgt spid="63"/>
                                            </p:tgtEl>
                                            <p:attrNameLst>
                                              <p:attrName>ppt_x</p:attrName>
                                            </p:attrNameLst>
                                          </p:cBhvr>
                                          <p:tavLst>
                                            <p:tav tm="0">
                                              <p:val>
                                                <p:strVal val="#ppt_x"/>
                                              </p:val>
                                            </p:tav>
                                            <p:tav tm="100000">
                                              <p:val>
                                                <p:strVal val="#ppt_x"/>
                                              </p:val>
                                            </p:tav>
                                          </p:tavLst>
                                        </p:anim>
                                        <p:anim calcmode="lin" valueType="num">
                                          <p:cBhvr additive="base">
                                            <p:cTn id="88" dur="1000" fill="hold"/>
                                            <p:tgtEl>
                                              <p:spTgt spid="63"/>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700"/>
                                      </p:stCondLst>
                                      <p:childTnLst>
                                        <p:set>
                                          <p:cBhvr>
                                            <p:cTn id="90" dur="1" fill="hold">
                                              <p:stCondLst>
                                                <p:cond delay="0"/>
                                              </p:stCondLst>
                                            </p:cTn>
                                            <p:tgtEl>
                                              <p:spTgt spid="64"/>
                                            </p:tgtEl>
                                            <p:attrNameLst>
                                              <p:attrName>style.visibility</p:attrName>
                                            </p:attrNameLst>
                                          </p:cBhvr>
                                          <p:to>
                                            <p:strVal val="visible"/>
                                          </p:to>
                                        </p:set>
                                        <p:anim calcmode="lin" valueType="num">
                                          <p:cBhvr additive="base">
                                            <p:cTn id="91" dur="1000" fill="hold"/>
                                            <p:tgtEl>
                                              <p:spTgt spid="64"/>
                                            </p:tgtEl>
                                            <p:attrNameLst>
                                              <p:attrName>ppt_x</p:attrName>
                                            </p:attrNameLst>
                                          </p:cBhvr>
                                          <p:tavLst>
                                            <p:tav tm="0">
                                              <p:val>
                                                <p:strVal val="#ppt_x"/>
                                              </p:val>
                                            </p:tav>
                                            <p:tav tm="100000">
                                              <p:val>
                                                <p:strVal val="#ppt_x"/>
                                              </p:val>
                                            </p:tav>
                                          </p:tavLst>
                                        </p:anim>
                                        <p:anim calcmode="lin" valueType="num">
                                          <p:cBhvr additive="base">
                                            <p:cTn id="92" dur="1000" fill="hold"/>
                                            <p:tgtEl>
                                              <p:spTgt spid="64"/>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700"/>
                                      </p:stCondLst>
                                      <p:childTnLst>
                                        <p:set>
                                          <p:cBhvr>
                                            <p:cTn id="94" dur="1" fill="hold">
                                              <p:stCondLst>
                                                <p:cond delay="0"/>
                                              </p:stCondLst>
                                            </p:cTn>
                                            <p:tgtEl>
                                              <p:spTgt spid="65"/>
                                            </p:tgtEl>
                                            <p:attrNameLst>
                                              <p:attrName>style.visibility</p:attrName>
                                            </p:attrNameLst>
                                          </p:cBhvr>
                                          <p:to>
                                            <p:strVal val="visible"/>
                                          </p:to>
                                        </p:set>
                                        <p:anim calcmode="lin" valueType="num">
                                          <p:cBhvr additive="base">
                                            <p:cTn id="95" dur="1000" fill="hold"/>
                                            <p:tgtEl>
                                              <p:spTgt spid="65"/>
                                            </p:tgtEl>
                                            <p:attrNameLst>
                                              <p:attrName>ppt_x</p:attrName>
                                            </p:attrNameLst>
                                          </p:cBhvr>
                                          <p:tavLst>
                                            <p:tav tm="0">
                                              <p:val>
                                                <p:strVal val="#ppt_x"/>
                                              </p:val>
                                            </p:tav>
                                            <p:tav tm="100000">
                                              <p:val>
                                                <p:strVal val="#ppt_x"/>
                                              </p:val>
                                            </p:tav>
                                          </p:tavLst>
                                        </p:anim>
                                        <p:anim calcmode="lin" valueType="num">
                                          <p:cBhvr additive="base">
                                            <p:cTn id="96" dur="1000" fill="hold"/>
                                            <p:tgtEl>
                                              <p:spTgt spid="65"/>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700"/>
                                      </p:stCondLst>
                                      <p:childTnLst>
                                        <p:set>
                                          <p:cBhvr>
                                            <p:cTn id="98" dur="1" fill="hold">
                                              <p:stCondLst>
                                                <p:cond delay="0"/>
                                              </p:stCondLst>
                                            </p:cTn>
                                            <p:tgtEl>
                                              <p:spTgt spid="66"/>
                                            </p:tgtEl>
                                            <p:attrNameLst>
                                              <p:attrName>style.visibility</p:attrName>
                                            </p:attrNameLst>
                                          </p:cBhvr>
                                          <p:to>
                                            <p:strVal val="visible"/>
                                          </p:to>
                                        </p:set>
                                        <p:anim calcmode="lin" valueType="num">
                                          <p:cBhvr additive="base">
                                            <p:cTn id="99" dur="1000" fill="hold"/>
                                            <p:tgtEl>
                                              <p:spTgt spid="66"/>
                                            </p:tgtEl>
                                            <p:attrNameLst>
                                              <p:attrName>ppt_x</p:attrName>
                                            </p:attrNameLst>
                                          </p:cBhvr>
                                          <p:tavLst>
                                            <p:tav tm="0">
                                              <p:val>
                                                <p:strVal val="#ppt_x"/>
                                              </p:val>
                                            </p:tav>
                                            <p:tav tm="100000">
                                              <p:val>
                                                <p:strVal val="#ppt_x"/>
                                              </p:val>
                                            </p:tav>
                                          </p:tavLst>
                                        </p:anim>
                                        <p:anim calcmode="lin" valueType="num">
                                          <p:cBhvr additive="base">
                                            <p:cTn id="100" dur="1000" fill="hold"/>
                                            <p:tgtEl>
                                              <p:spTgt spid="66"/>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700"/>
                                      </p:stCondLst>
                                      <p:childTnLst>
                                        <p:set>
                                          <p:cBhvr>
                                            <p:cTn id="102" dur="1" fill="hold">
                                              <p:stCondLst>
                                                <p:cond delay="0"/>
                                              </p:stCondLst>
                                            </p:cTn>
                                            <p:tgtEl>
                                              <p:spTgt spid="67"/>
                                            </p:tgtEl>
                                            <p:attrNameLst>
                                              <p:attrName>style.visibility</p:attrName>
                                            </p:attrNameLst>
                                          </p:cBhvr>
                                          <p:to>
                                            <p:strVal val="visible"/>
                                          </p:to>
                                        </p:set>
                                        <p:anim calcmode="lin" valueType="num">
                                          <p:cBhvr additive="base">
                                            <p:cTn id="103" dur="1000" fill="hold"/>
                                            <p:tgtEl>
                                              <p:spTgt spid="67"/>
                                            </p:tgtEl>
                                            <p:attrNameLst>
                                              <p:attrName>ppt_x</p:attrName>
                                            </p:attrNameLst>
                                          </p:cBhvr>
                                          <p:tavLst>
                                            <p:tav tm="0">
                                              <p:val>
                                                <p:strVal val="#ppt_x"/>
                                              </p:val>
                                            </p:tav>
                                            <p:tav tm="100000">
                                              <p:val>
                                                <p:strVal val="#ppt_x"/>
                                              </p:val>
                                            </p:tav>
                                          </p:tavLst>
                                        </p:anim>
                                        <p:anim calcmode="lin" valueType="num">
                                          <p:cBhvr additive="base">
                                            <p:cTn id="104" dur="1000" fill="hold"/>
                                            <p:tgtEl>
                                              <p:spTgt spid="67"/>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700"/>
                                      </p:stCondLst>
                                      <p:childTnLst>
                                        <p:set>
                                          <p:cBhvr>
                                            <p:cTn id="106" dur="1" fill="hold">
                                              <p:stCondLst>
                                                <p:cond delay="0"/>
                                              </p:stCondLst>
                                            </p:cTn>
                                            <p:tgtEl>
                                              <p:spTgt spid="68"/>
                                            </p:tgtEl>
                                            <p:attrNameLst>
                                              <p:attrName>style.visibility</p:attrName>
                                            </p:attrNameLst>
                                          </p:cBhvr>
                                          <p:to>
                                            <p:strVal val="visible"/>
                                          </p:to>
                                        </p:set>
                                        <p:anim calcmode="lin" valueType="num">
                                          <p:cBhvr additive="base">
                                            <p:cTn id="107" dur="1000" fill="hold"/>
                                            <p:tgtEl>
                                              <p:spTgt spid="68"/>
                                            </p:tgtEl>
                                            <p:attrNameLst>
                                              <p:attrName>ppt_x</p:attrName>
                                            </p:attrNameLst>
                                          </p:cBhvr>
                                          <p:tavLst>
                                            <p:tav tm="0">
                                              <p:val>
                                                <p:strVal val="#ppt_x"/>
                                              </p:val>
                                            </p:tav>
                                            <p:tav tm="100000">
                                              <p:val>
                                                <p:strVal val="#ppt_x"/>
                                              </p:val>
                                            </p:tav>
                                          </p:tavLst>
                                        </p:anim>
                                        <p:anim calcmode="lin" valueType="num">
                                          <p:cBhvr additive="base">
                                            <p:cTn id="108" dur="1000" fill="hold"/>
                                            <p:tgtEl>
                                              <p:spTgt spid="68"/>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700"/>
                                      </p:stCondLst>
                                      <p:childTnLst>
                                        <p:set>
                                          <p:cBhvr>
                                            <p:cTn id="110" dur="1" fill="hold">
                                              <p:stCondLst>
                                                <p:cond delay="0"/>
                                              </p:stCondLst>
                                            </p:cTn>
                                            <p:tgtEl>
                                              <p:spTgt spid="69"/>
                                            </p:tgtEl>
                                            <p:attrNameLst>
                                              <p:attrName>style.visibility</p:attrName>
                                            </p:attrNameLst>
                                          </p:cBhvr>
                                          <p:to>
                                            <p:strVal val="visible"/>
                                          </p:to>
                                        </p:set>
                                        <p:anim calcmode="lin" valueType="num">
                                          <p:cBhvr additive="base">
                                            <p:cTn id="111" dur="1000" fill="hold"/>
                                            <p:tgtEl>
                                              <p:spTgt spid="69"/>
                                            </p:tgtEl>
                                            <p:attrNameLst>
                                              <p:attrName>ppt_x</p:attrName>
                                            </p:attrNameLst>
                                          </p:cBhvr>
                                          <p:tavLst>
                                            <p:tav tm="0">
                                              <p:val>
                                                <p:strVal val="#ppt_x"/>
                                              </p:val>
                                            </p:tav>
                                            <p:tav tm="100000">
                                              <p:val>
                                                <p:strVal val="#ppt_x"/>
                                              </p:val>
                                            </p:tav>
                                          </p:tavLst>
                                        </p:anim>
                                        <p:anim calcmode="lin" valueType="num">
                                          <p:cBhvr additive="base">
                                            <p:cTn id="112" dur="1000" fill="hold"/>
                                            <p:tgtEl>
                                              <p:spTgt spid="69"/>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700"/>
                                      </p:stCondLst>
                                      <p:childTnLst>
                                        <p:set>
                                          <p:cBhvr>
                                            <p:cTn id="114" dur="1" fill="hold">
                                              <p:stCondLst>
                                                <p:cond delay="0"/>
                                              </p:stCondLst>
                                            </p:cTn>
                                            <p:tgtEl>
                                              <p:spTgt spid="70"/>
                                            </p:tgtEl>
                                            <p:attrNameLst>
                                              <p:attrName>style.visibility</p:attrName>
                                            </p:attrNameLst>
                                          </p:cBhvr>
                                          <p:to>
                                            <p:strVal val="visible"/>
                                          </p:to>
                                        </p:set>
                                        <p:anim calcmode="lin" valueType="num">
                                          <p:cBhvr additive="base">
                                            <p:cTn id="115" dur="1000" fill="hold"/>
                                            <p:tgtEl>
                                              <p:spTgt spid="70"/>
                                            </p:tgtEl>
                                            <p:attrNameLst>
                                              <p:attrName>ppt_x</p:attrName>
                                            </p:attrNameLst>
                                          </p:cBhvr>
                                          <p:tavLst>
                                            <p:tav tm="0">
                                              <p:val>
                                                <p:strVal val="#ppt_x"/>
                                              </p:val>
                                            </p:tav>
                                            <p:tav tm="100000">
                                              <p:val>
                                                <p:strVal val="#ppt_x"/>
                                              </p:val>
                                            </p:tav>
                                          </p:tavLst>
                                        </p:anim>
                                        <p:anim calcmode="lin" valueType="num">
                                          <p:cBhvr additive="base">
                                            <p:cTn id="116" dur="1000" fill="hold"/>
                                            <p:tgtEl>
                                              <p:spTgt spid="70"/>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700"/>
                                      </p:stCondLst>
                                      <p:childTnLst>
                                        <p:set>
                                          <p:cBhvr>
                                            <p:cTn id="118" dur="1" fill="hold">
                                              <p:stCondLst>
                                                <p:cond delay="0"/>
                                              </p:stCondLst>
                                            </p:cTn>
                                            <p:tgtEl>
                                              <p:spTgt spid="71"/>
                                            </p:tgtEl>
                                            <p:attrNameLst>
                                              <p:attrName>style.visibility</p:attrName>
                                            </p:attrNameLst>
                                          </p:cBhvr>
                                          <p:to>
                                            <p:strVal val="visible"/>
                                          </p:to>
                                        </p:set>
                                        <p:anim calcmode="lin" valueType="num">
                                          <p:cBhvr additive="base">
                                            <p:cTn id="119" dur="1000" fill="hold"/>
                                            <p:tgtEl>
                                              <p:spTgt spid="71"/>
                                            </p:tgtEl>
                                            <p:attrNameLst>
                                              <p:attrName>ppt_x</p:attrName>
                                            </p:attrNameLst>
                                          </p:cBhvr>
                                          <p:tavLst>
                                            <p:tav tm="0">
                                              <p:val>
                                                <p:strVal val="#ppt_x"/>
                                              </p:val>
                                            </p:tav>
                                            <p:tav tm="100000">
                                              <p:val>
                                                <p:strVal val="#ppt_x"/>
                                              </p:val>
                                            </p:tav>
                                          </p:tavLst>
                                        </p:anim>
                                        <p:anim calcmode="lin" valueType="num">
                                          <p:cBhvr additive="base">
                                            <p:cTn id="120" dur="1000" fill="hold"/>
                                            <p:tgtEl>
                                              <p:spTgt spid="71"/>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700"/>
                                      </p:stCondLst>
                                      <p:childTnLst>
                                        <p:set>
                                          <p:cBhvr>
                                            <p:cTn id="122" dur="1" fill="hold">
                                              <p:stCondLst>
                                                <p:cond delay="0"/>
                                              </p:stCondLst>
                                            </p:cTn>
                                            <p:tgtEl>
                                              <p:spTgt spid="72"/>
                                            </p:tgtEl>
                                            <p:attrNameLst>
                                              <p:attrName>style.visibility</p:attrName>
                                            </p:attrNameLst>
                                          </p:cBhvr>
                                          <p:to>
                                            <p:strVal val="visible"/>
                                          </p:to>
                                        </p:set>
                                        <p:anim calcmode="lin" valueType="num">
                                          <p:cBhvr additive="base">
                                            <p:cTn id="123" dur="1000" fill="hold"/>
                                            <p:tgtEl>
                                              <p:spTgt spid="72"/>
                                            </p:tgtEl>
                                            <p:attrNameLst>
                                              <p:attrName>ppt_x</p:attrName>
                                            </p:attrNameLst>
                                          </p:cBhvr>
                                          <p:tavLst>
                                            <p:tav tm="0">
                                              <p:val>
                                                <p:strVal val="#ppt_x"/>
                                              </p:val>
                                            </p:tav>
                                            <p:tav tm="100000">
                                              <p:val>
                                                <p:strVal val="#ppt_x"/>
                                              </p:val>
                                            </p:tav>
                                          </p:tavLst>
                                        </p:anim>
                                        <p:anim calcmode="lin" valueType="num">
                                          <p:cBhvr additive="base">
                                            <p:cTn id="124" dur="1000" fill="hold"/>
                                            <p:tgtEl>
                                              <p:spTgt spid="72"/>
                                            </p:tgtEl>
                                            <p:attrNameLst>
                                              <p:attrName>ppt_y</p:attrName>
                                            </p:attrNameLst>
                                          </p:cBhvr>
                                          <p:tavLst>
                                            <p:tav tm="0">
                                              <p:val>
                                                <p:strVal val="1+#ppt_h/2"/>
                                              </p:val>
                                            </p:tav>
                                            <p:tav tm="100000">
                                              <p:val>
                                                <p:strVal val="#ppt_y"/>
                                              </p:val>
                                            </p:tav>
                                          </p:tavLst>
                                        </p:anim>
                                      </p:childTnLst>
                                    </p:cTn>
                                  </p:par>
                                  <p:par>
                                    <p:cTn id="125" presetID="2" presetClass="entr" presetSubtype="4" fill="hold" grpId="0" nodeType="withEffect">
                                      <p:stCondLst>
                                        <p:cond delay="700"/>
                                      </p:stCondLst>
                                      <p:childTnLst>
                                        <p:set>
                                          <p:cBhvr>
                                            <p:cTn id="126" dur="1" fill="hold">
                                              <p:stCondLst>
                                                <p:cond delay="0"/>
                                              </p:stCondLst>
                                            </p:cTn>
                                            <p:tgtEl>
                                              <p:spTgt spid="73"/>
                                            </p:tgtEl>
                                            <p:attrNameLst>
                                              <p:attrName>style.visibility</p:attrName>
                                            </p:attrNameLst>
                                          </p:cBhvr>
                                          <p:to>
                                            <p:strVal val="visible"/>
                                          </p:to>
                                        </p:set>
                                        <p:anim calcmode="lin" valueType="num">
                                          <p:cBhvr additive="base">
                                            <p:cTn id="127" dur="1000" fill="hold"/>
                                            <p:tgtEl>
                                              <p:spTgt spid="73"/>
                                            </p:tgtEl>
                                            <p:attrNameLst>
                                              <p:attrName>ppt_x</p:attrName>
                                            </p:attrNameLst>
                                          </p:cBhvr>
                                          <p:tavLst>
                                            <p:tav tm="0">
                                              <p:val>
                                                <p:strVal val="#ppt_x"/>
                                              </p:val>
                                            </p:tav>
                                            <p:tav tm="100000">
                                              <p:val>
                                                <p:strVal val="#ppt_x"/>
                                              </p:val>
                                            </p:tav>
                                          </p:tavLst>
                                        </p:anim>
                                        <p:anim calcmode="lin" valueType="num">
                                          <p:cBhvr additive="base">
                                            <p:cTn id="128" dur="1000" fill="hold"/>
                                            <p:tgtEl>
                                              <p:spTgt spid="73"/>
                                            </p:tgtEl>
                                            <p:attrNameLst>
                                              <p:attrName>ppt_y</p:attrName>
                                            </p:attrNameLst>
                                          </p:cBhvr>
                                          <p:tavLst>
                                            <p:tav tm="0">
                                              <p:val>
                                                <p:strVal val="1+#ppt_h/2"/>
                                              </p:val>
                                            </p:tav>
                                            <p:tav tm="100000">
                                              <p:val>
                                                <p:strVal val="#ppt_y"/>
                                              </p:val>
                                            </p:tav>
                                          </p:tavLst>
                                        </p:anim>
                                      </p:childTnLst>
                                    </p:cTn>
                                  </p:par>
                                  <p:par>
                                    <p:cTn id="129" presetID="2" presetClass="entr" presetSubtype="4" fill="hold" grpId="0" nodeType="withEffect">
                                      <p:stCondLst>
                                        <p:cond delay="700"/>
                                      </p:stCondLst>
                                      <p:childTnLst>
                                        <p:set>
                                          <p:cBhvr>
                                            <p:cTn id="130" dur="1" fill="hold">
                                              <p:stCondLst>
                                                <p:cond delay="0"/>
                                              </p:stCondLst>
                                            </p:cTn>
                                            <p:tgtEl>
                                              <p:spTgt spid="74"/>
                                            </p:tgtEl>
                                            <p:attrNameLst>
                                              <p:attrName>style.visibility</p:attrName>
                                            </p:attrNameLst>
                                          </p:cBhvr>
                                          <p:to>
                                            <p:strVal val="visible"/>
                                          </p:to>
                                        </p:set>
                                        <p:anim calcmode="lin" valueType="num">
                                          <p:cBhvr additive="base">
                                            <p:cTn id="131" dur="1000" fill="hold"/>
                                            <p:tgtEl>
                                              <p:spTgt spid="74"/>
                                            </p:tgtEl>
                                            <p:attrNameLst>
                                              <p:attrName>ppt_x</p:attrName>
                                            </p:attrNameLst>
                                          </p:cBhvr>
                                          <p:tavLst>
                                            <p:tav tm="0">
                                              <p:val>
                                                <p:strVal val="#ppt_x"/>
                                              </p:val>
                                            </p:tav>
                                            <p:tav tm="100000">
                                              <p:val>
                                                <p:strVal val="#ppt_x"/>
                                              </p:val>
                                            </p:tav>
                                          </p:tavLst>
                                        </p:anim>
                                        <p:anim calcmode="lin" valueType="num">
                                          <p:cBhvr additive="base">
                                            <p:cTn id="132" dur="1000" fill="hold"/>
                                            <p:tgtEl>
                                              <p:spTgt spid="74"/>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700"/>
                                      </p:stCondLst>
                                      <p:childTnLst>
                                        <p:set>
                                          <p:cBhvr>
                                            <p:cTn id="134" dur="1" fill="hold">
                                              <p:stCondLst>
                                                <p:cond delay="0"/>
                                              </p:stCondLst>
                                            </p:cTn>
                                            <p:tgtEl>
                                              <p:spTgt spid="75"/>
                                            </p:tgtEl>
                                            <p:attrNameLst>
                                              <p:attrName>style.visibility</p:attrName>
                                            </p:attrNameLst>
                                          </p:cBhvr>
                                          <p:to>
                                            <p:strVal val="visible"/>
                                          </p:to>
                                        </p:set>
                                        <p:anim calcmode="lin" valueType="num">
                                          <p:cBhvr additive="base">
                                            <p:cTn id="135" dur="1000" fill="hold"/>
                                            <p:tgtEl>
                                              <p:spTgt spid="75"/>
                                            </p:tgtEl>
                                            <p:attrNameLst>
                                              <p:attrName>ppt_x</p:attrName>
                                            </p:attrNameLst>
                                          </p:cBhvr>
                                          <p:tavLst>
                                            <p:tav tm="0">
                                              <p:val>
                                                <p:strVal val="#ppt_x"/>
                                              </p:val>
                                            </p:tav>
                                            <p:tav tm="100000">
                                              <p:val>
                                                <p:strVal val="#ppt_x"/>
                                              </p:val>
                                            </p:tav>
                                          </p:tavLst>
                                        </p:anim>
                                        <p:anim calcmode="lin" valueType="num">
                                          <p:cBhvr additive="base">
                                            <p:cTn id="136" dur="1000" fill="hold"/>
                                            <p:tgtEl>
                                              <p:spTgt spid="75"/>
                                            </p:tgtEl>
                                            <p:attrNameLst>
                                              <p:attrName>ppt_y</p:attrName>
                                            </p:attrNameLst>
                                          </p:cBhvr>
                                          <p:tavLst>
                                            <p:tav tm="0">
                                              <p:val>
                                                <p:strVal val="1+#ppt_h/2"/>
                                              </p:val>
                                            </p:tav>
                                            <p:tav tm="100000">
                                              <p:val>
                                                <p:strVal val="#ppt_y"/>
                                              </p:val>
                                            </p:tav>
                                          </p:tavLst>
                                        </p:anim>
                                      </p:childTnLst>
                                    </p:cTn>
                                  </p:par>
                                  <p:par>
                                    <p:cTn id="137" presetID="2" presetClass="entr" presetSubtype="4" fill="hold" grpId="0" nodeType="withEffect">
                                      <p:stCondLst>
                                        <p:cond delay="700"/>
                                      </p:stCondLst>
                                      <p:childTnLst>
                                        <p:set>
                                          <p:cBhvr>
                                            <p:cTn id="138" dur="1" fill="hold">
                                              <p:stCondLst>
                                                <p:cond delay="0"/>
                                              </p:stCondLst>
                                            </p:cTn>
                                            <p:tgtEl>
                                              <p:spTgt spid="76"/>
                                            </p:tgtEl>
                                            <p:attrNameLst>
                                              <p:attrName>style.visibility</p:attrName>
                                            </p:attrNameLst>
                                          </p:cBhvr>
                                          <p:to>
                                            <p:strVal val="visible"/>
                                          </p:to>
                                        </p:set>
                                        <p:anim calcmode="lin" valueType="num">
                                          <p:cBhvr additive="base">
                                            <p:cTn id="139" dur="1000" fill="hold"/>
                                            <p:tgtEl>
                                              <p:spTgt spid="76"/>
                                            </p:tgtEl>
                                            <p:attrNameLst>
                                              <p:attrName>ppt_x</p:attrName>
                                            </p:attrNameLst>
                                          </p:cBhvr>
                                          <p:tavLst>
                                            <p:tav tm="0">
                                              <p:val>
                                                <p:strVal val="#ppt_x"/>
                                              </p:val>
                                            </p:tav>
                                            <p:tav tm="100000">
                                              <p:val>
                                                <p:strVal val="#ppt_x"/>
                                              </p:val>
                                            </p:tav>
                                          </p:tavLst>
                                        </p:anim>
                                        <p:anim calcmode="lin" valueType="num">
                                          <p:cBhvr additive="base">
                                            <p:cTn id="140" dur="1000" fill="hold"/>
                                            <p:tgtEl>
                                              <p:spTgt spid="76"/>
                                            </p:tgtEl>
                                            <p:attrNameLst>
                                              <p:attrName>ppt_y</p:attrName>
                                            </p:attrNameLst>
                                          </p:cBhvr>
                                          <p:tavLst>
                                            <p:tav tm="0">
                                              <p:val>
                                                <p:strVal val="1+#ppt_h/2"/>
                                              </p:val>
                                            </p:tav>
                                            <p:tav tm="100000">
                                              <p:val>
                                                <p:strVal val="#ppt_y"/>
                                              </p:val>
                                            </p:tav>
                                          </p:tavLst>
                                        </p:anim>
                                      </p:childTnLst>
                                    </p:cTn>
                                  </p:par>
                                  <p:par>
                                    <p:cTn id="141" presetID="2" presetClass="entr" presetSubtype="4" fill="hold" grpId="0" nodeType="withEffect">
                                      <p:stCondLst>
                                        <p:cond delay="700"/>
                                      </p:stCondLst>
                                      <p:childTnLst>
                                        <p:set>
                                          <p:cBhvr>
                                            <p:cTn id="142" dur="1" fill="hold">
                                              <p:stCondLst>
                                                <p:cond delay="0"/>
                                              </p:stCondLst>
                                            </p:cTn>
                                            <p:tgtEl>
                                              <p:spTgt spid="77"/>
                                            </p:tgtEl>
                                            <p:attrNameLst>
                                              <p:attrName>style.visibility</p:attrName>
                                            </p:attrNameLst>
                                          </p:cBhvr>
                                          <p:to>
                                            <p:strVal val="visible"/>
                                          </p:to>
                                        </p:set>
                                        <p:anim calcmode="lin" valueType="num">
                                          <p:cBhvr additive="base">
                                            <p:cTn id="143" dur="1000" fill="hold"/>
                                            <p:tgtEl>
                                              <p:spTgt spid="77"/>
                                            </p:tgtEl>
                                            <p:attrNameLst>
                                              <p:attrName>ppt_x</p:attrName>
                                            </p:attrNameLst>
                                          </p:cBhvr>
                                          <p:tavLst>
                                            <p:tav tm="0">
                                              <p:val>
                                                <p:strVal val="#ppt_x"/>
                                              </p:val>
                                            </p:tav>
                                            <p:tav tm="100000">
                                              <p:val>
                                                <p:strVal val="#ppt_x"/>
                                              </p:val>
                                            </p:tav>
                                          </p:tavLst>
                                        </p:anim>
                                        <p:anim calcmode="lin" valueType="num">
                                          <p:cBhvr additive="base">
                                            <p:cTn id="144" dur="1000" fill="hold"/>
                                            <p:tgtEl>
                                              <p:spTgt spid="77"/>
                                            </p:tgtEl>
                                            <p:attrNameLst>
                                              <p:attrName>ppt_y</p:attrName>
                                            </p:attrNameLst>
                                          </p:cBhvr>
                                          <p:tavLst>
                                            <p:tav tm="0">
                                              <p:val>
                                                <p:strVal val="1+#ppt_h/2"/>
                                              </p:val>
                                            </p:tav>
                                            <p:tav tm="100000">
                                              <p:val>
                                                <p:strVal val="#ppt_y"/>
                                              </p:val>
                                            </p:tav>
                                          </p:tavLst>
                                        </p:anim>
                                      </p:childTnLst>
                                    </p:cTn>
                                  </p:par>
                                  <p:par>
                                    <p:cTn id="145" presetID="2" presetClass="entr" presetSubtype="4" fill="hold" grpId="0" nodeType="withEffect">
                                      <p:stCondLst>
                                        <p:cond delay="700"/>
                                      </p:stCondLst>
                                      <p:childTnLst>
                                        <p:set>
                                          <p:cBhvr>
                                            <p:cTn id="146" dur="1" fill="hold">
                                              <p:stCondLst>
                                                <p:cond delay="0"/>
                                              </p:stCondLst>
                                            </p:cTn>
                                            <p:tgtEl>
                                              <p:spTgt spid="78"/>
                                            </p:tgtEl>
                                            <p:attrNameLst>
                                              <p:attrName>style.visibility</p:attrName>
                                            </p:attrNameLst>
                                          </p:cBhvr>
                                          <p:to>
                                            <p:strVal val="visible"/>
                                          </p:to>
                                        </p:set>
                                        <p:anim calcmode="lin" valueType="num">
                                          <p:cBhvr additive="base">
                                            <p:cTn id="147" dur="1000" fill="hold"/>
                                            <p:tgtEl>
                                              <p:spTgt spid="78"/>
                                            </p:tgtEl>
                                            <p:attrNameLst>
                                              <p:attrName>ppt_x</p:attrName>
                                            </p:attrNameLst>
                                          </p:cBhvr>
                                          <p:tavLst>
                                            <p:tav tm="0">
                                              <p:val>
                                                <p:strVal val="#ppt_x"/>
                                              </p:val>
                                            </p:tav>
                                            <p:tav tm="100000">
                                              <p:val>
                                                <p:strVal val="#ppt_x"/>
                                              </p:val>
                                            </p:tav>
                                          </p:tavLst>
                                        </p:anim>
                                        <p:anim calcmode="lin" valueType="num">
                                          <p:cBhvr additive="base">
                                            <p:cTn id="148" dur="1000" fill="hold"/>
                                            <p:tgtEl>
                                              <p:spTgt spid="78"/>
                                            </p:tgtEl>
                                            <p:attrNameLst>
                                              <p:attrName>ppt_y</p:attrName>
                                            </p:attrNameLst>
                                          </p:cBhvr>
                                          <p:tavLst>
                                            <p:tav tm="0">
                                              <p:val>
                                                <p:strVal val="1+#ppt_h/2"/>
                                              </p:val>
                                            </p:tav>
                                            <p:tav tm="100000">
                                              <p:val>
                                                <p:strVal val="#ppt_y"/>
                                              </p:val>
                                            </p:tav>
                                          </p:tavLst>
                                        </p:anim>
                                      </p:childTnLst>
                                    </p:cTn>
                                  </p:par>
                                  <p:par>
                                    <p:cTn id="149" presetID="2" presetClass="entr" presetSubtype="4" fill="hold" grpId="0" nodeType="withEffect">
                                      <p:stCondLst>
                                        <p:cond delay="700"/>
                                      </p:stCondLst>
                                      <p:childTnLst>
                                        <p:set>
                                          <p:cBhvr>
                                            <p:cTn id="150" dur="1" fill="hold">
                                              <p:stCondLst>
                                                <p:cond delay="0"/>
                                              </p:stCondLst>
                                            </p:cTn>
                                            <p:tgtEl>
                                              <p:spTgt spid="79"/>
                                            </p:tgtEl>
                                            <p:attrNameLst>
                                              <p:attrName>style.visibility</p:attrName>
                                            </p:attrNameLst>
                                          </p:cBhvr>
                                          <p:to>
                                            <p:strVal val="visible"/>
                                          </p:to>
                                        </p:set>
                                        <p:anim calcmode="lin" valueType="num">
                                          <p:cBhvr additive="base">
                                            <p:cTn id="151" dur="1000" fill="hold"/>
                                            <p:tgtEl>
                                              <p:spTgt spid="79"/>
                                            </p:tgtEl>
                                            <p:attrNameLst>
                                              <p:attrName>ppt_x</p:attrName>
                                            </p:attrNameLst>
                                          </p:cBhvr>
                                          <p:tavLst>
                                            <p:tav tm="0">
                                              <p:val>
                                                <p:strVal val="#ppt_x"/>
                                              </p:val>
                                            </p:tav>
                                            <p:tav tm="100000">
                                              <p:val>
                                                <p:strVal val="#ppt_x"/>
                                              </p:val>
                                            </p:tav>
                                          </p:tavLst>
                                        </p:anim>
                                        <p:anim calcmode="lin" valueType="num">
                                          <p:cBhvr additive="base">
                                            <p:cTn id="152" dur="1000" fill="hold"/>
                                            <p:tgtEl>
                                              <p:spTgt spid="79"/>
                                            </p:tgtEl>
                                            <p:attrNameLst>
                                              <p:attrName>ppt_y</p:attrName>
                                            </p:attrNameLst>
                                          </p:cBhvr>
                                          <p:tavLst>
                                            <p:tav tm="0">
                                              <p:val>
                                                <p:strVal val="1+#ppt_h/2"/>
                                              </p:val>
                                            </p:tav>
                                            <p:tav tm="100000">
                                              <p:val>
                                                <p:strVal val="#ppt_y"/>
                                              </p:val>
                                            </p:tav>
                                          </p:tavLst>
                                        </p:anim>
                                      </p:childTnLst>
                                    </p:cTn>
                                  </p:par>
                                  <p:par>
                                    <p:cTn id="153" presetID="2" presetClass="entr" presetSubtype="4" fill="hold" grpId="0" nodeType="withEffect">
                                      <p:stCondLst>
                                        <p:cond delay="700"/>
                                      </p:stCondLst>
                                      <p:childTnLst>
                                        <p:set>
                                          <p:cBhvr>
                                            <p:cTn id="154" dur="1" fill="hold">
                                              <p:stCondLst>
                                                <p:cond delay="0"/>
                                              </p:stCondLst>
                                            </p:cTn>
                                            <p:tgtEl>
                                              <p:spTgt spid="80"/>
                                            </p:tgtEl>
                                            <p:attrNameLst>
                                              <p:attrName>style.visibility</p:attrName>
                                            </p:attrNameLst>
                                          </p:cBhvr>
                                          <p:to>
                                            <p:strVal val="visible"/>
                                          </p:to>
                                        </p:set>
                                        <p:anim calcmode="lin" valueType="num">
                                          <p:cBhvr additive="base">
                                            <p:cTn id="155" dur="1000" fill="hold"/>
                                            <p:tgtEl>
                                              <p:spTgt spid="80"/>
                                            </p:tgtEl>
                                            <p:attrNameLst>
                                              <p:attrName>ppt_x</p:attrName>
                                            </p:attrNameLst>
                                          </p:cBhvr>
                                          <p:tavLst>
                                            <p:tav tm="0">
                                              <p:val>
                                                <p:strVal val="#ppt_x"/>
                                              </p:val>
                                            </p:tav>
                                            <p:tav tm="100000">
                                              <p:val>
                                                <p:strVal val="#ppt_x"/>
                                              </p:val>
                                            </p:tav>
                                          </p:tavLst>
                                        </p:anim>
                                        <p:anim calcmode="lin" valueType="num">
                                          <p:cBhvr additive="base">
                                            <p:cTn id="156" dur="1000" fill="hold"/>
                                            <p:tgtEl>
                                              <p:spTgt spid="80"/>
                                            </p:tgtEl>
                                            <p:attrNameLst>
                                              <p:attrName>ppt_y</p:attrName>
                                            </p:attrNameLst>
                                          </p:cBhvr>
                                          <p:tavLst>
                                            <p:tav tm="0">
                                              <p:val>
                                                <p:strVal val="1+#ppt_h/2"/>
                                              </p:val>
                                            </p:tav>
                                            <p:tav tm="100000">
                                              <p:val>
                                                <p:strVal val="#ppt_y"/>
                                              </p:val>
                                            </p:tav>
                                          </p:tavLst>
                                        </p:anim>
                                      </p:childTnLst>
                                    </p:cTn>
                                  </p:par>
                                  <p:par>
                                    <p:cTn id="157" presetID="2" presetClass="entr" presetSubtype="4" fill="hold" grpId="0" nodeType="withEffect">
                                      <p:stCondLst>
                                        <p:cond delay="700"/>
                                      </p:stCondLst>
                                      <p:childTnLst>
                                        <p:set>
                                          <p:cBhvr>
                                            <p:cTn id="158" dur="1" fill="hold">
                                              <p:stCondLst>
                                                <p:cond delay="0"/>
                                              </p:stCondLst>
                                            </p:cTn>
                                            <p:tgtEl>
                                              <p:spTgt spid="81"/>
                                            </p:tgtEl>
                                            <p:attrNameLst>
                                              <p:attrName>style.visibility</p:attrName>
                                            </p:attrNameLst>
                                          </p:cBhvr>
                                          <p:to>
                                            <p:strVal val="visible"/>
                                          </p:to>
                                        </p:set>
                                        <p:anim calcmode="lin" valueType="num">
                                          <p:cBhvr additive="base">
                                            <p:cTn id="159" dur="1000" fill="hold"/>
                                            <p:tgtEl>
                                              <p:spTgt spid="81"/>
                                            </p:tgtEl>
                                            <p:attrNameLst>
                                              <p:attrName>ppt_x</p:attrName>
                                            </p:attrNameLst>
                                          </p:cBhvr>
                                          <p:tavLst>
                                            <p:tav tm="0">
                                              <p:val>
                                                <p:strVal val="#ppt_x"/>
                                              </p:val>
                                            </p:tav>
                                            <p:tav tm="100000">
                                              <p:val>
                                                <p:strVal val="#ppt_x"/>
                                              </p:val>
                                            </p:tav>
                                          </p:tavLst>
                                        </p:anim>
                                        <p:anim calcmode="lin" valueType="num">
                                          <p:cBhvr additive="base">
                                            <p:cTn id="160" dur="1000" fill="hold"/>
                                            <p:tgtEl>
                                              <p:spTgt spid="81"/>
                                            </p:tgtEl>
                                            <p:attrNameLst>
                                              <p:attrName>ppt_y</p:attrName>
                                            </p:attrNameLst>
                                          </p:cBhvr>
                                          <p:tavLst>
                                            <p:tav tm="0">
                                              <p:val>
                                                <p:strVal val="1+#ppt_h/2"/>
                                              </p:val>
                                            </p:tav>
                                            <p:tav tm="100000">
                                              <p:val>
                                                <p:strVal val="#ppt_y"/>
                                              </p:val>
                                            </p:tav>
                                          </p:tavLst>
                                        </p:anim>
                                      </p:childTnLst>
                                    </p:cTn>
                                  </p:par>
                                  <p:par>
                                    <p:cTn id="161" presetID="2" presetClass="entr" presetSubtype="4" fill="hold" grpId="0" nodeType="withEffect">
                                      <p:stCondLst>
                                        <p:cond delay="700"/>
                                      </p:stCondLst>
                                      <p:childTnLst>
                                        <p:set>
                                          <p:cBhvr>
                                            <p:cTn id="162" dur="1" fill="hold">
                                              <p:stCondLst>
                                                <p:cond delay="0"/>
                                              </p:stCondLst>
                                            </p:cTn>
                                            <p:tgtEl>
                                              <p:spTgt spid="82"/>
                                            </p:tgtEl>
                                            <p:attrNameLst>
                                              <p:attrName>style.visibility</p:attrName>
                                            </p:attrNameLst>
                                          </p:cBhvr>
                                          <p:to>
                                            <p:strVal val="visible"/>
                                          </p:to>
                                        </p:set>
                                        <p:anim calcmode="lin" valueType="num">
                                          <p:cBhvr additive="base">
                                            <p:cTn id="163" dur="1000" fill="hold"/>
                                            <p:tgtEl>
                                              <p:spTgt spid="82"/>
                                            </p:tgtEl>
                                            <p:attrNameLst>
                                              <p:attrName>ppt_x</p:attrName>
                                            </p:attrNameLst>
                                          </p:cBhvr>
                                          <p:tavLst>
                                            <p:tav tm="0">
                                              <p:val>
                                                <p:strVal val="#ppt_x"/>
                                              </p:val>
                                            </p:tav>
                                            <p:tav tm="100000">
                                              <p:val>
                                                <p:strVal val="#ppt_x"/>
                                              </p:val>
                                            </p:tav>
                                          </p:tavLst>
                                        </p:anim>
                                        <p:anim calcmode="lin" valueType="num">
                                          <p:cBhvr additive="base">
                                            <p:cTn id="164" dur="1000" fill="hold"/>
                                            <p:tgtEl>
                                              <p:spTgt spid="82"/>
                                            </p:tgtEl>
                                            <p:attrNameLst>
                                              <p:attrName>ppt_y</p:attrName>
                                            </p:attrNameLst>
                                          </p:cBhvr>
                                          <p:tavLst>
                                            <p:tav tm="0">
                                              <p:val>
                                                <p:strVal val="1+#ppt_h/2"/>
                                              </p:val>
                                            </p:tav>
                                            <p:tav tm="100000">
                                              <p:val>
                                                <p:strVal val="#ppt_y"/>
                                              </p:val>
                                            </p:tav>
                                          </p:tavLst>
                                        </p:anim>
                                      </p:childTnLst>
                                    </p:cTn>
                                  </p:par>
                                  <p:par>
                                    <p:cTn id="165" presetID="2" presetClass="entr" presetSubtype="4" fill="hold" grpId="0" nodeType="withEffect">
                                      <p:stCondLst>
                                        <p:cond delay="700"/>
                                      </p:stCondLst>
                                      <p:childTnLst>
                                        <p:set>
                                          <p:cBhvr>
                                            <p:cTn id="166" dur="1" fill="hold">
                                              <p:stCondLst>
                                                <p:cond delay="0"/>
                                              </p:stCondLst>
                                            </p:cTn>
                                            <p:tgtEl>
                                              <p:spTgt spid="83"/>
                                            </p:tgtEl>
                                            <p:attrNameLst>
                                              <p:attrName>style.visibility</p:attrName>
                                            </p:attrNameLst>
                                          </p:cBhvr>
                                          <p:to>
                                            <p:strVal val="visible"/>
                                          </p:to>
                                        </p:set>
                                        <p:anim calcmode="lin" valueType="num">
                                          <p:cBhvr additive="base">
                                            <p:cTn id="167" dur="1000" fill="hold"/>
                                            <p:tgtEl>
                                              <p:spTgt spid="83"/>
                                            </p:tgtEl>
                                            <p:attrNameLst>
                                              <p:attrName>ppt_x</p:attrName>
                                            </p:attrNameLst>
                                          </p:cBhvr>
                                          <p:tavLst>
                                            <p:tav tm="0">
                                              <p:val>
                                                <p:strVal val="#ppt_x"/>
                                              </p:val>
                                            </p:tav>
                                            <p:tav tm="100000">
                                              <p:val>
                                                <p:strVal val="#ppt_x"/>
                                              </p:val>
                                            </p:tav>
                                          </p:tavLst>
                                        </p:anim>
                                        <p:anim calcmode="lin" valueType="num">
                                          <p:cBhvr additive="base">
                                            <p:cTn id="168" dur="1000" fill="hold"/>
                                            <p:tgtEl>
                                              <p:spTgt spid="83"/>
                                            </p:tgtEl>
                                            <p:attrNameLst>
                                              <p:attrName>ppt_y</p:attrName>
                                            </p:attrNameLst>
                                          </p:cBhvr>
                                          <p:tavLst>
                                            <p:tav tm="0">
                                              <p:val>
                                                <p:strVal val="1+#ppt_h/2"/>
                                              </p:val>
                                            </p:tav>
                                            <p:tav tm="100000">
                                              <p:val>
                                                <p:strVal val="#ppt_y"/>
                                              </p:val>
                                            </p:tav>
                                          </p:tavLst>
                                        </p:anim>
                                      </p:childTnLst>
                                    </p:cTn>
                                  </p:par>
                                  <p:par>
                                    <p:cTn id="169" presetID="2" presetClass="entr" presetSubtype="4" fill="hold" grpId="0" nodeType="withEffect">
                                      <p:stCondLst>
                                        <p:cond delay="700"/>
                                      </p:stCondLst>
                                      <p:childTnLst>
                                        <p:set>
                                          <p:cBhvr>
                                            <p:cTn id="170" dur="1" fill="hold">
                                              <p:stCondLst>
                                                <p:cond delay="0"/>
                                              </p:stCondLst>
                                            </p:cTn>
                                            <p:tgtEl>
                                              <p:spTgt spid="84"/>
                                            </p:tgtEl>
                                            <p:attrNameLst>
                                              <p:attrName>style.visibility</p:attrName>
                                            </p:attrNameLst>
                                          </p:cBhvr>
                                          <p:to>
                                            <p:strVal val="visible"/>
                                          </p:to>
                                        </p:set>
                                        <p:anim calcmode="lin" valueType="num">
                                          <p:cBhvr additive="base">
                                            <p:cTn id="171" dur="1000" fill="hold"/>
                                            <p:tgtEl>
                                              <p:spTgt spid="84"/>
                                            </p:tgtEl>
                                            <p:attrNameLst>
                                              <p:attrName>ppt_x</p:attrName>
                                            </p:attrNameLst>
                                          </p:cBhvr>
                                          <p:tavLst>
                                            <p:tav tm="0">
                                              <p:val>
                                                <p:strVal val="#ppt_x"/>
                                              </p:val>
                                            </p:tav>
                                            <p:tav tm="100000">
                                              <p:val>
                                                <p:strVal val="#ppt_x"/>
                                              </p:val>
                                            </p:tav>
                                          </p:tavLst>
                                        </p:anim>
                                        <p:anim calcmode="lin" valueType="num">
                                          <p:cBhvr additive="base">
                                            <p:cTn id="172" dur="1000" fill="hold"/>
                                            <p:tgtEl>
                                              <p:spTgt spid="84"/>
                                            </p:tgtEl>
                                            <p:attrNameLst>
                                              <p:attrName>ppt_y</p:attrName>
                                            </p:attrNameLst>
                                          </p:cBhvr>
                                          <p:tavLst>
                                            <p:tav tm="0">
                                              <p:val>
                                                <p:strVal val="1+#ppt_h/2"/>
                                              </p:val>
                                            </p:tav>
                                            <p:tav tm="100000">
                                              <p:val>
                                                <p:strVal val="#ppt_y"/>
                                              </p:val>
                                            </p:tav>
                                          </p:tavLst>
                                        </p:anim>
                                      </p:childTnLst>
                                    </p:cTn>
                                  </p:par>
                                  <p:par>
                                    <p:cTn id="173" presetID="2" presetClass="entr" presetSubtype="4" fill="hold" grpId="0" nodeType="withEffect">
                                      <p:stCondLst>
                                        <p:cond delay="700"/>
                                      </p:stCondLst>
                                      <p:childTnLst>
                                        <p:set>
                                          <p:cBhvr>
                                            <p:cTn id="174" dur="1" fill="hold">
                                              <p:stCondLst>
                                                <p:cond delay="0"/>
                                              </p:stCondLst>
                                            </p:cTn>
                                            <p:tgtEl>
                                              <p:spTgt spid="85"/>
                                            </p:tgtEl>
                                            <p:attrNameLst>
                                              <p:attrName>style.visibility</p:attrName>
                                            </p:attrNameLst>
                                          </p:cBhvr>
                                          <p:to>
                                            <p:strVal val="visible"/>
                                          </p:to>
                                        </p:set>
                                        <p:anim calcmode="lin" valueType="num">
                                          <p:cBhvr additive="base">
                                            <p:cTn id="175" dur="1000" fill="hold"/>
                                            <p:tgtEl>
                                              <p:spTgt spid="85"/>
                                            </p:tgtEl>
                                            <p:attrNameLst>
                                              <p:attrName>ppt_x</p:attrName>
                                            </p:attrNameLst>
                                          </p:cBhvr>
                                          <p:tavLst>
                                            <p:tav tm="0">
                                              <p:val>
                                                <p:strVal val="#ppt_x"/>
                                              </p:val>
                                            </p:tav>
                                            <p:tav tm="100000">
                                              <p:val>
                                                <p:strVal val="#ppt_x"/>
                                              </p:val>
                                            </p:tav>
                                          </p:tavLst>
                                        </p:anim>
                                        <p:anim calcmode="lin" valueType="num">
                                          <p:cBhvr additive="base">
                                            <p:cTn id="176" dur="1000" fill="hold"/>
                                            <p:tgtEl>
                                              <p:spTgt spid="85"/>
                                            </p:tgtEl>
                                            <p:attrNameLst>
                                              <p:attrName>ppt_y</p:attrName>
                                            </p:attrNameLst>
                                          </p:cBhvr>
                                          <p:tavLst>
                                            <p:tav tm="0">
                                              <p:val>
                                                <p:strVal val="1+#ppt_h/2"/>
                                              </p:val>
                                            </p:tav>
                                            <p:tav tm="100000">
                                              <p:val>
                                                <p:strVal val="#ppt_y"/>
                                              </p:val>
                                            </p:tav>
                                          </p:tavLst>
                                        </p:anim>
                                      </p:childTnLst>
                                    </p:cTn>
                                  </p:par>
                                  <p:par>
                                    <p:cTn id="177" presetID="2" presetClass="entr" presetSubtype="4" fill="hold" grpId="0" nodeType="withEffect">
                                      <p:stCondLst>
                                        <p:cond delay="700"/>
                                      </p:stCondLst>
                                      <p:childTnLst>
                                        <p:set>
                                          <p:cBhvr>
                                            <p:cTn id="178" dur="1" fill="hold">
                                              <p:stCondLst>
                                                <p:cond delay="0"/>
                                              </p:stCondLst>
                                            </p:cTn>
                                            <p:tgtEl>
                                              <p:spTgt spid="86"/>
                                            </p:tgtEl>
                                            <p:attrNameLst>
                                              <p:attrName>style.visibility</p:attrName>
                                            </p:attrNameLst>
                                          </p:cBhvr>
                                          <p:to>
                                            <p:strVal val="visible"/>
                                          </p:to>
                                        </p:set>
                                        <p:anim calcmode="lin" valueType="num">
                                          <p:cBhvr additive="base">
                                            <p:cTn id="179" dur="1000" fill="hold"/>
                                            <p:tgtEl>
                                              <p:spTgt spid="86"/>
                                            </p:tgtEl>
                                            <p:attrNameLst>
                                              <p:attrName>ppt_x</p:attrName>
                                            </p:attrNameLst>
                                          </p:cBhvr>
                                          <p:tavLst>
                                            <p:tav tm="0">
                                              <p:val>
                                                <p:strVal val="#ppt_x"/>
                                              </p:val>
                                            </p:tav>
                                            <p:tav tm="100000">
                                              <p:val>
                                                <p:strVal val="#ppt_x"/>
                                              </p:val>
                                            </p:tav>
                                          </p:tavLst>
                                        </p:anim>
                                        <p:anim calcmode="lin" valueType="num">
                                          <p:cBhvr additive="base">
                                            <p:cTn id="180" dur="1000" fill="hold"/>
                                            <p:tgtEl>
                                              <p:spTgt spid="86"/>
                                            </p:tgtEl>
                                            <p:attrNameLst>
                                              <p:attrName>ppt_y</p:attrName>
                                            </p:attrNameLst>
                                          </p:cBhvr>
                                          <p:tavLst>
                                            <p:tav tm="0">
                                              <p:val>
                                                <p:strVal val="1+#ppt_h/2"/>
                                              </p:val>
                                            </p:tav>
                                            <p:tav tm="100000">
                                              <p:val>
                                                <p:strVal val="#ppt_y"/>
                                              </p:val>
                                            </p:tav>
                                          </p:tavLst>
                                        </p:anim>
                                      </p:childTnLst>
                                    </p:cTn>
                                  </p:par>
                                  <p:par>
                                    <p:cTn id="181" presetID="2" presetClass="entr" presetSubtype="4" fill="hold" grpId="0" nodeType="withEffect">
                                      <p:stCondLst>
                                        <p:cond delay="700"/>
                                      </p:stCondLst>
                                      <p:childTnLst>
                                        <p:set>
                                          <p:cBhvr>
                                            <p:cTn id="182" dur="1" fill="hold">
                                              <p:stCondLst>
                                                <p:cond delay="0"/>
                                              </p:stCondLst>
                                            </p:cTn>
                                            <p:tgtEl>
                                              <p:spTgt spid="87"/>
                                            </p:tgtEl>
                                            <p:attrNameLst>
                                              <p:attrName>style.visibility</p:attrName>
                                            </p:attrNameLst>
                                          </p:cBhvr>
                                          <p:to>
                                            <p:strVal val="visible"/>
                                          </p:to>
                                        </p:set>
                                        <p:anim calcmode="lin" valueType="num">
                                          <p:cBhvr additive="base">
                                            <p:cTn id="183" dur="1000" fill="hold"/>
                                            <p:tgtEl>
                                              <p:spTgt spid="87"/>
                                            </p:tgtEl>
                                            <p:attrNameLst>
                                              <p:attrName>ppt_x</p:attrName>
                                            </p:attrNameLst>
                                          </p:cBhvr>
                                          <p:tavLst>
                                            <p:tav tm="0">
                                              <p:val>
                                                <p:strVal val="#ppt_x"/>
                                              </p:val>
                                            </p:tav>
                                            <p:tav tm="100000">
                                              <p:val>
                                                <p:strVal val="#ppt_x"/>
                                              </p:val>
                                            </p:tav>
                                          </p:tavLst>
                                        </p:anim>
                                        <p:anim calcmode="lin" valueType="num">
                                          <p:cBhvr additive="base">
                                            <p:cTn id="184" dur="1000" fill="hold"/>
                                            <p:tgtEl>
                                              <p:spTgt spid="87"/>
                                            </p:tgtEl>
                                            <p:attrNameLst>
                                              <p:attrName>ppt_y</p:attrName>
                                            </p:attrNameLst>
                                          </p:cBhvr>
                                          <p:tavLst>
                                            <p:tav tm="0">
                                              <p:val>
                                                <p:strVal val="1+#ppt_h/2"/>
                                              </p:val>
                                            </p:tav>
                                            <p:tav tm="100000">
                                              <p:val>
                                                <p:strVal val="#ppt_y"/>
                                              </p:val>
                                            </p:tav>
                                          </p:tavLst>
                                        </p:anim>
                                      </p:childTnLst>
                                    </p:cTn>
                                  </p:par>
                                  <p:par>
                                    <p:cTn id="185" presetID="2" presetClass="entr" presetSubtype="4" fill="hold" grpId="0" nodeType="withEffect">
                                      <p:stCondLst>
                                        <p:cond delay="700"/>
                                      </p:stCondLst>
                                      <p:childTnLst>
                                        <p:set>
                                          <p:cBhvr>
                                            <p:cTn id="186" dur="1" fill="hold">
                                              <p:stCondLst>
                                                <p:cond delay="0"/>
                                              </p:stCondLst>
                                            </p:cTn>
                                            <p:tgtEl>
                                              <p:spTgt spid="96"/>
                                            </p:tgtEl>
                                            <p:attrNameLst>
                                              <p:attrName>style.visibility</p:attrName>
                                            </p:attrNameLst>
                                          </p:cBhvr>
                                          <p:to>
                                            <p:strVal val="visible"/>
                                          </p:to>
                                        </p:set>
                                        <p:anim calcmode="lin" valueType="num">
                                          <p:cBhvr additive="base">
                                            <p:cTn id="187" dur="1000" fill="hold"/>
                                            <p:tgtEl>
                                              <p:spTgt spid="96"/>
                                            </p:tgtEl>
                                            <p:attrNameLst>
                                              <p:attrName>ppt_x</p:attrName>
                                            </p:attrNameLst>
                                          </p:cBhvr>
                                          <p:tavLst>
                                            <p:tav tm="0">
                                              <p:val>
                                                <p:strVal val="#ppt_x"/>
                                              </p:val>
                                            </p:tav>
                                            <p:tav tm="100000">
                                              <p:val>
                                                <p:strVal val="#ppt_x"/>
                                              </p:val>
                                            </p:tav>
                                          </p:tavLst>
                                        </p:anim>
                                        <p:anim calcmode="lin" valueType="num">
                                          <p:cBhvr additive="base">
                                            <p:cTn id="188" dur="1000" fill="hold"/>
                                            <p:tgtEl>
                                              <p:spTgt spid="96"/>
                                            </p:tgtEl>
                                            <p:attrNameLst>
                                              <p:attrName>ppt_y</p:attrName>
                                            </p:attrNameLst>
                                          </p:cBhvr>
                                          <p:tavLst>
                                            <p:tav tm="0">
                                              <p:val>
                                                <p:strVal val="1+#ppt_h/2"/>
                                              </p:val>
                                            </p:tav>
                                            <p:tav tm="100000">
                                              <p:val>
                                                <p:strVal val="#ppt_y"/>
                                              </p:val>
                                            </p:tav>
                                          </p:tavLst>
                                        </p:anim>
                                      </p:childTnLst>
                                    </p:cTn>
                                  </p:par>
                                  <p:par>
                                    <p:cTn id="189" presetID="2" presetClass="entr" presetSubtype="4" fill="hold" grpId="0" nodeType="withEffect">
                                      <p:stCondLst>
                                        <p:cond delay="700"/>
                                      </p:stCondLst>
                                      <p:childTnLst>
                                        <p:set>
                                          <p:cBhvr>
                                            <p:cTn id="190" dur="1" fill="hold">
                                              <p:stCondLst>
                                                <p:cond delay="0"/>
                                              </p:stCondLst>
                                            </p:cTn>
                                            <p:tgtEl>
                                              <p:spTgt spid="97"/>
                                            </p:tgtEl>
                                            <p:attrNameLst>
                                              <p:attrName>style.visibility</p:attrName>
                                            </p:attrNameLst>
                                          </p:cBhvr>
                                          <p:to>
                                            <p:strVal val="visible"/>
                                          </p:to>
                                        </p:set>
                                        <p:anim calcmode="lin" valueType="num">
                                          <p:cBhvr additive="base">
                                            <p:cTn id="191" dur="1000" fill="hold"/>
                                            <p:tgtEl>
                                              <p:spTgt spid="97"/>
                                            </p:tgtEl>
                                            <p:attrNameLst>
                                              <p:attrName>ppt_x</p:attrName>
                                            </p:attrNameLst>
                                          </p:cBhvr>
                                          <p:tavLst>
                                            <p:tav tm="0">
                                              <p:val>
                                                <p:strVal val="#ppt_x"/>
                                              </p:val>
                                            </p:tav>
                                            <p:tav tm="100000">
                                              <p:val>
                                                <p:strVal val="#ppt_x"/>
                                              </p:val>
                                            </p:tav>
                                          </p:tavLst>
                                        </p:anim>
                                        <p:anim calcmode="lin" valueType="num">
                                          <p:cBhvr additive="base">
                                            <p:cTn id="192" dur="1000" fill="hold"/>
                                            <p:tgtEl>
                                              <p:spTgt spid="97"/>
                                            </p:tgtEl>
                                            <p:attrNameLst>
                                              <p:attrName>ppt_y</p:attrName>
                                            </p:attrNameLst>
                                          </p:cBhvr>
                                          <p:tavLst>
                                            <p:tav tm="0">
                                              <p:val>
                                                <p:strVal val="1+#ppt_h/2"/>
                                              </p:val>
                                            </p:tav>
                                            <p:tav tm="100000">
                                              <p:val>
                                                <p:strVal val="#ppt_y"/>
                                              </p:val>
                                            </p:tav>
                                          </p:tavLst>
                                        </p:anim>
                                      </p:childTnLst>
                                    </p:cTn>
                                  </p:par>
                                  <p:par>
                                    <p:cTn id="193" presetID="2" presetClass="entr" presetSubtype="4" fill="hold" grpId="0" nodeType="withEffect">
                                      <p:stCondLst>
                                        <p:cond delay="700"/>
                                      </p:stCondLst>
                                      <p:childTnLst>
                                        <p:set>
                                          <p:cBhvr>
                                            <p:cTn id="194" dur="1" fill="hold">
                                              <p:stCondLst>
                                                <p:cond delay="0"/>
                                              </p:stCondLst>
                                            </p:cTn>
                                            <p:tgtEl>
                                              <p:spTgt spid="98"/>
                                            </p:tgtEl>
                                            <p:attrNameLst>
                                              <p:attrName>style.visibility</p:attrName>
                                            </p:attrNameLst>
                                          </p:cBhvr>
                                          <p:to>
                                            <p:strVal val="visible"/>
                                          </p:to>
                                        </p:set>
                                        <p:anim calcmode="lin" valueType="num">
                                          <p:cBhvr additive="base">
                                            <p:cTn id="195" dur="1000" fill="hold"/>
                                            <p:tgtEl>
                                              <p:spTgt spid="98"/>
                                            </p:tgtEl>
                                            <p:attrNameLst>
                                              <p:attrName>ppt_x</p:attrName>
                                            </p:attrNameLst>
                                          </p:cBhvr>
                                          <p:tavLst>
                                            <p:tav tm="0">
                                              <p:val>
                                                <p:strVal val="#ppt_x"/>
                                              </p:val>
                                            </p:tav>
                                            <p:tav tm="100000">
                                              <p:val>
                                                <p:strVal val="#ppt_x"/>
                                              </p:val>
                                            </p:tav>
                                          </p:tavLst>
                                        </p:anim>
                                        <p:anim calcmode="lin" valueType="num">
                                          <p:cBhvr additive="base">
                                            <p:cTn id="196" dur="1000" fill="hold"/>
                                            <p:tgtEl>
                                              <p:spTgt spid="98"/>
                                            </p:tgtEl>
                                            <p:attrNameLst>
                                              <p:attrName>ppt_y</p:attrName>
                                            </p:attrNameLst>
                                          </p:cBhvr>
                                          <p:tavLst>
                                            <p:tav tm="0">
                                              <p:val>
                                                <p:strVal val="1+#ppt_h/2"/>
                                              </p:val>
                                            </p:tav>
                                            <p:tav tm="100000">
                                              <p:val>
                                                <p:strVal val="#ppt_y"/>
                                              </p:val>
                                            </p:tav>
                                          </p:tavLst>
                                        </p:anim>
                                      </p:childTnLst>
                                    </p:cTn>
                                  </p:par>
                                  <p:par>
                                    <p:cTn id="197" presetID="2" presetClass="entr" presetSubtype="4" fill="hold" grpId="0" nodeType="withEffect">
                                      <p:stCondLst>
                                        <p:cond delay="700"/>
                                      </p:stCondLst>
                                      <p:childTnLst>
                                        <p:set>
                                          <p:cBhvr>
                                            <p:cTn id="198" dur="1" fill="hold">
                                              <p:stCondLst>
                                                <p:cond delay="0"/>
                                              </p:stCondLst>
                                            </p:cTn>
                                            <p:tgtEl>
                                              <p:spTgt spid="99"/>
                                            </p:tgtEl>
                                            <p:attrNameLst>
                                              <p:attrName>style.visibility</p:attrName>
                                            </p:attrNameLst>
                                          </p:cBhvr>
                                          <p:to>
                                            <p:strVal val="visible"/>
                                          </p:to>
                                        </p:set>
                                        <p:anim calcmode="lin" valueType="num">
                                          <p:cBhvr additive="base">
                                            <p:cTn id="199" dur="1000" fill="hold"/>
                                            <p:tgtEl>
                                              <p:spTgt spid="99"/>
                                            </p:tgtEl>
                                            <p:attrNameLst>
                                              <p:attrName>ppt_x</p:attrName>
                                            </p:attrNameLst>
                                          </p:cBhvr>
                                          <p:tavLst>
                                            <p:tav tm="0">
                                              <p:val>
                                                <p:strVal val="#ppt_x"/>
                                              </p:val>
                                            </p:tav>
                                            <p:tav tm="100000">
                                              <p:val>
                                                <p:strVal val="#ppt_x"/>
                                              </p:val>
                                            </p:tav>
                                          </p:tavLst>
                                        </p:anim>
                                        <p:anim calcmode="lin" valueType="num">
                                          <p:cBhvr additive="base">
                                            <p:cTn id="200" dur="1000" fill="hold"/>
                                            <p:tgtEl>
                                              <p:spTgt spid="99"/>
                                            </p:tgtEl>
                                            <p:attrNameLst>
                                              <p:attrName>ppt_y</p:attrName>
                                            </p:attrNameLst>
                                          </p:cBhvr>
                                          <p:tavLst>
                                            <p:tav tm="0">
                                              <p:val>
                                                <p:strVal val="1+#ppt_h/2"/>
                                              </p:val>
                                            </p:tav>
                                            <p:tav tm="100000">
                                              <p:val>
                                                <p:strVal val="#ppt_y"/>
                                              </p:val>
                                            </p:tav>
                                          </p:tavLst>
                                        </p:anim>
                                      </p:childTnLst>
                                    </p:cTn>
                                  </p:par>
                                  <p:par>
                                    <p:cTn id="201" presetID="2" presetClass="entr" presetSubtype="4" fill="hold" grpId="0" nodeType="withEffect">
                                      <p:stCondLst>
                                        <p:cond delay="700"/>
                                      </p:stCondLst>
                                      <p:childTnLst>
                                        <p:set>
                                          <p:cBhvr>
                                            <p:cTn id="202" dur="1" fill="hold">
                                              <p:stCondLst>
                                                <p:cond delay="0"/>
                                              </p:stCondLst>
                                            </p:cTn>
                                            <p:tgtEl>
                                              <p:spTgt spid="100"/>
                                            </p:tgtEl>
                                            <p:attrNameLst>
                                              <p:attrName>style.visibility</p:attrName>
                                            </p:attrNameLst>
                                          </p:cBhvr>
                                          <p:to>
                                            <p:strVal val="visible"/>
                                          </p:to>
                                        </p:set>
                                        <p:anim calcmode="lin" valueType="num">
                                          <p:cBhvr additive="base">
                                            <p:cTn id="203" dur="1000" fill="hold"/>
                                            <p:tgtEl>
                                              <p:spTgt spid="100"/>
                                            </p:tgtEl>
                                            <p:attrNameLst>
                                              <p:attrName>ppt_x</p:attrName>
                                            </p:attrNameLst>
                                          </p:cBhvr>
                                          <p:tavLst>
                                            <p:tav tm="0">
                                              <p:val>
                                                <p:strVal val="#ppt_x"/>
                                              </p:val>
                                            </p:tav>
                                            <p:tav tm="100000">
                                              <p:val>
                                                <p:strVal val="#ppt_x"/>
                                              </p:val>
                                            </p:tav>
                                          </p:tavLst>
                                        </p:anim>
                                        <p:anim calcmode="lin" valueType="num">
                                          <p:cBhvr additive="base">
                                            <p:cTn id="204" dur="1000" fill="hold"/>
                                            <p:tgtEl>
                                              <p:spTgt spid="100"/>
                                            </p:tgtEl>
                                            <p:attrNameLst>
                                              <p:attrName>ppt_y</p:attrName>
                                            </p:attrNameLst>
                                          </p:cBhvr>
                                          <p:tavLst>
                                            <p:tav tm="0">
                                              <p:val>
                                                <p:strVal val="1+#ppt_h/2"/>
                                              </p:val>
                                            </p:tav>
                                            <p:tav tm="100000">
                                              <p:val>
                                                <p:strVal val="#ppt_y"/>
                                              </p:val>
                                            </p:tav>
                                          </p:tavLst>
                                        </p:anim>
                                      </p:childTnLst>
                                    </p:cTn>
                                  </p:par>
                                  <p:par>
                                    <p:cTn id="205" presetID="2" presetClass="entr" presetSubtype="4" fill="hold" grpId="0" nodeType="withEffect">
                                      <p:stCondLst>
                                        <p:cond delay="700"/>
                                      </p:stCondLst>
                                      <p:childTnLst>
                                        <p:set>
                                          <p:cBhvr>
                                            <p:cTn id="206" dur="1" fill="hold">
                                              <p:stCondLst>
                                                <p:cond delay="0"/>
                                              </p:stCondLst>
                                            </p:cTn>
                                            <p:tgtEl>
                                              <p:spTgt spid="101"/>
                                            </p:tgtEl>
                                            <p:attrNameLst>
                                              <p:attrName>style.visibility</p:attrName>
                                            </p:attrNameLst>
                                          </p:cBhvr>
                                          <p:to>
                                            <p:strVal val="visible"/>
                                          </p:to>
                                        </p:set>
                                        <p:anim calcmode="lin" valueType="num">
                                          <p:cBhvr additive="base">
                                            <p:cTn id="207" dur="1000" fill="hold"/>
                                            <p:tgtEl>
                                              <p:spTgt spid="101"/>
                                            </p:tgtEl>
                                            <p:attrNameLst>
                                              <p:attrName>ppt_x</p:attrName>
                                            </p:attrNameLst>
                                          </p:cBhvr>
                                          <p:tavLst>
                                            <p:tav tm="0">
                                              <p:val>
                                                <p:strVal val="#ppt_x"/>
                                              </p:val>
                                            </p:tav>
                                            <p:tav tm="100000">
                                              <p:val>
                                                <p:strVal val="#ppt_x"/>
                                              </p:val>
                                            </p:tav>
                                          </p:tavLst>
                                        </p:anim>
                                        <p:anim calcmode="lin" valueType="num">
                                          <p:cBhvr additive="base">
                                            <p:cTn id="208" dur="1000" fill="hold"/>
                                            <p:tgtEl>
                                              <p:spTgt spid="101"/>
                                            </p:tgtEl>
                                            <p:attrNameLst>
                                              <p:attrName>ppt_y</p:attrName>
                                            </p:attrNameLst>
                                          </p:cBhvr>
                                          <p:tavLst>
                                            <p:tav tm="0">
                                              <p:val>
                                                <p:strVal val="1+#ppt_h/2"/>
                                              </p:val>
                                            </p:tav>
                                            <p:tav tm="100000">
                                              <p:val>
                                                <p:strVal val="#ppt_y"/>
                                              </p:val>
                                            </p:tav>
                                          </p:tavLst>
                                        </p:anim>
                                      </p:childTnLst>
                                    </p:cTn>
                                  </p:par>
                                  <p:par>
                                    <p:cTn id="209" presetID="2" presetClass="entr" presetSubtype="4" fill="hold" grpId="0" nodeType="withEffect">
                                      <p:stCondLst>
                                        <p:cond delay="700"/>
                                      </p:stCondLst>
                                      <p:childTnLst>
                                        <p:set>
                                          <p:cBhvr>
                                            <p:cTn id="210" dur="1" fill="hold">
                                              <p:stCondLst>
                                                <p:cond delay="0"/>
                                              </p:stCondLst>
                                            </p:cTn>
                                            <p:tgtEl>
                                              <p:spTgt spid="102"/>
                                            </p:tgtEl>
                                            <p:attrNameLst>
                                              <p:attrName>style.visibility</p:attrName>
                                            </p:attrNameLst>
                                          </p:cBhvr>
                                          <p:to>
                                            <p:strVal val="visible"/>
                                          </p:to>
                                        </p:set>
                                        <p:anim calcmode="lin" valueType="num">
                                          <p:cBhvr additive="base">
                                            <p:cTn id="211" dur="1000" fill="hold"/>
                                            <p:tgtEl>
                                              <p:spTgt spid="102"/>
                                            </p:tgtEl>
                                            <p:attrNameLst>
                                              <p:attrName>ppt_x</p:attrName>
                                            </p:attrNameLst>
                                          </p:cBhvr>
                                          <p:tavLst>
                                            <p:tav tm="0">
                                              <p:val>
                                                <p:strVal val="#ppt_x"/>
                                              </p:val>
                                            </p:tav>
                                            <p:tav tm="100000">
                                              <p:val>
                                                <p:strVal val="#ppt_x"/>
                                              </p:val>
                                            </p:tav>
                                          </p:tavLst>
                                        </p:anim>
                                        <p:anim calcmode="lin" valueType="num">
                                          <p:cBhvr additive="base">
                                            <p:cTn id="212" dur="1000" fill="hold"/>
                                            <p:tgtEl>
                                              <p:spTgt spid="102"/>
                                            </p:tgtEl>
                                            <p:attrNameLst>
                                              <p:attrName>ppt_y</p:attrName>
                                            </p:attrNameLst>
                                          </p:cBhvr>
                                          <p:tavLst>
                                            <p:tav tm="0">
                                              <p:val>
                                                <p:strVal val="1+#ppt_h/2"/>
                                              </p:val>
                                            </p:tav>
                                            <p:tav tm="100000">
                                              <p:val>
                                                <p:strVal val="#ppt_y"/>
                                              </p:val>
                                            </p:tav>
                                          </p:tavLst>
                                        </p:anim>
                                      </p:childTnLst>
                                    </p:cTn>
                                  </p:par>
                                  <p:par>
                                    <p:cTn id="213" presetID="2" presetClass="entr" presetSubtype="4" fill="hold" grpId="0" nodeType="withEffect">
                                      <p:stCondLst>
                                        <p:cond delay="700"/>
                                      </p:stCondLst>
                                      <p:childTnLst>
                                        <p:set>
                                          <p:cBhvr>
                                            <p:cTn id="214" dur="1" fill="hold">
                                              <p:stCondLst>
                                                <p:cond delay="0"/>
                                              </p:stCondLst>
                                            </p:cTn>
                                            <p:tgtEl>
                                              <p:spTgt spid="103"/>
                                            </p:tgtEl>
                                            <p:attrNameLst>
                                              <p:attrName>style.visibility</p:attrName>
                                            </p:attrNameLst>
                                          </p:cBhvr>
                                          <p:to>
                                            <p:strVal val="visible"/>
                                          </p:to>
                                        </p:set>
                                        <p:anim calcmode="lin" valueType="num">
                                          <p:cBhvr additive="base">
                                            <p:cTn id="215" dur="1000" fill="hold"/>
                                            <p:tgtEl>
                                              <p:spTgt spid="103"/>
                                            </p:tgtEl>
                                            <p:attrNameLst>
                                              <p:attrName>ppt_x</p:attrName>
                                            </p:attrNameLst>
                                          </p:cBhvr>
                                          <p:tavLst>
                                            <p:tav tm="0">
                                              <p:val>
                                                <p:strVal val="#ppt_x"/>
                                              </p:val>
                                            </p:tav>
                                            <p:tav tm="100000">
                                              <p:val>
                                                <p:strVal val="#ppt_x"/>
                                              </p:val>
                                            </p:tav>
                                          </p:tavLst>
                                        </p:anim>
                                        <p:anim calcmode="lin" valueType="num">
                                          <p:cBhvr additive="base">
                                            <p:cTn id="216" dur="1000" fill="hold"/>
                                            <p:tgtEl>
                                              <p:spTgt spid="103"/>
                                            </p:tgtEl>
                                            <p:attrNameLst>
                                              <p:attrName>ppt_y</p:attrName>
                                            </p:attrNameLst>
                                          </p:cBhvr>
                                          <p:tavLst>
                                            <p:tav tm="0">
                                              <p:val>
                                                <p:strVal val="1+#ppt_h/2"/>
                                              </p:val>
                                            </p:tav>
                                            <p:tav tm="100000">
                                              <p:val>
                                                <p:strVal val="#ppt_y"/>
                                              </p:val>
                                            </p:tav>
                                          </p:tavLst>
                                        </p:anim>
                                      </p:childTnLst>
                                    </p:cTn>
                                  </p:par>
                                  <p:par>
                                    <p:cTn id="217" presetID="2" presetClass="entr" presetSubtype="4" fill="hold" grpId="0" nodeType="withEffect">
                                      <p:stCondLst>
                                        <p:cond delay="700"/>
                                      </p:stCondLst>
                                      <p:childTnLst>
                                        <p:set>
                                          <p:cBhvr>
                                            <p:cTn id="218" dur="1" fill="hold">
                                              <p:stCondLst>
                                                <p:cond delay="0"/>
                                              </p:stCondLst>
                                            </p:cTn>
                                            <p:tgtEl>
                                              <p:spTgt spid="104"/>
                                            </p:tgtEl>
                                            <p:attrNameLst>
                                              <p:attrName>style.visibility</p:attrName>
                                            </p:attrNameLst>
                                          </p:cBhvr>
                                          <p:to>
                                            <p:strVal val="visible"/>
                                          </p:to>
                                        </p:set>
                                        <p:anim calcmode="lin" valueType="num">
                                          <p:cBhvr additive="base">
                                            <p:cTn id="219" dur="1000" fill="hold"/>
                                            <p:tgtEl>
                                              <p:spTgt spid="104"/>
                                            </p:tgtEl>
                                            <p:attrNameLst>
                                              <p:attrName>ppt_x</p:attrName>
                                            </p:attrNameLst>
                                          </p:cBhvr>
                                          <p:tavLst>
                                            <p:tav tm="0">
                                              <p:val>
                                                <p:strVal val="#ppt_x"/>
                                              </p:val>
                                            </p:tav>
                                            <p:tav tm="100000">
                                              <p:val>
                                                <p:strVal val="#ppt_x"/>
                                              </p:val>
                                            </p:tav>
                                          </p:tavLst>
                                        </p:anim>
                                        <p:anim calcmode="lin" valueType="num">
                                          <p:cBhvr additive="base">
                                            <p:cTn id="220" dur="1000" fill="hold"/>
                                            <p:tgtEl>
                                              <p:spTgt spid="104"/>
                                            </p:tgtEl>
                                            <p:attrNameLst>
                                              <p:attrName>ppt_y</p:attrName>
                                            </p:attrNameLst>
                                          </p:cBhvr>
                                          <p:tavLst>
                                            <p:tav tm="0">
                                              <p:val>
                                                <p:strVal val="1+#ppt_h/2"/>
                                              </p:val>
                                            </p:tav>
                                            <p:tav tm="100000">
                                              <p:val>
                                                <p:strVal val="#ppt_y"/>
                                              </p:val>
                                            </p:tav>
                                          </p:tavLst>
                                        </p:anim>
                                      </p:childTnLst>
                                    </p:cTn>
                                  </p:par>
                                  <p:par>
                                    <p:cTn id="221" presetID="2" presetClass="entr" presetSubtype="4" fill="hold" grpId="0" nodeType="withEffect">
                                      <p:stCondLst>
                                        <p:cond delay="700"/>
                                      </p:stCondLst>
                                      <p:childTnLst>
                                        <p:set>
                                          <p:cBhvr>
                                            <p:cTn id="222" dur="1" fill="hold">
                                              <p:stCondLst>
                                                <p:cond delay="0"/>
                                              </p:stCondLst>
                                            </p:cTn>
                                            <p:tgtEl>
                                              <p:spTgt spid="105"/>
                                            </p:tgtEl>
                                            <p:attrNameLst>
                                              <p:attrName>style.visibility</p:attrName>
                                            </p:attrNameLst>
                                          </p:cBhvr>
                                          <p:to>
                                            <p:strVal val="visible"/>
                                          </p:to>
                                        </p:set>
                                        <p:anim calcmode="lin" valueType="num">
                                          <p:cBhvr additive="base">
                                            <p:cTn id="223" dur="1000" fill="hold"/>
                                            <p:tgtEl>
                                              <p:spTgt spid="105"/>
                                            </p:tgtEl>
                                            <p:attrNameLst>
                                              <p:attrName>ppt_x</p:attrName>
                                            </p:attrNameLst>
                                          </p:cBhvr>
                                          <p:tavLst>
                                            <p:tav tm="0">
                                              <p:val>
                                                <p:strVal val="#ppt_x"/>
                                              </p:val>
                                            </p:tav>
                                            <p:tav tm="100000">
                                              <p:val>
                                                <p:strVal val="#ppt_x"/>
                                              </p:val>
                                            </p:tav>
                                          </p:tavLst>
                                        </p:anim>
                                        <p:anim calcmode="lin" valueType="num">
                                          <p:cBhvr additive="base">
                                            <p:cTn id="224" dur="1000" fill="hold"/>
                                            <p:tgtEl>
                                              <p:spTgt spid="105"/>
                                            </p:tgtEl>
                                            <p:attrNameLst>
                                              <p:attrName>ppt_y</p:attrName>
                                            </p:attrNameLst>
                                          </p:cBhvr>
                                          <p:tavLst>
                                            <p:tav tm="0">
                                              <p:val>
                                                <p:strVal val="1+#ppt_h/2"/>
                                              </p:val>
                                            </p:tav>
                                            <p:tav tm="100000">
                                              <p:val>
                                                <p:strVal val="#ppt_y"/>
                                              </p:val>
                                            </p:tav>
                                          </p:tavLst>
                                        </p:anim>
                                      </p:childTnLst>
                                    </p:cTn>
                                  </p:par>
                                  <p:par>
                                    <p:cTn id="225" presetID="2" presetClass="entr" presetSubtype="4" fill="hold" grpId="0" nodeType="withEffect">
                                      <p:stCondLst>
                                        <p:cond delay="700"/>
                                      </p:stCondLst>
                                      <p:childTnLst>
                                        <p:set>
                                          <p:cBhvr>
                                            <p:cTn id="226" dur="1" fill="hold">
                                              <p:stCondLst>
                                                <p:cond delay="0"/>
                                              </p:stCondLst>
                                            </p:cTn>
                                            <p:tgtEl>
                                              <p:spTgt spid="106"/>
                                            </p:tgtEl>
                                            <p:attrNameLst>
                                              <p:attrName>style.visibility</p:attrName>
                                            </p:attrNameLst>
                                          </p:cBhvr>
                                          <p:to>
                                            <p:strVal val="visible"/>
                                          </p:to>
                                        </p:set>
                                        <p:anim calcmode="lin" valueType="num">
                                          <p:cBhvr additive="base">
                                            <p:cTn id="227" dur="1000" fill="hold"/>
                                            <p:tgtEl>
                                              <p:spTgt spid="106"/>
                                            </p:tgtEl>
                                            <p:attrNameLst>
                                              <p:attrName>ppt_x</p:attrName>
                                            </p:attrNameLst>
                                          </p:cBhvr>
                                          <p:tavLst>
                                            <p:tav tm="0">
                                              <p:val>
                                                <p:strVal val="#ppt_x"/>
                                              </p:val>
                                            </p:tav>
                                            <p:tav tm="100000">
                                              <p:val>
                                                <p:strVal val="#ppt_x"/>
                                              </p:val>
                                            </p:tav>
                                          </p:tavLst>
                                        </p:anim>
                                        <p:anim calcmode="lin" valueType="num">
                                          <p:cBhvr additive="base">
                                            <p:cTn id="228" dur="1000" fill="hold"/>
                                            <p:tgtEl>
                                              <p:spTgt spid="106"/>
                                            </p:tgtEl>
                                            <p:attrNameLst>
                                              <p:attrName>ppt_y</p:attrName>
                                            </p:attrNameLst>
                                          </p:cBhvr>
                                          <p:tavLst>
                                            <p:tav tm="0">
                                              <p:val>
                                                <p:strVal val="1+#ppt_h/2"/>
                                              </p:val>
                                            </p:tav>
                                            <p:tav tm="100000">
                                              <p:val>
                                                <p:strVal val="#ppt_y"/>
                                              </p:val>
                                            </p:tav>
                                          </p:tavLst>
                                        </p:anim>
                                      </p:childTnLst>
                                    </p:cTn>
                                  </p:par>
                                  <p:par>
                                    <p:cTn id="229" presetID="2" presetClass="entr" presetSubtype="4" fill="hold" grpId="0" nodeType="withEffect">
                                      <p:stCondLst>
                                        <p:cond delay="700"/>
                                      </p:stCondLst>
                                      <p:childTnLst>
                                        <p:set>
                                          <p:cBhvr>
                                            <p:cTn id="230" dur="1" fill="hold">
                                              <p:stCondLst>
                                                <p:cond delay="0"/>
                                              </p:stCondLst>
                                            </p:cTn>
                                            <p:tgtEl>
                                              <p:spTgt spid="107"/>
                                            </p:tgtEl>
                                            <p:attrNameLst>
                                              <p:attrName>style.visibility</p:attrName>
                                            </p:attrNameLst>
                                          </p:cBhvr>
                                          <p:to>
                                            <p:strVal val="visible"/>
                                          </p:to>
                                        </p:set>
                                        <p:anim calcmode="lin" valueType="num">
                                          <p:cBhvr additive="base">
                                            <p:cTn id="231" dur="1000" fill="hold"/>
                                            <p:tgtEl>
                                              <p:spTgt spid="107"/>
                                            </p:tgtEl>
                                            <p:attrNameLst>
                                              <p:attrName>ppt_x</p:attrName>
                                            </p:attrNameLst>
                                          </p:cBhvr>
                                          <p:tavLst>
                                            <p:tav tm="0">
                                              <p:val>
                                                <p:strVal val="#ppt_x"/>
                                              </p:val>
                                            </p:tav>
                                            <p:tav tm="100000">
                                              <p:val>
                                                <p:strVal val="#ppt_x"/>
                                              </p:val>
                                            </p:tav>
                                          </p:tavLst>
                                        </p:anim>
                                        <p:anim calcmode="lin" valueType="num">
                                          <p:cBhvr additive="base">
                                            <p:cTn id="232" dur="1000" fill="hold"/>
                                            <p:tgtEl>
                                              <p:spTgt spid="107"/>
                                            </p:tgtEl>
                                            <p:attrNameLst>
                                              <p:attrName>ppt_y</p:attrName>
                                            </p:attrNameLst>
                                          </p:cBhvr>
                                          <p:tavLst>
                                            <p:tav tm="0">
                                              <p:val>
                                                <p:strVal val="1+#ppt_h/2"/>
                                              </p:val>
                                            </p:tav>
                                            <p:tav tm="100000">
                                              <p:val>
                                                <p:strVal val="#ppt_y"/>
                                              </p:val>
                                            </p:tav>
                                          </p:tavLst>
                                        </p:anim>
                                      </p:childTnLst>
                                    </p:cTn>
                                  </p:par>
                                  <p:par>
                                    <p:cTn id="233" presetID="2" presetClass="entr" presetSubtype="4" fill="hold" grpId="0" nodeType="withEffect">
                                      <p:stCondLst>
                                        <p:cond delay="700"/>
                                      </p:stCondLst>
                                      <p:childTnLst>
                                        <p:set>
                                          <p:cBhvr>
                                            <p:cTn id="234" dur="1" fill="hold">
                                              <p:stCondLst>
                                                <p:cond delay="0"/>
                                              </p:stCondLst>
                                            </p:cTn>
                                            <p:tgtEl>
                                              <p:spTgt spid="108"/>
                                            </p:tgtEl>
                                            <p:attrNameLst>
                                              <p:attrName>style.visibility</p:attrName>
                                            </p:attrNameLst>
                                          </p:cBhvr>
                                          <p:to>
                                            <p:strVal val="visible"/>
                                          </p:to>
                                        </p:set>
                                        <p:anim calcmode="lin" valueType="num">
                                          <p:cBhvr additive="base">
                                            <p:cTn id="235" dur="1000" fill="hold"/>
                                            <p:tgtEl>
                                              <p:spTgt spid="108"/>
                                            </p:tgtEl>
                                            <p:attrNameLst>
                                              <p:attrName>ppt_x</p:attrName>
                                            </p:attrNameLst>
                                          </p:cBhvr>
                                          <p:tavLst>
                                            <p:tav tm="0">
                                              <p:val>
                                                <p:strVal val="#ppt_x"/>
                                              </p:val>
                                            </p:tav>
                                            <p:tav tm="100000">
                                              <p:val>
                                                <p:strVal val="#ppt_x"/>
                                              </p:val>
                                            </p:tav>
                                          </p:tavLst>
                                        </p:anim>
                                        <p:anim calcmode="lin" valueType="num">
                                          <p:cBhvr additive="base">
                                            <p:cTn id="236" dur="1000" fill="hold"/>
                                            <p:tgtEl>
                                              <p:spTgt spid="108"/>
                                            </p:tgtEl>
                                            <p:attrNameLst>
                                              <p:attrName>ppt_y</p:attrName>
                                            </p:attrNameLst>
                                          </p:cBhvr>
                                          <p:tavLst>
                                            <p:tav tm="0">
                                              <p:val>
                                                <p:strVal val="1+#ppt_h/2"/>
                                              </p:val>
                                            </p:tav>
                                            <p:tav tm="100000">
                                              <p:val>
                                                <p:strVal val="#ppt_y"/>
                                              </p:val>
                                            </p:tav>
                                          </p:tavLst>
                                        </p:anim>
                                      </p:childTnLst>
                                    </p:cTn>
                                  </p:par>
                                  <p:par>
                                    <p:cTn id="237" presetID="2" presetClass="entr" presetSubtype="4" fill="hold" grpId="0" nodeType="withEffect">
                                      <p:stCondLst>
                                        <p:cond delay="700"/>
                                      </p:stCondLst>
                                      <p:childTnLst>
                                        <p:set>
                                          <p:cBhvr>
                                            <p:cTn id="238" dur="1" fill="hold">
                                              <p:stCondLst>
                                                <p:cond delay="0"/>
                                              </p:stCondLst>
                                            </p:cTn>
                                            <p:tgtEl>
                                              <p:spTgt spid="109"/>
                                            </p:tgtEl>
                                            <p:attrNameLst>
                                              <p:attrName>style.visibility</p:attrName>
                                            </p:attrNameLst>
                                          </p:cBhvr>
                                          <p:to>
                                            <p:strVal val="visible"/>
                                          </p:to>
                                        </p:set>
                                        <p:anim calcmode="lin" valueType="num">
                                          <p:cBhvr additive="base">
                                            <p:cTn id="239" dur="1000" fill="hold"/>
                                            <p:tgtEl>
                                              <p:spTgt spid="109"/>
                                            </p:tgtEl>
                                            <p:attrNameLst>
                                              <p:attrName>ppt_x</p:attrName>
                                            </p:attrNameLst>
                                          </p:cBhvr>
                                          <p:tavLst>
                                            <p:tav tm="0">
                                              <p:val>
                                                <p:strVal val="#ppt_x"/>
                                              </p:val>
                                            </p:tav>
                                            <p:tav tm="100000">
                                              <p:val>
                                                <p:strVal val="#ppt_x"/>
                                              </p:val>
                                            </p:tav>
                                          </p:tavLst>
                                        </p:anim>
                                        <p:anim calcmode="lin" valueType="num">
                                          <p:cBhvr additive="base">
                                            <p:cTn id="240" dur="1000" fill="hold"/>
                                            <p:tgtEl>
                                              <p:spTgt spid="109"/>
                                            </p:tgtEl>
                                            <p:attrNameLst>
                                              <p:attrName>ppt_y</p:attrName>
                                            </p:attrNameLst>
                                          </p:cBhvr>
                                          <p:tavLst>
                                            <p:tav tm="0">
                                              <p:val>
                                                <p:strVal val="1+#ppt_h/2"/>
                                              </p:val>
                                            </p:tav>
                                            <p:tav tm="100000">
                                              <p:val>
                                                <p:strVal val="#ppt_y"/>
                                              </p:val>
                                            </p:tav>
                                          </p:tavLst>
                                        </p:anim>
                                      </p:childTnLst>
                                    </p:cTn>
                                  </p:par>
                                  <p:par>
                                    <p:cTn id="241" presetID="2" presetClass="entr" presetSubtype="4" fill="hold" grpId="0" nodeType="withEffect">
                                      <p:stCondLst>
                                        <p:cond delay="700"/>
                                      </p:stCondLst>
                                      <p:childTnLst>
                                        <p:set>
                                          <p:cBhvr>
                                            <p:cTn id="242" dur="1" fill="hold">
                                              <p:stCondLst>
                                                <p:cond delay="0"/>
                                              </p:stCondLst>
                                            </p:cTn>
                                            <p:tgtEl>
                                              <p:spTgt spid="110"/>
                                            </p:tgtEl>
                                            <p:attrNameLst>
                                              <p:attrName>style.visibility</p:attrName>
                                            </p:attrNameLst>
                                          </p:cBhvr>
                                          <p:to>
                                            <p:strVal val="visible"/>
                                          </p:to>
                                        </p:set>
                                        <p:anim calcmode="lin" valueType="num">
                                          <p:cBhvr additive="base">
                                            <p:cTn id="243" dur="1000" fill="hold"/>
                                            <p:tgtEl>
                                              <p:spTgt spid="110"/>
                                            </p:tgtEl>
                                            <p:attrNameLst>
                                              <p:attrName>ppt_x</p:attrName>
                                            </p:attrNameLst>
                                          </p:cBhvr>
                                          <p:tavLst>
                                            <p:tav tm="0">
                                              <p:val>
                                                <p:strVal val="#ppt_x"/>
                                              </p:val>
                                            </p:tav>
                                            <p:tav tm="100000">
                                              <p:val>
                                                <p:strVal val="#ppt_x"/>
                                              </p:val>
                                            </p:tav>
                                          </p:tavLst>
                                        </p:anim>
                                        <p:anim calcmode="lin" valueType="num">
                                          <p:cBhvr additive="base">
                                            <p:cTn id="244" dur="1000" fill="hold"/>
                                            <p:tgtEl>
                                              <p:spTgt spid="110"/>
                                            </p:tgtEl>
                                            <p:attrNameLst>
                                              <p:attrName>ppt_y</p:attrName>
                                            </p:attrNameLst>
                                          </p:cBhvr>
                                          <p:tavLst>
                                            <p:tav tm="0">
                                              <p:val>
                                                <p:strVal val="1+#ppt_h/2"/>
                                              </p:val>
                                            </p:tav>
                                            <p:tav tm="100000">
                                              <p:val>
                                                <p:strVal val="#ppt_y"/>
                                              </p:val>
                                            </p:tav>
                                          </p:tavLst>
                                        </p:anim>
                                      </p:childTnLst>
                                    </p:cTn>
                                  </p:par>
                                  <p:par>
                                    <p:cTn id="245" presetID="2" presetClass="entr" presetSubtype="4" fill="hold" grpId="0" nodeType="withEffect">
                                      <p:stCondLst>
                                        <p:cond delay="700"/>
                                      </p:stCondLst>
                                      <p:childTnLst>
                                        <p:set>
                                          <p:cBhvr>
                                            <p:cTn id="246" dur="1" fill="hold">
                                              <p:stCondLst>
                                                <p:cond delay="0"/>
                                              </p:stCondLst>
                                            </p:cTn>
                                            <p:tgtEl>
                                              <p:spTgt spid="111"/>
                                            </p:tgtEl>
                                            <p:attrNameLst>
                                              <p:attrName>style.visibility</p:attrName>
                                            </p:attrNameLst>
                                          </p:cBhvr>
                                          <p:to>
                                            <p:strVal val="visible"/>
                                          </p:to>
                                        </p:set>
                                        <p:anim calcmode="lin" valueType="num">
                                          <p:cBhvr additive="base">
                                            <p:cTn id="247" dur="1000" fill="hold"/>
                                            <p:tgtEl>
                                              <p:spTgt spid="111"/>
                                            </p:tgtEl>
                                            <p:attrNameLst>
                                              <p:attrName>ppt_x</p:attrName>
                                            </p:attrNameLst>
                                          </p:cBhvr>
                                          <p:tavLst>
                                            <p:tav tm="0">
                                              <p:val>
                                                <p:strVal val="#ppt_x"/>
                                              </p:val>
                                            </p:tav>
                                            <p:tav tm="100000">
                                              <p:val>
                                                <p:strVal val="#ppt_x"/>
                                              </p:val>
                                            </p:tav>
                                          </p:tavLst>
                                        </p:anim>
                                        <p:anim calcmode="lin" valueType="num">
                                          <p:cBhvr additive="base">
                                            <p:cTn id="248" dur="1000" fill="hold"/>
                                            <p:tgtEl>
                                              <p:spTgt spid="111"/>
                                            </p:tgtEl>
                                            <p:attrNameLst>
                                              <p:attrName>ppt_y</p:attrName>
                                            </p:attrNameLst>
                                          </p:cBhvr>
                                          <p:tavLst>
                                            <p:tav tm="0">
                                              <p:val>
                                                <p:strVal val="1+#ppt_h/2"/>
                                              </p:val>
                                            </p:tav>
                                            <p:tav tm="100000">
                                              <p:val>
                                                <p:strVal val="#ppt_y"/>
                                              </p:val>
                                            </p:tav>
                                          </p:tavLst>
                                        </p:anim>
                                      </p:childTnLst>
                                    </p:cTn>
                                  </p:par>
                                  <p:par>
                                    <p:cTn id="249" presetID="2" presetClass="entr" presetSubtype="4" fill="hold" nodeType="withEffect">
                                      <p:stCondLst>
                                        <p:cond delay="700"/>
                                      </p:stCondLst>
                                      <p:childTnLst>
                                        <p:set>
                                          <p:cBhvr>
                                            <p:cTn id="250" dur="1" fill="hold">
                                              <p:stCondLst>
                                                <p:cond delay="0"/>
                                              </p:stCondLst>
                                            </p:cTn>
                                            <p:tgtEl>
                                              <p:spTgt spid="32"/>
                                            </p:tgtEl>
                                            <p:attrNameLst>
                                              <p:attrName>style.visibility</p:attrName>
                                            </p:attrNameLst>
                                          </p:cBhvr>
                                          <p:to>
                                            <p:strVal val="visible"/>
                                          </p:to>
                                        </p:set>
                                        <p:anim calcmode="lin" valueType="num">
                                          <p:cBhvr additive="base">
                                            <p:cTn id="251" dur="1000" fill="hold"/>
                                            <p:tgtEl>
                                              <p:spTgt spid="32"/>
                                            </p:tgtEl>
                                            <p:attrNameLst>
                                              <p:attrName>ppt_x</p:attrName>
                                            </p:attrNameLst>
                                          </p:cBhvr>
                                          <p:tavLst>
                                            <p:tav tm="0">
                                              <p:val>
                                                <p:strVal val="#ppt_x"/>
                                              </p:val>
                                            </p:tav>
                                            <p:tav tm="100000">
                                              <p:val>
                                                <p:strVal val="#ppt_x"/>
                                              </p:val>
                                            </p:tav>
                                          </p:tavLst>
                                        </p:anim>
                                        <p:anim calcmode="lin" valueType="num">
                                          <p:cBhvr additive="base">
                                            <p:cTn id="252" dur="1000" fill="hold"/>
                                            <p:tgtEl>
                                              <p:spTgt spid="32"/>
                                            </p:tgtEl>
                                            <p:attrNameLst>
                                              <p:attrName>ppt_y</p:attrName>
                                            </p:attrNameLst>
                                          </p:cBhvr>
                                          <p:tavLst>
                                            <p:tav tm="0">
                                              <p:val>
                                                <p:strVal val="1+#ppt_h/2"/>
                                              </p:val>
                                            </p:tav>
                                            <p:tav tm="100000">
                                              <p:val>
                                                <p:strVal val="#ppt_y"/>
                                              </p:val>
                                            </p:tav>
                                          </p:tavLst>
                                        </p:anim>
                                      </p:childTnLst>
                                    </p:cTn>
                                  </p:par>
                                  <p:par>
                                    <p:cTn id="253" presetID="2" presetClass="entr" presetSubtype="4" fill="hold" nodeType="withEffect">
                                      <p:stCondLst>
                                        <p:cond delay="700"/>
                                      </p:stCondLst>
                                      <p:childTnLst>
                                        <p:set>
                                          <p:cBhvr>
                                            <p:cTn id="254" dur="1" fill="hold">
                                              <p:stCondLst>
                                                <p:cond delay="0"/>
                                              </p:stCondLst>
                                            </p:cTn>
                                            <p:tgtEl>
                                              <p:spTgt spid="116"/>
                                            </p:tgtEl>
                                            <p:attrNameLst>
                                              <p:attrName>style.visibility</p:attrName>
                                            </p:attrNameLst>
                                          </p:cBhvr>
                                          <p:to>
                                            <p:strVal val="visible"/>
                                          </p:to>
                                        </p:set>
                                        <p:anim calcmode="lin" valueType="num">
                                          <p:cBhvr additive="base">
                                            <p:cTn id="255" dur="1000" fill="hold"/>
                                            <p:tgtEl>
                                              <p:spTgt spid="116"/>
                                            </p:tgtEl>
                                            <p:attrNameLst>
                                              <p:attrName>ppt_x</p:attrName>
                                            </p:attrNameLst>
                                          </p:cBhvr>
                                          <p:tavLst>
                                            <p:tav tm="0">
                                              <p:val>
                                                <p:strVal val="#ppt_x"/>
                                              </p:val>
                                            </p:tav>
                                            <p:tav tm="100000">
                                              <p:val>
                                                <p:strVal val="#ppt_x"/>
                                              </p:val>
                                            </p:tav>
                                          </p:tavLst>
                                        </p:anim>
                                        <p:anim calcmode="lin" valueType="num">
                                          <p:cBhvr additive="base">
                                            <p:cTn id="256" dur="1000" fill="hold"/>
                                            <p:tgtEl>
                                              <p:spTgt spid="116"/>
                                            </p:tgtEl>
                                            <p:attrNameLst>
                                              <p:attrName>ppt_y</p:attrName>
                                            </p:attrNameLst>
                                          </p:cBhvr>
                                          <p:tavLst>
                                            <p:tav tm="0">
                                              <p:val>
                                                <p:strVal val="1+#ppt_h/2"/>
                                              </p:val>
                                            </p:tav>
                                            <p:tav tm="100000">
                                              <p:val>
                                                <p:strVal val="#ppt_y"/>
                                              </p:val>
                                            </p:tav>
                                          </p:tavLst>
                                        </p:anim>
                                      </p:childTnLst>
                                    </p:cTn>
                                  </p:par>
                                  <p:par>
                                    <p:cTn id="257" presetID="2" presetClass="entr" presetSubtype="4" fill="hold" grpId="0" nodeType="withEffect">
                                      <p:stCondLst>
                                        <p:cond delay="700"/>
                                      </p:stCondLst>
                                      <p:childTnLst>
                                        <p:set>
                                          <p:cBhvr>
                                            <p:cTn id="258" dur="1" fill="hold">
                                              <p:stCondLst>
                                                <p:cond delay="0"/>
                                              </p:stCondLst>
                                            </p:cTn>
                                            <p:tgtEl>
                                              <p:spTgt spid="121"/>
                                            </p:tgtEl>
                                            <p:attrNameLst>
                                              <p:attrName>style.visibility</p:attrName>
                                            </p:attrNameLst>
                                          </p:cBhvr>
                                          <p:to>
                                            <p:strVal val="visible"/>
                                          </p:to>
                                        </p:set>
                                        <p:anim calcmode="lin" valueType="num">
                                          <p:cBhvr additive="base">
                                            <p:cTn id="259" dur="1000" fill="hold"/>
                                            <p:tgtEl>
                                              <p:spTgt spid="121"/>
                                            </p:tgtEl>
                                            <p:attrNameLst>
                                              <p:attrName>ppt_x</p:attrName>
                                            </p:attrNameLst>
                                          </p:cBhvr>
                                          <p:tavLst>
                                            <p:tav tm="0">
                                              <p:val>
                                                <p:strVal val="#ppt_x"/>
                                              </p:val>
                                            </p:tav>
                                            <p:tav tm="100000">
                                              <p:val>
                                                <p:strVal val="#ppt_x"/>
                                              </p:val>
                                            </p:tav>
                                          </p:tavLst>
                                        </p:anim>
                                        <p:anim calcmode="lin" valueType="num">
                                          <p:cBhvr additive="base">
                                            <p:cTn id="260" dur="1000" fill="hold"/>
                                            <p:tgtEl>
                                              <p:spTgt spid="121"/>
                                            </p:tgtEl>
                                            <p:attrNameLst>
                                              <p:attrName>ppt_y</p:attrName>
                                            </p:attrNameLst>
                                          </p:cBhvr>
                                          <p:tavLst>
                                            <p:tav tm="0">
                                              <p:val>
                                                <p:strVal val="1+#ppt_h/2"/>
                                              </p:val>
                                            </p:tav>
                                            <p:tav tm="100000">
                                              <p:val>
                                                <p:strVal val="#ppt_y"/>
                                              </p:val>
                                            </p:tav>
                                          </p:tavLst>
                                        </p:anim>
                                      </p:childTnLst>
                                    </p:cTn>
                                  </p:par>
                                  <p:par>
                                    <p:cTn id="261" presetID="2" presetClass="entr" presetSubtype="4" fill="hold" grpId="0" nodeType="withEffect">
                                      <p:stCondLst>
                                        <p:cond delay="700"/>
                                      </p:stCondLst>
                                      <p:childTnLst>
                                        <p:set>
                                          <p:cBhvr>
                                            <p:cTn id="262" dur="1" fill="hold">
                                              <p:stCondLst>
                                                <p:cond delay="0"/>
                                              </p:stCondLst>
                                            </p:cTn>
                                            <p:tgtEl>
                                              <p:spTgt spid="122"/>
                                            </p:tgtEl>
                                            <p:attrNameLst>
                                              <p:attrName>style.visibility</p:attrName>
                                            </p:attrNameLst>
                                          </p:cBhvr>
                                          <p:to>
                                            <p:strVal val="visible"/>
                                          </p:to>
                                        </p:set>
                                        <p:anim calcmode="lin" valueType="num">
                                          <p:cBhvr additive="base">
                                            <p:cTn id="263" dur="1000" fill="hold"/>
                                            <p:tgtEl>
                                              <p:spTgt spid="122"/>
                                            </p:tgtEl>
                                            <p:attrNameLst>
                                              <p:attrName>ppt_x</p:attrName>
                                            </p:attrNameLst>
                                          </p:cBhvr>
                                          <p:tavLst>
                                            <p:tav tm="0">
                                              <p:val>
                                                <p:strVal val="#ppt_x"/>
                                              </p:val>
                                            </p:tav>
                                            <p:tav tm="100000">
                                              <p:val>
                                                <p:strVal val="#ppt_x"/>
                                              </p:val>
                                            </p:tav>
                                          </p:tavLst>
                                        </p:anim>
                                        <p:anim calcmode="lin" valueType="num">
                                          <p:cBhvr additive="base">
                                            <p:cTn id="264" dur="1000" fill="hold"/>
                                            <p:tgtEl>
                                              <p:spTgt spid="122"/>
                                            </p:tgtEl>
                                            <p:attrNameLst>
                                              <p:attrName>ppt_y</p:attrName>
                                            </p:attrNameLst>
                                          </p:cBhvr>
                                          <p:tavLst>
                                            <p:tav tm="0">
                                              <p:val>
                                                <p:strVal val="1+#ppt_h/2"/>
                                              </p:val>
                                            </p:tav>
                                            <p:tav tm="100000">
                                              <p:val>
                                                <p:strVal val="#ppt_y"/>
                                              </p:val>
                                            </p:tav>
                                          </p:tavLst>
                                        </p:anim>
                                      </p:childTnLst>
                                    </p:cTn>
                                  </p:par>
                                  <p:par>
                                    <p:cTn id="265" presetID="2" presetClass="entr" presetSubtype="4" fill="hold" grpId="0" nodeType="withEffect">
                                      <p:stCondLst>
                                        <p:cond delay="700"/>
                                      </p:stCondLst>
                                      <p:childTnLst>
                                        <p:set>
                                          <p:cBhvr>
                                            <p:cTn id="266" dur="1" fill="hold">
                                              <p:stCondLst>
                                                <p:cond delay="0"/>
                                              </p:stCondLst>
                                            </p:cTn>
                                            <p:tgtEl>
                                              <p:spTgt spid="123"/>
                                            </p:tgtEl>
                                            <p:attrNameLst>
                                              <p:attrName>style.visibility</p:attrName>
                                            </p:attrNameLst>
                                          </p:cBhvr>
                                          <p:to>
                                            <p:strVal val="visible"/>
                                          </p:to>
                                        </p:set>
                                        <p:anim calcmode="lin" valueType="num">
                                          <p:cBhvr additive="base">
                                            <p:cTn id="267" dur="1000" fill="hold"/>
                                            <p:tgtEl>
                                              <p:spTgt spid="123"/>
                                            </p:tgtEl>
                                            <p:attrNameLst>
                                              <p:attrName>ppt_x</p:attrName>
                                            </p:attrNameLst>
                                          </p:cBhvr>
                                          <p:tavLst>
                                            <p:tav tm="0">
                                              <p:val>
                                                <p:strVal val="#ppt_x"/>
                                              </p:val>
                                            </p:tav>
                                            <p:tav tm="100000">
                                              <p:val>
                                                <p:strVal val="#ppt_x"/>
                                              </p:val>
                                            </p:tav>
                                          </p:tavLst>
                                        </p:anim>
                                        <p:anim calcmode="lin" valueType="num">
                                          <p:cBhvr additive="base">
                                            <p:cTn id="268" dur="1000" fill="hold"/>
                                            <p:tgtEl>
                                              <p:spTgt spid="123"/>
                                            </p:tgtEl>
                                            <p:attrNameLst>
                                              <p:attrName>ppt_y</p:attrName>
                                            </p:attrNameLst>
                                          </p:cBhvr>
                                          <p:tavLst>
                                            <p:tav tm="0">
                                              <p:val>
                                                <p:strVal val="1+#ppt_h/2"/>
                                              </p:val>
                                            </p:tav>
                                            <p:tav tm="100000">
                                              <p:val>
                                                <p:strVal val="#ppt_y"/>
                                              </p:val>
                                            </p:tav>
                                          </p:tavLst>
                                        </p:anim>
                                      </p:childTnLst>
                                    </p:cTn>
                                  </p:par>
                                  <p:par>
                                    <p:cTn id="269" presetID="2" presetClass="entr" presetSubtype="4" fill="hold" grpId="0" nodeType="withEffect">
                                      <p:stCondLst>
                                        <p:cond delay="700"/>
                                      </p:stCondLst>
                                      <p:childTnLst>
                                        <p:set>
                                          <p:cBhvr>
                                            <p:cTn id="270" dur="1" fill="hold">
                                              <p:stCondLst>
                                                <p:cond delay="0"/>
                                              </p:stCondLst>
                                            </p:cTn>
                                            <p:tgtEl>
                                              <p:spTgt spid="124"/>
                                            </p:tgtEl>
                                            <p:attrNameLst>
                                              <p:attrName>style.visibility</p:attrName>
                                            </p:attrNameLst>
                                          </p:cBhvr>
                                          <p:to>
                                            <p:strVal val="visible"/>
                                          </p:to>
                                        </p:set>
                                        <p:anim calcmode="lin" valueType="num">
                                          <p:cBhvr additive="base">
                                            <p:cTn id="271" dur="1000" fill="hold"/>
                                            <p:tgtEl>
                                              <p:spTgt spid="124"/>
                                            </p:tgtEl>
                                            <p:attrNameLst>
                                              <p:attrName>ppt_x</p:attrName>
                                            </p:attrNameLst>
                                          </p:cBhvr>
                                          <p:tavLst>
                                            <p:tav tm="0">
                                              <p:val>
                                                <p:strVal val="#ppt_x"/>
                                              </p:val>
                                            </p:tav>
                                            <p:tav tm="100000">
                                              <p:val>
                                                <p:strVal val="#ppt_x"/>
                                              </p:val>
                                            </p:tav>
                                          </p:tavLst>
                                        </p:anim>
                                        <p:anim calcmode="lin" valueType="num">
                                          <p:cBhvr additive="base">
                                            <p:cTn id="272" dur="1000" fill="hold"/>
                                            <p:tgtEl>
                                              <p:spTgt spid="124"/>
                                            </p:tgtEl>
                                            <p:attrNameLst>
                                              <p:attrName>ppt_y</p:attrName>
                                            </p:attrNameLst>
                                          </p:cBhvr>
                                          <p:tavLst>
                                            <p:tav tm="0">
                                              <p:val>
                                                <p:strVal val="1+#ppt_h/2"/>
                                              </p:val>
                                            </p:tav>
                                            <p:tav tm="100000">
                                              <p:val>
                                                <p:strVal val="#ppt_y"/>
                                              </p:val>
                                            </p:tav>
                                          </p:tavLst>
                                        </p:anim>
                                      </p:childTnLst>
                                    </p:cTn>
                                  </p:par>
                                  <p:par>
                                    <p:cTn id="273" presetID="2" presetClass="entr" presetSubtype="4" fill="hold" grpId="0" nodeType="withEffect">
                                      <p:stCondLst>
                                        <p:cond delay="700"/>
                                      </p:stCondLst>
                                      <p:childTnLst>
                                        <p:set>
                                          <p:cBhvr>
                                            <p:cTn id="274" dur="1" fill="hold">
                                              <p:stCondLst>
                                                <p:cond delay="0"/>
                                              </p:stCondLst>
                                            </p:cTn>
                                            <p:tgtEl>
                                              <p:spTgt spid="125"/>
                                            </p:tgtEl>
                                            <p:attrNameLst>
                                              <p:attrName>style.visibility</p:attrName>
                                            </p:attrNameLst>
                                          </p:cBhvr>
                                          <p:to>
                                            <p:strVal val="visible"/>
                                          </p:to>
                                        </p:set>
                                        <p:anim calcmode="lin" valueType="num">
                                          <p:cBhvr additive="base">
                                            <p:cTn id="275" dur="1000" fill="hold"/>
                                            <p:tgtEl>
                                              <p:spTgt spid="125"/>
                                            </p:tgtEl>
                                            <p:attrNameLst>
                                              <p:attrName>ppt_x</p:attrName>
                                            </p:attrNameLst>
                                          </p:cBhvr>
                                          <p:tavLst>
                                            <p:tav tm="0">
                                              <p:val>
                                                <p:strVal val="#ppt_x"/>
                                              </p:val>
                                            </p:tav>
                                            <p:tav tm="100000">
                                              <p:val>
                                                <p:strVal val="#ppt_x"/>
                                              </p:val>
                                            </p:tav>
                                          </p:tavLst>
                                        </p:anim>
                                        <p:anim calcmode="lin" valueType="num">
                                          <p:cBhvr additive="base">
                                            <p:cTn id="276" dur="1000" fill="hold"/>
                                            <p:tgtEl>
                                              <p:spTgt spid="125"/>
                                            </p:tgtEl>
                                            <p:attrNameLst>
                                              <p:attrName>ppt_y</p:attrName>
                                            </p:attrNameLst>
                                          </p:cBhvr>
                                          <p:tavLst>
                                            <p:tav tm="0">
                                              <p:val>
                                                <p:strVal val="1+#ppt_h/2"/>
                                              </p:val>
                                            </p:tav>
                                            <p:tav tm="100000">
                                              <p:val>
                                                <p:strVal val="#ppt_y"/>
                                              </p:val>
                                            </p:tav>
                                          </p:tavLst>
                                        </p:anim>
                                      </p:childTnLst>
                                    </p:cTn>
                                  </p:par>
                                  <p:par>
                                    <p:cTn id="277" presetID="2" presetClass="entr" presetSubtype="4" fill="hold" grpId="0" nodeType="withEffect">
                                      <p:stCondLst>
                                        <p:cond delay="700"/>
                                      </p:stCondLst>
                                      <p:childTnLst>
                                        <p:set>
                                          <p:cBhvr>
                                            <p:cTn id="278" dur="1" fill="hold">
                                              <p:stCondLst>
                                                <p:cond delay="0"/>
                                              </p:stCondLst>
                                            </p:cTn>
                                            <p:tgtEl>
                                              <p:spTgt spid="126"/>
                                            </p:tgtEl>
                                            <p:attrNameLst>
                                              <p:attrName>style.visibility</p:attrName>
                                            </p:attrNameLst>
                                          </p:cBhvr>
                                          <p:to>
                                            <p:strVal val="visible"/>
                                          </p:to>
                                        </p:set>
                                        <p:anim calcmode="lin" valueType="num">
                                          <p:cBhvr additive="base">
                                            <p:cTn id="279" dur="1000" fill="hold"/>
                                            <p:tgtEl>
                                              <p:spTgt spid="126"/>
                                            </p:tgtEl>
                                            <p:attrNameLst>
                                              <p:attrName>ppt_x</p:attrName>
                                            </p:attrNameLst>
                                          </p:cBhvr>
                                          <p:tavLst>
                                            <p:tav tm="0">
                                              <p:val>
                                                <p:strVal val="#ppt_x"/>
                                              </p:val>
                                            </p:tav>
                                            <p:tav tm="100000">
                                              <p:val>
                                                <p:strVal val="#ppt_x"/>
                                              </p:val>
                                            </p:tav>
                                          </p:tavLst>
                                        </p:anim>
                                        <p:anim calcmode="lin" valueType="num">
                                          <p:cBhvr additive="base">
                                            <p:cTn id="280" dur="1000" fill="hold"/>
                                            <p:tgtEl>
                                              <p:spTgt spid="126"/>
                                            </p:tgtEl>
                                            <p:attrNameLst>
                                              <p:attrName>ppt_y</p:attrName>
                                            </p:attrNameLst>
                                          </p:cBhvr>
                                          <p:tavLst>
                                            <p:tav tm="0">
                                              <p:val>
                                                <p:strVal val="1+#ppt_h/2"/>
                                              </p:val>
                                            </p:tav>
                                            <p:tav tm="100000">
                                              <p:val>
                                                <p:strVal val="#ppt_y"/>
                                              </p:val>
                                            </p:tav>
                                          </p:tavLst>
                                        </p:anim>
                                      </p:childTnLst>
                                    </p:cTn>
                                  </p:par>
                                  <p:par>
                                    <p:cTn id="281" presetID="2" presetClass="entr" presetSubtype="4" fill="hold" grpId="0" nodeType="withEffect">
                                      <p:stCondLst>
                                        <p:cond delay="700"/>
                                      </p:stCondLst>
                                      <p:childTnLst>
                                        <p:set>
                                          <p:cBhvr>
                                            <p:cTn id="282" dur="1" fill="hold">
                                              <p:stCondLst>
                                                <p:cond delay="0"/>
                                              </p:stCondLst>
                                            </p:cTn>
                                            <p:tgtEl>
                                              <p:spTgt spid="127"/>
                                            </p:tgtEl>
                                            <p:attrNameLst>
                                              <p:attrName>style.visibility</p:attrName>
                                            </p:attrNameLst>
                                          </p:cBhvr>
                                          <p:to>
                                            <p:strVal val="visible"/>
                                          </p:to>
                                        </p:set>
                                        <p:anim calcmode="lin" valueType="num">
                                          <p:cBhvr additive="base">
                                            <p:cTn id="283" dur="1000" fill="hold"/>
                                            <p:tgtEl>
                                              <p:spTgt spid="127"/>
                                            </p:tgtEl>
                                            <p:attrNameLst>
                                              <p:attrName>ppt_x</p:attrName>
                                            </p:attrNameLst>
                                          </p:cBhvr>
                                          <p:tavLst>
                                            <p:tav tm="0">
                                              <p:val>
                                                <p:strVal val="#ppt_x"/>
                                              </p:val>
                                            </p:tav>
                                            <p:tav tm="100000">
                                              <p:val>
                                                <p:strVal val="#ppt_x"/>
                                              </p:val>
                                            </p:tav>
                                          </p:tavLst>
                                        </p:anim>
                                        <p:anim calcmode="lin" valueType="num">
                                          <p:cBhvr additive="base">
                                            <p:cTn id="284" dur="1000" fill="hold"/>
                                            <p:tgtEl>
                                              <p:spTgt spid="127"/>
                                            </p:tgtEl>
                                            <p:attrNameLst>
                                              <p:attrName>ppt_y</p:attrName>
                                            </p:attrNameLst>
                                          </p:cBhvr>
                                          <p:tavLst>
                                            <p:tav tm="0">
                                              <p:val>
                                                <p:strVal val="1+#ppt_h/2"/>
                                              </p:val>
                                            </p:tav>
                                            <p:tav tm="100000">
                                              <p:val>
                                                <p:strVal val="#ppt_y"/>
                                              </p:val>
                                            </p:tav>
                                          </p:tavLst>
                                        </p:anim>
                                      </p:childTnLst>
                                    </p:cTn>
                                  </p:par>
                                  <p:par>
                                    <p:cTn id="285" presetID="2" presetClass="entr" presetSubtype="4" fill="hold" grpId="0" nodeType="withEffect">
                                      <p:stCondLst>
                                        <p:cond delay="700"/>
                                      </p:stCondLst>
                                      <p:childTnLst>
                                        <p:set>
                                          <p:cBhvr>
                                            <p:cTn id="286" dur="1" fill="hold">
                                              <p:stCondLst>
                                                <p:cond delay="0"/>
                                              </p:stCondLst>
                                            </p:cTn>
                                            <p:tgtEl>
                                              <p:spTgt spid="128"/>
                                            </p:tgtEl>
                                            <p:attrNameLst>
                                              <p:attrName>style.visibility</p:attrName>
                                            </p:attrNameLst>
                                          </p:cBhvr>
                                          <p:to>
                                            <p:strVal val="visible"/>
                                          </p:to>
                                        </p:set>
                                        <p:anim calcmode="lin" valueType="num">
                                          <p:cBhvr additive="base">
                                            <p:cTn id="287" dur="1000" fill="hold"/>
                                            <p:tgtEl>
                                              <p:spTgt spid="128"/>
                                            </p:tgtEl>
                                            <p:attrNameLst>
                                              <p:attrName>ppt_x</p:attrName>
                                            </p:attrNameLst>
                                          </p:cBhvr>
                                          <p:tavLst>
                                            <p:tav tm="0">
                                              <p:val>
                                                <p:strVal val="#ppt_x"/>
                                              </p:val>
                                            </p:tav>
                                            <p:tav tm="100000">
                                              <p:val>
                                                <p:strVal val="#ppt_x"/>
                                              </p:val>
                                            </p:tav>
                                          </p:tavLst>
                                        </p:anim>
                                        <p:anim calcmode="lin" valueType="num">
                                          <p:cBhvr additive="base">
                                            <p:cTn id="288" dur="1000" fill="hold"/>
                                            <p:tgtEl>
                                              <p:spTgt spid="128"/>
                                            </p:tgtEl>
                                            <p:attrNameLst>
                                              <p:attrName>ppt_y</p:attrName>
                                            </p:attrNameLst>
                                          </p:cBhvr>
                                          <p:tavLst>
                                            <p:tav tm="0">
                                              <p:val>
                                                <p:strVal val="1+#ppt_h/2"/>
                                              </p:val>
                                            </p:tav>
                                            <p:tav tm="100000">
                                              <p:val>
                                                <p:strVal val="#ppt_y"/>
                                              </p:val>
                                            </p:tav>
                                          </p:tavLst>
                                        </p:anim>
                                      </p:childTnLst>
                                    </p:cTn>
                                  </p:par>
                                  <p:par>
                                    <p:cTn id="289" presetID="2" presetClass="entr" presetSubtype="4" fill="hold" grpId="0" nodeType="withEffect">
                                      <p:stCondLst>
                                        <p:cond delay="700"/>
                                      </p:stCondLst>
                                      <p:childTnLst>
                                        <p:set>
                                          <p:cBhvr>
                                            <p:cTn id="290" dur="1" fill="hold">
                                              <p:stCondLst>
                                                <p:cond delay="0"/>
                                              </p:stCondLst>
                                            </p:cTn>
                                            <p:tgtEl>
                                              <p:spTgt spid="129"/>
                                            </p:tgtEl>
                                            <p:attrNameLst>
                                              <p:attrName>style.visibility</p:attrName>
                                            </p:attrNameLst>
                                          </p:cBhvr>
                                          <p:to>
                                            <p:strVal val="visible"/>
                                          </p:to>
                                        </p:set>
                                        <p:anim calcmode="lin" valueType="num">
                                          <p:cBhvr additive="base">
                                            <p:cTn id="291" dur="1000" fill="hold"/>
                                            <p:tgtEl>
                                              <p:spTgt spid="129"/>
                                            </p:tgtEl>
                                            <p:attrNameLst>
                                              <p:attrName>ppt_x</p:attrName>
                                            </p:attrNameLst>
                                          </p:cBhvr>
                                          <p:tavLst>
                                            <p:tav tm="0">
                                              <p:val>
                                                <p:strVal val="#ppt_x"/>
                                              </p:val>
                                            </p:tav>
                                            <p:tav tm="100000">
                                              <p:val>
                                                <p:strVal val="#ppt_x"/>
                                              </p:val>
                                            </p:tav>
                                          </p:tavLst>
                                        </p:anim>
                                        <p:anim calcmode="lin" valueType="num">
                                          <p:cBhvr additive="base">
                                            <p:cTn id="292" dur="1000" fill="hold"/>
                                            <p:tgtEl>
                                              <p:spTgt spid="129"/>
                                            </p:tgtEl>
                                            <p:attrNameLst>
                                              <p:attrName>ppt_y</p:attrName>
                                            </p:attrNameLst>
                                          </p:cBhvr>
                                          <p:tavLst>
                                            <p:tav tm="0">
                                              <p:val>
                                                <p:strVal val="1+#ppt_h/2"/>
                                              </p:val>
                                            </p:tav>
                                            <p:tav tm="100000">
                                              <p:val>
                                                <p:strVal val="#ppt_y"/>
                                              </p:val>
                                            </p:tav>
                                          </p:tavLst>
                                        </p:anim>
                                      </p:childTnLst>
                                    </p:cTn>
                                  </p:par>
                                  <p:par>
                                    <p:cTn id="293" presetID="2" presetClass="entr" presetSubtype="4" fill="hold" grpId="0" nodeType="withEffect">
                                      <p:stCondLst>
                                        <p:cond delay="700"/>
                                      </p:stCondLst>
                                      <p:childTnLst>
                                        <p:set>
                                          <p:cBhvr>
                                            <p:cTn id="294" dur="1" fill="hold">
                                              <p:stCondLst>
                                                <p:cond delay="0"/>
                                              </p:stCondLst>
                                            </p:cTn>
                                            <p:tgtEl>
                                              <p:spTgt spid="130"/>
                                            </p:tgtEl>
                                            <p:attrNameLst>
                                              <p:attrName>style.visibility</p:attrName>
                                            </p:attrNameLst>
                                          </p:cBhvr>
                                          <p:to>
                                            <p:strVal val="visible"/>
                                          </p:to>
                                        </p:set>
                                        <p:anim calcmode="lin" valueType="num">
                                          <p:cBhvr additive="base">
                                            <p:cTn id="295" dur="1000" fill="hold"/>
                                            <p:tgtEl>
                                              <p:spTgt spid="130"/>
                                            </p:tgtEl>
                                            <p:attrNameLst>
                                              <p:attrName>ppt_x</p:attrName>
                                            </p:attrNameLst>
                                          </p:cBhvr>
                                          <p:tavLst>
                                            <p:tav tm="0">
                                              <p:val>
                                                <p:strVal val="#ppt_x"/>
                                              </p:val>
                                            </p:tav>
                                            <p:tav tm="100000">
                                              <p:val>
                                                <p:strVal val="#ppt_x"/>
                                              </p:val>
                                            </p:tav>
                                          </p:tavLst>
                                        </p:anim>
                                        <p:anim calcmode="lin" valueType="num">
                                          <p:cBhvr additive="base">
                                            <p:cTn id="296" dur="1000" fill="hold"/>
                                            <p:tgtEl>
                                              <p:spTgt spid="130"/>
                                            </p:tgtEl>
                                            <p:attrNameLst>
                                              <p:attrName>ppt_y</p:attrName>
                                            </p:attrNameLst>
                                          </p:cBhvr>
                                          <p:tavLst>
                                            <p:tav tm="0">
                                              <p:val>
                                                <p:strVal val="1+#ppt_h/2"/>
                                              </p:val>
                                            </p:tav>
                                            <p:tav tm="100000">
                                              <p:val>
                                                <p:strVal val="#ppt_y"/>
                                              </p:val>
                                            </p:tav>
                                          </p:tavLst>
                                        </p:anim>
                                      </p:childTnLst>
                                    </p:cTn>
                                  </p:par>
                                  <p:par>
                                    <p:cTn id="297" presetID="2" presetClass="entr" presetSubtype="4" fill="hold" grpId="0" nodeType="withEffect">
                                      <p:stCondLst>
                                        <p:cond delay="700"/>
                                      </p:stCondLst>
                                      <p:childTnLst>
                                        <p:set>
                                          <p:cBhvr>
                                            <p:cTn id="298" dur="1" fill="hold">
                                              <p:stCondLst>
                                                <p:cond delay="0"/>
                                              </p:stCondLst>
                                            </p:cTn>
                                            <p:tgtEl>
                                              <p:spTgt spid="131"/>
                                            </p:tgtEl>
                                            <p:attrNameLst>
                                              <p:attrName>style.visibility</p:attrName>
                                            </p:attrNameLst>
                                          </p:cBhvr>
                                          <p:to>
                                            <p:strVal val="visible"/>
                                          </p:to>
                                        </p:set>
                                        <p:anim calcmode="lin" valueType="num">
                                          <p:cBhvr additive="base">
                                            <p:cTn id="299" dur="1000" fill="hold"/>
                                            <p:tgtEl>
                                              <p:spTgt spid="131"/>
                                            </p:tgtEl>
                                            <p:attrNameLst>
                                              <p:attrName>ppt_x</p:attrName>
                                            </p:attrNameLst>
                                          </p:cBhvr>
                                          <p:tavLst>
                                            <p:tav tm="0">
                                              <p:val>
                                                <p:strVal val="#ppt_x"/>
                                              </p:val>
                                            </p:tav>
                                            <p:tav tm="100000">
                                              <p:val>
                                                <p:strVal val="#ppt_x"/>
                                              </p:val>
                                            </p:tav>
                                          </p:tavLst>
                                        </p:anim>
                                        <p:anim calcmode="lin" valueType="num">
                                          <p:cBhvr additive="base">
                                            <p:cTn id="300" dur="1000" fill="hold"/>
                                            <p:tgtEl>
                                              <p:spTgt spid="131"/>
                                            </p:tgtEl>
                                            <p:attrNameLst>
                                              <p:attrName>ppt_y</p:attrName>
                                            </p:attrNameLst>
                                          </p:cBhvr>
                                          <p:tavLst>
                                            <p:tav tm="0">
                                              <p:val>
                                                <p:strVal val="1+#ppt_h/2"/>
                                              </p:val>
                                            </p:tav>
                                            <p:tav tm="100000">
                                              <p:val>
                                                <p:strVal val="#ppt_y"/>
                                              </p:val>
                                            </p:tav>
                                          </p:tavLst>
                                        </p:anim>
                                      </p:childTnLst>
                                    </p:cTn>
                                  </p:par>
                                  <p:par>
                                    <p:cTn id="301" presetID="2" presetClass="entr" presetSubtype="4" fill="hold" grpId="0" nodeType="withEffect">
                                      <p:stCondLst>
                                        <p:cond delay="700"/>
                                      </p:stCondLst>
                                      <p:childTnLst>
                                        <p:set>
                                          <p:cBhvr>
                                            <p:cTn id="302" dur="1" fill="hold">
                                              <p:stCondLst>
                                                <p:cond delay="0"/>
                                              </p:stCondLst>
                                            </p:cTn>
                                            <p:tgtEl>
                                              <p:spTgt spid="132"/>
                                            </p:tgtEl>
                                            <p:attrNameLst>
                                              <p:attrName>style.visibility</p:attrName>
                                            </p:attrNameLst>
                                          </p:cBhvr>
                                          <p:to>
                                            <p:strVal val="visible"/>
                                          </p:to>
                                        </p:set>
                                        <p:anim calcmode="lin" valueType="num">
                                          <p:cBhvr additive="base">
                                            <p:cTn id="303" dur="1000" fill="hold"/>
                                            <p:tgtEl>
                                              <p:spTgt spid="132"/>
                                            </p:tgtEl>
                                            <p:attrNameLst>
                                              <p:attrName>ppt_x</p:attrName>
                                            </p:attrNameLst>
                                          </p:cBhvr>
                                          <p:tavLst>
                                            <p:tav tm="0">
                                              <p:val>
                                                <p:strVal val="#ppt_x"/>
                                              </p:val>
                                            </p:tav>
                                            <p:tav tm="100000">
                                              <p:val>
                                                <p:strVal val="#ppt_x"/>
                                              </p:val>
                                            </p:tav>
                                          </p:tavLst>
                                        </p:anim>
                                        <p:anim calcmode="lin" valueType="num">
                                          <p:cBhvr additive="base">
                                            <p:cTn id="304" dur="1000" fill="hold"/>
                                            <p:tgtEl>
                                              <p:spTgt spid="132"/>
                                            </p:tgtEl>
                                            <p:attrNameLst>
                                              <p:attrName>ppt_y</p:attrName>
                                            </p:attrNameLst>
                                          </p:cBhvr>
                                          <p:tavLst>
                                            <p:tav tm="0">
                                              <p:val>
                                                <p:strVal val="1+#ppt_h/2"/>
                                              </p:val>
                                            </p:tav>
                                            <p:tav tm="100000">
                                              <p:val>
                                                <p:strVal val="#ppt_y"/>
                                              </p:val>
                                            </p:tav>
                                          </p:tavLst>
                                        </p:anim>
                                      </p:childTnLst>
                                    </p:cTn>
                                  </p:par>
                                  <p:par>
                                    <p:cTn id="305" presetID="10" presetClass="entr" presetSubtype="0" fill="hold" nodeType="withEffect">
                                      <p:stCondLst>
                                        <p:cond delay="1700"/>
                                      </p:stCondLst>
                                      <p:childTnLst>
                                        <p:set>
                                          <p:cBhvr>
                                            <p:cTn id="306" dur="1" fill="hold">
                                              <p:stCondLst>
                                                <p:cond delay="0"/>
                                              </p:stCondLst>
                                            </p:cTn>
                                            <p:tgtEl>
                                              <p:spTgt spid="166"/>
                                            </p:tgtEl>
                                            <p:attrNameLst>
                                              <p:attrName>style.visibility</p:attrName>
                                            </p:attrNameLst>
                                          </p:cBhvr>
                                          <p:to>
                                            <p:strVal val="visible"/>
                                          </p:to>
                                        </p:set>
                                        <p:animEffect transition="in" filter="fade">
                                          <p:cBhvr>
                                            <p:cTn id="307" dur="500"/>
                                            <p:tgtEl>
                                              <p:spTgt spid="166"/>
                                            </p:tgtEl>
                                          </p:cBhvr>
                                        </p:animEffect>
                                      </p:childTnLst>
                                    </p:cTn>
                                  </p:par>
                                  <p:par>
                                    <p:cTn id="308" presetID="10" presetClass="entr" presetSubtype="0" fill="hold" grpId="0" nodeType="withEffect">
                                      <p:stCondLst>
                                        <p:cond delay="1700"/>
                                      </p:stCondLst>
                                      <p:childTnLst>
                                        <p:set>
                                          <p:cBhvr>
                                            <p:cTn id="309" dur="1" fill="hold">
                                              <p:stCondLst>
                                                <p:cond delay="0"/>
                                              </p:stCondLst>
                                            </p:cTn>
                                            <p:tgtEl>
                                              <p:spTgt spid="167"/>
                                            </p:tgtEl>
                                            <p:attrNameLst>
                                              <p:attrName>style.visibility</p:attrName>
                                            </p:attrNameLst>
                                          </p:cBhvr>
                                          <p:to>
                                            <p:strVal val="visible"/>
                                          </p:to>
                                        </p:set>
                                        <p:animEffect transition="in" filter="fade">
                                          <p:cBhvr>
                                            <p:cTn id="310" dur="500"/>
                                            <p:tgtEl>
                                              <p:spTgt spid="167"/>
                                            </p:tgtEl>
                                          </p:cBhvr>
                                        </p:animEffect>
                                      </p:childTnLst>
                                    </p:cTn>
                                  </p:par>
                                  <p:par>
                                    <p:cTn id="311" presetID="10" presetClass="entr" presetSubtype="0" fill="hold" grpId="0" nodeType="withEffect">
                                      <p:stCondLst>
                                        <p:cond delay="1700"/>
                                      </p:stCondLst>
                                      <p:childTnLst>
                                        <p:set>
                                          <p:cBhvr>
                                            <p:cTn id="312" dur="1" fill="hold">
                                              <p:stCondLst>
                                                <p:cond delay="0"/>
                                              </p:stCondLst>
                                            </p:cTn>
                                            <p:tgtEl>
                                              <p:spTgt spid="171"/>
                                            </p:tgtEl>
                                            <p:attrNameLst>
                                              <p:attrName>style.visibility</p:attrName>
                                            </p:attrNameLst>
                                          </p:cBhvr>
                                          <p:to>
                                            <p:strVal val="visible"/>
                                          </p:to>
                                        </p:set>
                                        <p:animEffect transition="in" filter="fade">
                                          <p:cBhvr>
                                            <p:cTn id="313" dur="500"/>
                                            <p:tgtEl>
                                              <p:spTgt spid="171"/>
                                            </p:tgtEl>
                                          </p:cBhvr>
                                        </p:animEffect>
                                      </p:childTnLst>
                                    </p:cTn>
                                  </p:par>
                                  <p:par>
                                    <p:cTn id="314" presetID="10" presetClass="entr" presetSubtype="0" fill="hold" nodeType="withEffect">
                                      <p:stCondLst>
                                        <p:cond delay="1700"/>
                                      </p:stCondLst>
                                      <p:childTnLst>
                                        <p:set>
                                          <p:cBhvr>
                                            <p:cTn id="315" dur="1" fill="hold">
                                              <p:stCondLst>
                                                <p:cond delay="0"/>
                                              </p:stCondLst>
                                            </p:cTn>
                                            <p:tgtEl>
                                              <p:spTgt spid="168"/>
                                            </p:tgtEl>
                                            <p:attrNameLst>
                                              <p:attrName>style.visibility</p:attrName>
                                            </p:attrNameLst>
                                          </p:cBhvr>
                                          <p:to>
                                            <p:strVal val="visible"/>
                                          </p:to>
                                        </p:set>
                                        <p:animEffect transition="in" filter="fade">
                                          <p:cBhvr>
                                            <p:cTn id="316" dur="500"/>
                                            <p:tgtEl>
                                              <p:spTgt spid="168"/>
                                            </p:tgtEl>
                                          </p:cBhvr>
                                        </p:animEffect>
                                      </p:childTnLst>
                                    </p:cTn>
                                  </p:par>
                                  <p:par>
                                    <p:cTn id="317" presetID="10" presetClass="entr" presetSubtype="0" fill="hold" grpId="0" nodeType="withEffect">
                                      <p:stCondLst>
                                        <p:cond delay="1700"/>
                                      </p:stCondLst>
                                      <p:childTnLst>
                                        <p:set>
                                          <p:cBhvr>
                                            <p:cTn id="318" dur="1" fill="hold">
                                              <p:stCondLst>
                                                <p:cond delay="0"/>
                                              </p:stCondLst>
                                            </p:cTn>
                                            <p:tgtEl>
                                              <p:spTgt spid="175"/>
                                            </p:tgtEl>
                                            <p:attrNameLst>
                                              <p:attrName>style.visibility</p:attrName>
                                            </p:attrNameLst>
                                          </p:cBhvr>
                                          <p:to>
                                            <p:strVal val="visible"/>
                                          </p:to>
                                        </p:set>
                                        <p:animEffect transition="in" filter="fade">
                                          <p:cBhvr>
                                            <p:cTn id="319" dur="500"/>
                                            <p:tgtEl>
                                              <p:spTgt spid="175"/>
                                            </p:tgtEl>
                                          </p:cBhvr>
                                        </p:animEffect>
                                      </p:childTnLst>
                                    </p:cTn>
                                  </p:par>
                                  <p:par>
                                    <p:cTn id="320" presetID="10" presetClass="entr" presetSubtype="0" fill="hold" nodeType="withEffect">
                                      <p:stCondLst>
                                        <p:cond delay="1700"/>
                                      </p:stCondLst>
                                      <p:childTnLst>
                                        <p:set>
                                          <p:cBhvr>
                                            <p:cTn id="321" dur="1" fill="hold">
                                              <p:stCondLst>
                                                <p:cond delay="0"/>
                                              </p:stCondLst>
                                            </p:cTn>
                                            <p:tgtEl>
                                              <p:spTgt spid="172"/>
                                            </p:tgtEl>
                                            <p:attrNameLst>
                                              <p:attrName>style.visibility</p:attrName>
                                            </p:attrNameLst>
                                          </p:cBhvr>
                                          <p:to>
                                            <p:strVal val="visible"/>
                                          </p:to>
                                        </p:set>
                                        <p:animEffect transition="in" filter="fade">
                                          <p:cBhvr>
                                            <p:cTn id="322" dur="500"/>
                                            <p:tgtEl>
                                              <p:spTgt spid="172"/>
                                            </p:tgtEl>
                                          </p:cBhvr>
                                        </p:animEffect>
                                      </p:childTnLst>
                                    </p:cTn>
                                  </p:par>
                                  <p:par>
                                    <p:cTn id="323" presetID="10" presetClass="entr" presetSubtype="0" fill="hold" grpId="0" nodeType="withEffect">
                                      <p:stCondLst>
                                        <p:cond delay="1700"/>
                                      </p:stCondLst>
                                      <p:childTnLst>
                                        <p:set>
                                          <p:cBhvr>
                                            <p:cTn id="324" dur="1" fill="hold">
                                              <p:stCondLst>
                                                <p:cond delay="0"/>
                                              </p:stCondLst>
                                            </p:cTn>
                                            <p:tgtEl>
                                              <p:spTgt spid="179"/>
                                            </p:tgtEl>
                                            <p:attrNameLst>
                                              <p:attrName>style.visibility</p:attrName>
                                            </p:attrNameLst>
                                          </p:cBhvr>
                                          <p:to>
                                            <p:strVal val="visible"/>
                                          </p:to>
                                        </p:set>
                                        <p:animEffect transition="in" filter="fade">
                                          <p:cBhvr>
                                            <p:cTn id="325" dur="500"/>
                                            <p:tgtEl>
                                              <p:spTgt spid="179"/>
                                            </p:tgtEl>
                                          </p:cBhvr>
                                        </p:animEffect>
                                      </p:childTnLst>
                                    </p:cTn>
                                  </p:par>
                                  <p:par>
                                    <p:cTn id="326" presetID="10" presetClass="entr" presetSubtype="0" fill="hold" nodeType="withEffect">
                                      <p:stCondLst>
                                        <p:cond delay="1700"/>
                                      </p:stCondLst>
                                      <p:childTnLst>
                                        <p:set>
                                          <p:cBhvr>
                                            <p:cTn id="327" dur="1" fill="hold">
                                              <p:stCondLst>
                                                <p:cond delay="0"/>
                                              </p:stCondLst>
                                            </p:cTn>
                                            <p:tgtEl>
                                              <p:spTgt spid="176"/>
                                            </p:tgtEl>
                                            <p:attrNameLst>
                                              <p:attrName>style.visibility</p:attrName>
                                            </p:attrNameLst>
                                          </p:cBhvr>
                                          <p:to>
                                            <p:strVal val="visible"/>
                                          </p:to>
                                        </p:set>
                                        <p:animEffect transition="in" filter="fade">
                                          <p:cBhvr>
                                            <p:cTn id="328" dur="500"/>
                                            <p:tgtEl>
                                              <p:spTgt spid="176"/>
                                            </p:tgtEl>
                                          </p:cBhvr>
                                        </p:animEffect>
                                      </p:childTnLst>
                                    </p:cTn>
                                  </p:par>
                                  <p:par>
                                    <p:cTn id="329" presetID="2" presetClass="entr" presetSubtype="4" fill="hold" grpId="0" nodeType="withEffect">
                                      <p:stCondLst>
                                        <p:cond delay="2200"/>
                                      </p:stCondLst>
                                      <p:childTnLst>
                                        <p:set>
                                          <p:cBhvr>
                                            <p:cTn id="330" dur="1" fill="hold">
                                              <p:stCondLst>
                                                <p:cond delay="0"/>
                                              </p:stCondLst>
                                            </p:cTn>
                                            <p:tgtEl>
                                              <p:spTgt spid="148"/>
                                            </p:tgtEl>
                                            <p:attrNameLst>
                                              <p:attrName>style.visibility</p:attrName>
                                            </p:attrNameLst>
                                          </p:cBhvr>
                                          <p:to>
                                            <p:strVal val="visible"/>
                                          </p:to>
                                        </p:set>
                                        <p:anim calcmode="lin" valueType="num">
                                          <p:cBhvr additive="base">
                                            <p:cTn id="331" dur="500" fill="hold"/>
                                            <p:tgtEl>
                                              <p:spTgt spid="148"/>
                                            </p:tgtEl>
                                            <p:attrNameLst>
                                              <p:attrName>ppt_x</p:attrName>
                                            </p:attrNameLst>
                                          </p:cBhvr>
                                          <p:tavLst>
                                            <p:tav tm="0">
                                              <p:val>
                                                <p:strVal val="#ppt_x"/>
                                              </p:val>
                                            </p:tav>
                                            <p:tav tm="100000">
                                              <p:val>
                                                <p:strVal val="#ppt_x"/>
                                              </p:val>
                                            </p:tav>
                                          </p:tavLst>
                                        </p:anim>
                                        <p:anim calcmode="lin" valueType="num">
                                          <p:cBhvr additive="base">
                                            <p:cTn id="332" dur="500" fill="hold"/>
                                            <p:tgtEl>
                                              <p:spTgt spid="148"/>
                                            </p:tgtEl>
                                            <p:attrNameLst>
                                              <p:attrName>ppt_y</p:attrName>
                                            </p:attrNameLst>
                                          </p:cBhvr>
                                          <p:tavLst>
                                            <p:tav tm="0">
                                              <p:val>
                                                <p:strVal val="1+#ppt_h/2"/>
                                              </p:val>
                                            </p:tav>
                                            <p:tav tm="100000">
                                              <p:val>
                                                <p:strVal val="#ppt_y"/>
                                              </p:val>
                                            </p:tav>
                                          </p:tavLst>
                                        </p:anim>
                                      </p:childTnLst>
                                    </p:cTn>
                                  </p:par>
                                  <p:par>
                                    <p:cTn id="333" presetID="2" presetClass="entr" presetSubtype="4" fill="hold" grpId="0" nodeType="withEffect">
                                      <p:stCondLst>
                                        <p:cond delay="2200"/>
                                      </p:stCondLst>
                                      <p:childTnLst>
                                        <p:set>
                                          <p:cBhvr>
                                            <p:cTn id="334" dur="1" fill="hold">
                                              <p:stCondLst>
                                                <p:cond delay="0"/>
                                              </p:stCondLst>
                                            </p:cTn>
                                            <p:tgtEl>
                                              <p:spTgt spid="149"/>
                                            </p:tgtEl>
                                            <p:attrNameLst>
                                              <p:attrName>style.visibility</p:attrName>
                                            </p:attrNameLst>
                                          </p:cBhvr>
                                          <p:to>
                                            <p:strVal val="visible"/>
                                          </p:to>
                                        </p:set>
                                        <p:anim calcmode="lin" valueType="num">
                                          <p:cBhvr additive="base">
                                            <p:cTn id="335" dur="500" fill="hold"/>
                                            <p:tgtEl>
                                              <p:spTgt spid="149"/>
                                            </p:tgtEl>
                                            <p:attrNameLst>
                                              <p:attrName>ppt_x</p:attrName>
                                            </p:attrNameLst>
                                          </p:cBhvr>
                                          <p:tavLst>
                                            <p:tav tm="0">
                                              <p:val>
                                                <p:strVal val="#ppt_x"/>
                                              </p:val>
                                            </p:tav>
                                            <p:tav tm="100000">
                                              <p:val>
                                                <p:strVal val="#ppt_x"/>
                                              </p:val>
                                            </p:tav>
                                          </p:tavLst>
                                        </p:anim>
                                        <p:anim calcmode="lin" valueType="num">
                                          <p:cBhvr additive="base">
                                            <p:cTn id="336" dur="500" fill="hold"/>
                                            <p:tgtEl>
                                              <p:spTgt spid="149"/>
                                            </p:tgtEl>
                                            <p:attrNameLst>
                                              <p:attrName>ppt_y</p:attrName>
                                            </p:attrNameLst>
                                          </p:cBhvr>
                                          <p:tavLst>
                                            <p:tav tm="0">
                                              <p:val>
                                                <p:strVal val="1+#ppt_h/2"/>
                                              </p:val>
                                            </p:tav>
                                            <p:tav tm="100000">
                                              <p:val>
                                                <p:strVal val="#ppt_y"/>
                                              </p:val>
                                            </p:tav>
                                          </p:tavLst>
                                        </p:anim>
                                      </p:childTnLst>
                                    </p:cTn>
                                  </p:par>
                                  <p:par>
                                    <p:cTn id="337" presetID="2" presetClass="entr" presetSubtype="4" fill="hold" grpId="0" nodeType="withEffect">
                                      <p:stCondLst>
                                        <p:cond delay="2200"/>
                                      </p:stCondLst>
                                      <p:childTnLst>
                                        <p:set>
                                          <p:cBhvr>
                                            <p:cTn id="338" dur="1" fill="hold">
                                              <p:stCondLst>
                                                <p:cond delay="0"/>
                                              </p:stCondLst>
                                            </p:cTn>
                                            <p:tgtEl>
                                              <p:spTgt spid="150"/>
                                            </p:tgtEl>
                                            <p:attrNameLst>
                                              <p:attrName>style.visibility</p:attrName>
                                            </p:attrNameLst>
                                          </p:cBhvr>
                                          <p:to>
                                            <p:strVal val="visible"/>
                                          </p:to>
                                        </p:set>
                                        <p:anim calcmode="lin" valueType="num">
                                          <p:cBhvr additive="base">
                                            <p:cTn id="339" dur="500" fill="hold"/>
                                            <p:tgtEl>
                                              <p:spTgt spid="150"/>
                                            </p:tgtEl>
                                            <p:attrNameLst>
                                              <p:attrName>ppt_x</p:attrName>
                                            </p:attrNameLst>
                                          </p:cBhvr>
                                          <p:tavLst>
                                            <p:tav tm="0">
                                              <p:val>
                                                <p:strVal val="#ppt_x"/>
                                              </p:val>
                                            </p:tav>
                                            <p:tav tm="100000">
                                              <p:val>
                                                <p:strVal val="#ppt_x"/>
                                              </p:val>
                                            </p:tav>
                                          </p:tavLst>
                                        </p:anim>
                                        <p:anim calcmode="lin" valueType="num">
                                          <p:cBhvr additive="base">
                                            <p:cTn id="340" dur="500" fill="hold"/>
                                            <p:tgtEl>
                                              <p:spTgt spid="150"/>
                                            </p:tgtEl>
                                            <p:attrNameLst>
                                              <p:attrName>ppt_y</p:attrName>
                                            </p:attrNameLst>
                                          </p:cBhvr>
                                          <p:tavLst>
                                            <p:tav tm="0">
                                              <p:val>
                                                <p:strVal val="1+#ppt_h/2"/>
                                              </p:val>
                                            </p:tav>
                                            <p:tav tm="100000">
                                              <p:val>
                                                <p:strVal val="#ppt_y"/>
                                              </p:val>
                                            </p:tav>
                                          </p:tavLst>
                                        </p:anim>
                                      </p:childTnLst>
                                    </p:cTn>
                                  </p:par>
                                  <p:par>
                                    <p:cTn id="341" presetID="2" presetClass="entr" presetSubtype="4" fill="hold" grpId="0" nodeType="withEffect">
                                      <p:stCondLst>
                                        <p:cond delay="2200"/>
                                      </p:stCondLst>
                                      <p:childTnLst>
                                        <p:set>
                                          <p:cBhvr>
                                            <p:cTn id="342" dur="1" fill="hold">
                                              <p:stCondLst>
                                                <p:cond delay="0"/>
                                              </p:stCondLst>
                                            </p:cTn>
                                            <p:tgtEl>
                                              <p:spTgt spid="151"/>
                                            </p:tgtEl>
                                            <p:attrNameLst>
                                              <p:attrName>style.visibility</p:attrName>
                                            </p:attrNameLst>
                                          </p:cBhvr>
                                          <p:to>
                                            <p:strVal val="visible"/>
                                          </p:to>
                                        </p:set>
                                        <p:anim calcmode="lin" valueType="num">
                                          <p:cBhvr additive="base">
                                            <p:cTn id="343" dur="500" fill="hold"/>
                                            <p:tgtEl>
                                              <p:spTgt spid="151"/>
                                            </p:tgtEl>
                                            <p:attrNameLst>
                                              <p:attrName>ppt_x</p:attrName>
                                            </p:attrNameLst>
                                          </p:cBhvr>
                                          <p:tavLst>
                                            <p:tav tm="0">
                                              <p:val>
                                                <p:strVal val="#ppt_x"/>
                                              </p:val>
                                            </p:tav>
                                            <p:tav tm="100000">
                                              <p:val>
                                                <p:strVal val="#ppt_x"/>
                                              </p:val>
                                            </p:tav>
                                          </p:tavLst>
                                        </p:anim>
                                        <p:anim calcmode="lin" valueType="num">
                                          <p:cBhvr additive="base">
                                            <p:cTn id="344" dur="500" fill="hold"/>
                                            <p:tgtEl>
                                              <p:spTgt spid="151"/>
                                            </p:tgtEl>
                                            <p:attrNameLst>
                                              <p:attrName>ppt_y</p:attrName>
                                            </p:attrNameLst>
                                          </p:cBhvr>
                                          <p:tavLst>
                                            <p:tav tm="0">
                                              <p:val>
                                                <p:strVal val="1+#ppt_h/2"/>
                                              </p:val>
                                            </p:tav>
                                            <p:tav tm="100000">
                                              <p:val>
                                                <p:strVal val="#ppt_y"/>
                                              </p:val>
                                            </p:tav>
                                          </p:tavLst>
                                        </p:anim>
                                      </p:childTnLst>
                                    </p:cTn>
                                  </p:par>
                                  <p:par>
                                    <p:cTn id="345" presetID="2" presetClass="entr" presetSubtype="4" fill="hold" grpId="0" nodeType="withEffect">
                                      <p:stCondLst>
                                        <p:cond delay="2200"/>
                                      </p:stCondLst>
                                      <p:childTnLst>
                                        <p:set>
                                          <p:cBhvr>
                                            <p:cTn id="346" dur="1" fill="hold">
                                              <p:stCondLst>
                                                <p:cond delay="0"/>
                                              </p:stCondLst>
                                            </p:cTn>
                                            <p:tgtEl>
                                              <p:spTgt spid="157"/>
                                            </p:tgtEl>
                                            <p:attrNameLst>
                                              <p:attrName>style.visibility</p:attrName>
                                            </p:attrNameLst>
                                          </p:cBhvr>
                                          <p:to>
                                            <p:strVal val="visible"/>
                                          </p:to>
                                        </p:set>
                                        <p:anim calcmode="lin" valueType="num">
                                          <p:cBhvr additive="base">
                                            <p:cTn id="347" dur="500" fill="hold"/>
                                            <p:tgtEl>
                                              <p:spTgt spid="157"/>
                                            </p:tgtEl>
                                            <p:attrNameLst>
                                              <p:attrName>ppt_x</p:attrName>
                                            </p:attrNameLst>
                                          </p:cBhvr>
                                          <p:tavLst>
                                            <p:tav tm="0">
                                              <p:val>
                                                <p:strVal val="#ppt_x"/>
                                              </p:val>
                                            </p:tav>
                                            <p:tav tm="100000">
                                              <p:val>
                                                <p:strVal val="#ppt_x"/>
                                              </p:val>
                                            </p:tav>
                                          </p:tavLst>
                                        </p:anim>
                                        <p:anim calcmode="lin" valueType="num">
                                          <p:cBhvr additive="base">
                                            <p:cTn id="348" dur="500" fill="hold"/>
                                            <p:tgtEl>
                                              <p:spTgt spid="157"/>
                                            </p:tgtEl>
                                            <p:attrNameLst>
                                              <p:attrName>ppt_y</p:attrName>
                                            </p:attrNameLst>
                                          </p:cBhvr>
                                          <p:tavLst>
                                            <p:tav tm="0">
                                              <p:val>
                                                <p:strVal val="1+#ppt_h/2"/>
                                              </p:val>
                                            </p:tav>
                                            <p:tav tm="100000">
                                              <p:val>
                                                <p:strVal val="#ppt_y"/>
                                              </p:val>
                                            </p:tav>
                                          </p:tavLst>
                                        </p:anim>
                                      </p:childTnLst>
                                    </p:cTn>
                                  </p:par>
                                  <p:par>
                                    <p:cTn id="349" presetID="2" presetClass="entr" presetSubtype="4" fill="hold" grpId="0" nodeType="withEffect">
                                      <p:stCondLst>
                                        <p:cond delay="2200"/>
                                      </p:stCondLst>
                                      <p:childTnLst>
                                        <p:set>
                                          <p:cBhvr>
                                            <p:cTn id="350" dur="1" fill="hold">
                                              <p:stCondLst>
                                                <p:cond delay="0"/>
                                              </p:stCondLst>
                                            </p:cTn>
                                            <p:tgtEl>
                                              <p:spTgt spid="158"/>
                                            </p:tgtEl>
                                            <p:attrNameLst>
                                              <p:attrName>style.visibility</p:attrName>
                                            </p:attrNameLst>
                                          </p:cBhvr>
                                          <p:to>
                                            <p:strVal val="visible"/>
                                          </p:to>
                                        </p:set>
                                        <p:anim calcmode="lin" valueType="num">
                                          <p:cBhvr additive="base">
                                            <p:cTn id="351" dur="500" fill="hold"/>
                                            <p:tgtEl>
                                              <p:spTgt spid="158"/>
                                            </p:tgtEl>
                                            <p:attrNameLst>
                                              <p:attrName>ppt_x</p:attrName>
                                            </p:attrNameLst>
                                          </p:cBhvr>
                                          <p:tavLst>
                                            <p:tav tm="0">
                                              <p:val>
                                                <p:strVal val="#ppt_x"/>
                                              </p:val>
                                            </p:tav>
                                            <p:tav tm="100000">
                                              <p:val>
                                                <p:strVal val="#ppt_x"/>
                                              </p:val>
                                            </p:tav>
                                          </p:tavLst>
                                        </p:anim>
                                        <p:anim calcmode="lin" valueType="num">
                                          <p:cBhvr additive="base">
                                            <p:cTn id="352" dur="500" fill="hold"/>
                                            <p:tgtEl>
                                              <p:spTgt spid="158"/>
                                            </p:tgtEl>
                                            <p:attrNameLst>
                                              <p:attrName>ppt_y</p:attrName>
                                            </p:attrNameLst>
                                          </p:cBhvr>
                                          <p:tavLst>
                                            <p:tav tm="0">
                                              <p:val>
                                                <p:strVal val="1+#ppt_h/2"/>
                                              </p:val>
                                            </p:tav>
                                            <p:tav tm="100000">
                                              <p:val>
                                                <p:strVal val="#ppt_y"/>
                                              </p:val>
                                            </p:tav>
                                          </p:tavLst>
                                        </p:anim>
                                      </p:childTnLst>
                                    </p:cTn>
                                  </p:par>
                                  <p:par>
                                    <p:cTn id="353" presetID="2" presetClass="entr" presetSubtype="4" fill="hold" grpId="0" nodeType="withEffect">
                                      <p:stCondLst>
                                        <p:cond delay="2200"/>
                                      </p:stCondLst>
                                      <p:childTnLst>
                                        <p:set>
                                          <p:cBhvr>
                                            <p:cTn id="354" dur="1" fill="hold">
                                              <p:stCondLst>
                                                <p:cond delay="0"/>
                                              </p:stCondLst>
                                            </p:cTn>
                                            <p:tgtEl>
                                              <p:spTgt spid="159"/>
                                            </p:tgtEl>
                                            <p:attrNameLst>
                                              <p:attrName>style.visibility</p:attrName>
                                            </p:attrNameLst>
                                          </p:cBhvr>
                                          <p:to>
                                            <p:strVal val="visible"/>
                                          </p:to>
                                        </p:set>
                                        <p:anim calcmode="lin" valueType="num">
                                          <p:cBhvr additive="base">
                                            <p:cTn id="355" dur="500" fill="hold"/>
                                            <p:tgtEl>
                                              <p:spTgt spid="159"/>
                                            </p:tgtEl>
                                            <p:attrNameLst>
                                              <p:attrName>ppt_x</p:attrName>
                                            </p:attrNameLst>
                                          </p:cBhvr>
                                          <p:tavLst>
                                            <p:tav tm="0">
                                              <p:val>
                                                <p:strVal val="#ppt_x"/>
                                              </p:val>
                                            </p:tav>
                                            <p:tav tm="100000">
                                              <p:val>
                                                <p:strVal val="#ppt_x"/>
                                              </p:val>
                                            </p:tav>
                                          </p:tavLst>
                                        </p:anim>
                                        <p:anim calcmode="lin" valueType="num">
                                          <p:cBhvr additive="base">
                                            <p:cTn id="356" dur="500" fill="hold"/>
                                            <p:tgtEl>
                                              <p:spTgt spid="159"/>
                                            </p:tgtEl>
                                            <p:attrNameLst>
                                              <p:attrName>ppt_y</p:attrName>
                                            </p:attrNameLst>
                                          </p:cBhvr>
                                          <p:tavLst>
                                            <p:tav tm="0">
                                              <p:val>
                                                <p:strVal val="1+#ppt_h/2"/>
                                              </p:val>
                                            </p:tav>
                                            <p:tav tm="100000">
                                              <p:val>
                                                <p:strVal val="#ppt_y"/>
                                              </p:val>
                                            </p:tav>
                                          </p:tavLst>
                                        </p:anim>
                                      </p:childTnLst>
                                    </p:cTn>
                                  </p:par>
                                  <p:par>
                                    <p:cTn id="357" presetID="2" presetClass="entr" presetSubtype="4" fill="hold" grpId="0" nodeType="withEffect">
                                      <p:stCondLst>
                                        <p:cond delay="2200"/>
                                      </p:stCondLst>
                                      <p:childTnLst>
                                        <p:set>
                                          <p:cBhvr>
                                            <p:cTn id="358" dur="1" fill="hold">
                                              <p:stCondLst>
                                                <p:cond delay="0"/>
                                              </p:stCondLst>
                                            </p:cTn>
                                            <p:tgtEl>
                                              <p:spTgt spid="160"/>
                                            </p:tgtEl>
                                            <p:attrNameLst>
                                              <p:attrName>style.visibility</p:attrName>
                                            </p:attrNameLst>
                                          </p:cBhvr>
                                          <p:to>
                                            <p:strVal val="visible"/>
                                          </p:to>
                                        </p:set>
                                        <p:anim calcmode="lin" valueType="num">
                                          <p:cBhvr additive="base">
                                            <p:cTn id="359" dur="500" fill="hold"/>
                                            <p:tgtEl>
                                              <p:spTgt spid="160"/>
                                            </p:tgtEl>
                                            <p:attrNameLst>
                                              <p:attrName>ppt_x</p:attrName>
                                            </p:attrNameLst>
                                          </p:cBhvr>
                                          <p:tavLst>
                                            <p:tav tm="0">
                                              <p:val>
                                                <p:strVal val="#ppt_x"/>
                                              </p:val>
                                            </p:tav>
                                            <p:tav tm="100000">
                                              <p:val>
                                                <p:strVal val="#ppt_x"/>
                                              </p:val>
                                            </p:tav>
                                          </p:tavLst>
                                        </p:anim>
                                        <p:anim calcmode="lin" valueType="num">
                                          <p:cBhvr additive="base">
                                            <p:cTn id="360" dur="500" fill="hold"/>
                                            <p:tgtEl>
                                              <p:spTgt spid="1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 grpId="0" animBg="1"/>
          <p:bldP spid="155" grpId="0" animBg="1"/>
          <p:bldP spid="156" grpId="0" animBg="1"/>
          <p:bldP spid="152" grpId="0" animBg="1"/>
          <p:bldP spid="7" grpId="0" animBg="1"/>
          <p:bldP spid="8" grpId="0" animBg="1"/>
          <p:bldP spid="9" grpId="0" animBg="1"/>
          <p:bldP spid="10" grpId="0" animBg="1"/>
          <p:bldP spid="11" grpId="0" animBg="1"/>
          <p:bldP spid="12" grpId="0" animBg="1"/>
          <p:bldP spid="13" grpId="0" animBg="1"/>
          <p:bldP spid="14" grpId="0" animBg="1"/>
          <p:bldP spid="21" grpId="0" animBg="1"/>
          <p:bldP spid="22" grpId="0" animBg="1"/>
          <p:bldP spid="29" grpId="0" animBg="1"/>
          <p:bldP spid="31"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21" grpId="0" animBg="1"/>
          <p:bldP spid="122" grpId="0" animBg="1"/>
          <p:bldP spid="123" grpId="0" animBg="1"/>
          <p:bldP spid="124" grpId="0" animBg="1"/>
          <p:bldP spid="125" grpId="0" animBg="1"/>
          <p:bldP spid="126" grpId="0" animBg="1"/>
          <p:bldP spid="127" grpId="0" animBg="1"/>
          <p:bldP spid="128" grpId="0" animBg="1"/>
          <p:bldP spid="129" grpId="0" animBg="1"/>
          <p:bldP spid="130" grpId="0" animBg="1"/>
          <p:bldP spid="131" grpId="0" animBg="1"/>
          <p:bldP spid="132" grpId="0" animBg="1"/>
          <p:bldP spid="148" grpId="0"/>
          <p:bldP spid="149" grpId="0"/>
          <p:bldP spid="150" grpId="0"/>
          <p:bldP spid="151" grpId="0"/>
          <p:bldP spid="157" grpId="0"/>
          <p:bldP spid="158" grpId="0"/>
          <p:bldP spid="159" grpId="0"/>
          <p:bldP spid="160" grpId="0"/>
          <p:bldP spid="167" grpId="0"/>
          <p:bldP spid="171" grpId="0"/>
          <p:bldP spid="175" grpId="0"/>
          <p:bldP spid="179" grpId="0"/>
          <p:bldP spid="133" grpId="0"/>
        </p:bldLst>
      </p:timing>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Freeform 161">
            <a:extLst>
              <a:ext uri="{FF2B5EF4-FFF2-40B4-BE49-F238E27FC236}">
                <a16:creationId xmlns:a16="http://schemas.microsoft.com/office/drawing/2014/main" id="{C23816B4-C67A-A540-8FCF-5325C0EB0679}"/>
              </a:ext>
            </a:extLst>
          </p:cNvPr>
          <p:cNvSpPr/>
          <p:nvPr/>
        </p:nvSpPr>
        <p:spPr>
          <a:xfrm>
            <a:off x="3534938" y="-22303"/>
            <a:ext cx="8657062" cy="6894000"/>
          </a:xfrm>
          <a:custGeom>
            <a:avLst/>
            <a:gdLst>
              <a:gd name="connsiteX0" fmla="*/ 0 w 8909824"/>
              <a:gd name="connsiteY0" fmla="*/ 6880302 h 6880302"/>
              <a:gd name="connsiteX1" fmla="*/ 7058722 w 8909824"/>
              <a:gd name="connsiteY1" fmla="*/ 0 h 6880302"/>
              <a:gd name="connsiteX2" fmla="*/ 8909824 w 8909824"/>
              <a:gd name="connsiteY2" fmla="*/ 0 h 6880302"/>
              <a:gd name="connsiteX3" fmla="*/ 8909824 w 8909824"/>
              <a:gd name="connsiteY3" fmla="*/ 6880302 h 6880302"/>
              <a:gd name="connsiteX4" fmla="*/ 0 w 8909824"/>
              <a:gd name="connsiteY4" fmla="*/ 6880302 h 6880302"/>
              <a:gd name="connsiteX0" fmla="*/ 0 w 8809463"/>
              <a:gd name="connsiteY0" fmla="*/ 6880302 h 6880302"/>
              <a:gd name="connsiteX1" fmla="*/ 6958361 w 8809463"/>
              <a:gd name="connsiteY1" fmla="*/ 0 h 6880302"/>
              <a:gd name="connsiteX2" fmla="*/ 8809463 w 8809463"/>
              <a:gd name="connsiteY2" fmla="*/ 0 h 6880302"/>
              <a:gd name="connsiteX3" fmla="*/ 8809463 w 8809463"/>
              <a:gd name="connsiteY3" fmla="*/ 6880302 h 6880302"/>
              <a:gd name="connsiteX4" fmla="*/ 0 w 8809463"/>
              <a:gd name="connsiteY4" fmla="*/ 6880302 h 6880302"/>
              <a:gd name="connsiteX0" fmla="*/ 0 w 8809463"/>
              <a:gd name="connsiteY0" fmla="*/ 6880302 h 6880302"/>
              <a:gd name="connsiteX1" fmla="*/ 7092176 w 8809463"/>
              <a:gd name="connsiteY1" fmla="*/ 33454 h 6880302"/>
              <a:gd name="connsiteX2" fmla="*/ 8809463 w 8809463"/>
              <a:gd name="connsiteY2" fmla="*/ 0 h 6880302"/>
              <a:gd name="connsiteX3" fmla="*/ 8809463 w 8809463"/>
              <a:gd name="connsiteY3" fmla="*/ 6880302 h 6880302"/>
              <a:gd name="connsiteX4" fmla="*/ 0 w 8809463"/>
              <a:gd name="connsiteY4" fmla="*/ 6880302 h 6880302"/>
              <a:gd name="connsiteX0" fmla="*/ 0 w 8631044"/>
              <a:gd name="connsiteY0" fmla="*/ 6891453 h 6891453"/>
              <a:gd name="connsiteX1" fmla="*/ 6913757 w 8631044"/>
              <a:gd name="connsiteY1" fmla="*/ 33454 h 6891453"/>
              <a:gd name="connsiteX2" fmla="*/ 8631044 w 8631044"/>
              <a:gd name="connsiteY2" fmla="*/ 0 h 6891453"/>
              <a:gd name="connsiteX3" fmla="*/ 8631044 w 8631044"/>
              <a:gd name="connsiteY3" fmla="*/ 6880302 h 6891453"/>
              <a:gd name="connsiteX4" fmla="*/ 0 w 8631044"/>
              <a:gd name="connsiteY4" fmla="*/ 6891453 h 68914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1044" h="6891453">
                <a:moveTo>
                  <a:pt x="0" y="6891453"/>
                </a:moveTo>
                <a:lnTo>
                  <a:pt x="6913757" y="33454"/>
                </a:lnTo>
                <a:lnTo>
                  <a:pt x="8631044" y="0"/>
                </a:lnTo>
                <a:lnTo>
                  <a:pt x="8631044" y="6880302"/>
                </a:lnTo>
                <a:lnTo>
                  <a:pt x="0" y="6891453"/>
                </a:lnTo>
                <a:close/>
              </a:path>
            </a:pathLst>
          </a:custGeom>
          <a:pattFill prst="lgGrid">
            <a:fgClr>
              <a:srgbClr val="EBEBEE"/>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9">
            <a:extLst>
              <a:ext uri="{FF2B5EF4-FFF2-40B4-BE49-F238E27FC236}">
                <a16:creationId xmlns:a16="http://schemas.microsoft.com/office/drawing/2014/main" id="{1A6FB981-29ED-0C46-8279-5B6159A27123}"/>
              </a:ext>
            </a:extLst>
          </p:cNvPr>
          <p:cNvSpPr/>
          <p:nvPr/>
        </p:nvSpPr>
        <p:spPr>
          <a:xfrm>
            <a:off x="3519115" y="1314654"/>
            <a:ext cx="5626177" cy="1073407"/>
          </a:xfrm>
          <a:custGeom>
            <a:avLst/>
            <a:gdLst>
              <a:gd name="connsiteX0" fmla="*/ 536598 w 5626177"/>
              <a:gd name="connsiteY0" fmla="*/ 1073408 h 1073407"/>
              <a:gd name="connsiteX1" fmla="*/ 5626178 w 5626177"/>
              <a:gd name="connsiteY1" fmla="*/ 1073408 h 1073407"/>
              <a:gd name="connsiteX2" fmla="*/ 5626178 w 5626177"/>
              <a:gd name="connsiteY2" fmla="*/ 0 h 1073407"/>
              <a:gd name="connsiteX3" fmla="*/ 536598 w 5626177"/>
              <a:gd name="connsiteY3" fmla="*/ 0 h 1073407"/>
              <a:gd name="connsiteX4" fmla="*/ 0 w 5626177"/>
              <a:gd name="connsiteY4" fmla="*/ 536655 h 1073407"/>
              <a:gd name="connsiteX5" fmla="*/ 0 w 5626177"/>
              <a:gd name="connsiteY5" fmla="*/ 536655 h 1073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26177" h="1073407">
                <a:moveTo>
                  <a:pt x="536598" y="1073408"/>
                </a:moveTo>
                <a:lnTo>
                  <a:pt x="5626178" y="1073408"/>
                </a:lnTo>
                <a:lnTo>
                  <a:pt x="5626178" y="0"/>
                </a:lnTo>
                <a:lnTo>
                  <a:pt x="536598" y="0"/>
                </a:lnTo>
                <a:lnTo>
                  <a:pt x="0" y="536655"/>
                </a:lnTo>
                <a:lnTo>
                  <a:pt x="0" y="536655"/>
                </a:lnTo>
                <a:close/>
              </a:path>
            </a:pathLst>
          </a:custGeom>
          <a:solidFill>
            <a:schemeClr val="accent5"/>
          </a:solidFill>
          <a:ln w="981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Freeform 14">
            <a:extLst>
              <a:ext uri="{FF2B5EF4-FFF2-40B4-BE49-F238E27FC236}">
                <a16:creationId xmlns:a16="http://schemas.microsoft.com/office/drawing/2014/main" id="{58B29A97-69D3-C947-ADD1-3806BB2831BC}"/>
              </a:ext>
            </a:extLst>
          </p:cNvPr>
          <p:cNvSpPr/>
          <p:nvPr/>
        </p:nvSpPr>
        <p:spPr>
          <a:xfrm>
            <a:off x="3519115" y="2388061"/>
            <a:ext cx="5388551" cy="1073309"/>
          </a:xfrm>
          <a:custGeom>
            <a:avLst/>
            <a:gdLst>
              <a:gd name="connsiteX0" fmla="*/ 536598 w 5388551"/>
              <a:gd name="connsiteY0" fmla="*/ 1073310 h 1073309"/>
              <a:gd name="connsiteX1" fmla="*/ 5388551 w 5388551"/>
              <a:gd name="connsiteY1" fmla="*/ 1073310 h 1073309"/>
              <a:gd name="connsiteX2" fmla="*/ 5388551 w 5388551"/>
              <a:gd name="connsiteY2" fmla="*/ 0 h 1073309"/>
              <a:gd name="connsiteX3" fmla="*/ 536598 w 5388551"/>
              <a:gd name="connsiteY3" fmla="*/ 0 h 1073309"/>
              <a:gd name="connsiteX4" fmla="*/ 0 w 5388551"/>
              <a:gd name="connsiteY4" fmla="*/ 536458 h 1073309"/>
              <a:gd name="connsiteX5" fmla="*/ 0 w 5388551"/>
              <a:gd name="connsiteY5" fmla="*/ 536458 h 1073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8551" h="1073309">
                <a:moveTo>
                  <a:pt x="536598" y="1073310"/>
                </a:moveTo>
                <a:lnTo>
                  <a:pt x="5388551" y="1073310"/>
                </a:lnTo>
                <a:lnTo>
                  <a:pt x="5388551" y="0"/>
                </a:lnTo>
                <a:lnTo>
                  <a:pt x="536598" y="0"/>
                </a:lnTo>
                <a:lnTo>
                  <a:pt x="0" y="536458"/>
                </a:lnTo>
                <a:lnTo>
                  <a:pt x="0" y="536458"/>
                </a:lnTo>
                <a:close/>
              </a:path>
            </a:pathLst>
          </a:custGeom>
          <a:solidFill>
            <a:schemeClr val="accent3"/>
          </a:solidFill>
          <a:ln w="981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15">
            <a:extLst>
              <a:ext uri="{FF2B5EF4-FFF2-40B4-BE49-F238E27FC236}">
                <a16:creationId xmlns:a16="http://schemas.microsoft.com/office/drawing/2014/main" id="{741359D1-E258-454F-92F6-B42CD2C1D5B3}"/>
              </a:ext>
            </a:extLst>
          </p:cNvPr>
          <p:cNvSpPr/>
          <p:nvPr/>
        </p:nvSpPr>
        <p:spPr>
          <a:xfrm>
            <a:off x="3519115" y="3461371"/>
            <a:ext cx="5388551" cy="1073014"/>
          </a:xfrm>
          <a:custGeom>
            <a:avLst/>
            <a:gdLst>
              <a:gd name="connsiteX0" fmla="*/ 536598 w 5388551"/>
              <a:gd name="connsiteY0" fmla="*/ 1073015 h 1073014"/>
              <a:gd name="connsiteX1" fmla="*/ 5388551 w 5388551"/>
              <a:gd name="connsiteY1" fmla="*/ 1073015 h 1073014"/>
              <a:gd name="connsiteX2" fmla="*/ 5388551 w 5388551"/>
              <a:gd name="connsiteY2" fmla="*/ 0 h 1073014"/>
              <a:gd name="connsiteX3" fmla="*/ 536598 w 5388551"/>
              <a:gd name="connsiteY3" fmla="*/ 0 h 1073014"/>
              <a:gd name="connsiteX4" fmla="*/ 0 w 5388551"/>
              <a:gd name="connsiteY4" fmla="*/ 536753 h 1073014"/>
              <a:gd name="connsiteX5" fmla="*/ 0 w 5388551"/>
              <a:gd name="connsiteY5" fmla="*/ 536753 h 1073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8551" h="1073014">
                <a:moveTo>
                  <a:pt x="536598" y="1073015"/>
                </a:moveTo>
                <a:lnTo>
                  <a:pt x="5388551" y="1073015"/>
                </a:lnTo>
                <a:lnTo>
                  <a:pt x="5388551" y="0"/>
                </a:lnTo>
                <a:lnTo>
                  <a:pt x="536598" y="0"/>
                </a:lnTo>
                <a:lnTo>
                  <a:pt x="0" y="536753"/>
                </a:lnTo>
                <a:lnTo>
                  <a:pt x="0" y="536753"/>
                </a:lnTo>
                <a:close/>
              </a:path>
            </a:pathLst>
          </a:custGeom>
          <a:solidFill>
            <a:schemeClr val="accent2"/>
          </a:solidFill>
          <a:ln w="981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Freeform 16">
            <a:extLst>
              <a:ext uri="{FF2B5EF4-FFF2-40B4-BE49-F238E27FC236}">
                <a16:creationId xmlns:a16="http://schemas.microsoft.com/office/drawing/2014/main" id="{2F59A01A-0E2F-2D4C-8B8F-7A877B9EDADA}"/>
              </a:ext>
            </a:extLst>
          </p:cNvPr>
          <p:cNvSpPr/>
          <p:nvPr/>
        </p:nvSpPr>
        <p:spPr>
          <a:xfrm>
            <a:off x="3519115" y="4521555"/>
            <a:ext cx="5388551" cy="1073407"/>
          </a:xfrm>
          <a:custGeom>
            <a:avLst/>
            <a:gdLst>
              <a:gd name="connsiteX0" fmla="*/ 536598 w 5388551"/>
              <a:gd name="connsiteY0" fmla="*/ 1073408 h 1073407"/>
              <a:gd name="connsiteX1" fmla="*/ 5388551 w 5388551"/>
              <a:gd name="connsiteY1" fmla="*/ 1073408 h 1073407"/>
              <a:gd name="connsiteX2" fmla="*/ 5388551 w 5388551"/>
              <a:gd name="connsiteY2" fmla="*/ 0 h 1073407"/>
              <a:gd name="connsiteX3" fmla="*/ 536598 w 5388551"/>
              <a:gd name="connsiteY3" fmla="*/ 0 h 1073407"/>
              <a:gd name="connsiteX4" fmla="*/ 0 w 5388551"/>
              <a:gd name="connsiteY4" fmla="*/ 536753 h 1073407"/>
              <a:gd name="connsiteX5" fmla="*/ 0 w 5388551"/>
              <a:gd name="connsiteY5" fmla="*/ 536753 h 1073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8551" h="1073407">
                <a:moveTo>
                  <a:pt x="536598" y="1073408"/>
                </a:moveTo>
                <a:lnTo>
                  <a:pt x="5388551" y="1073408"/>
                </a:lnTo>
                <a:lnTo>
                  <a:pt x="5388551" y="0"/>
                </a:lnTo>
                <a:lnTo>
                  <a:pt x="536598" y="0"/>
                </a:lnTo>
                <a:lnTo>
                  <a:pt x="0" y="536753"/>
                </a:lnTo>
                <a:lnTo>
                  <a:pt x="0" y="536753"/>
                </a:lnTo>
                <a:close/>
              </a:path>
            </a:pathLst>
          </a:custGeom>
          <a:solidFill>
            <a:schemeClr val="bg2"/>
          </a:solidFill>
          <a:ln w="981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37" name="Group 136">
            <a:extLst>
              <a:ext uri="{FF2B5EF4-FFF2-40B4-BE49-F238E27FC236}">
                <a16:creationId xmlns:a16="http://schemas.microsoft.com/office/drawing/2014/main" id="{FC78671E-CDD9-3646-934D-8693034B15A2}"/>
              </a:ext>
            </a:extLst>
          </p:cNvPr>
          <p:cNvGrpSpPr/>
          <p:nvPr/>
        </p:nvGrpSpPr>
        <p:grpSpPr>
          <a:xfrm>
            <a:off x="6096000" y="1314654"/>
            <a:ext cx="4620019" cy="5198002"/>
            <a:chOff x="6473443" y="1463187"/>
            <a:chExt cx="4620019" cy="5198002"/>
          </a:xfrm>
          <a:effectLst>
            <a:outerShdw blurRad="292100" dist="38100" dir="10800000" algn="r" rotWithShape="0">
              <a:prstClr val="black">
                <a:alpha val="26000"/>
              </a:prstClr>
            </a:outerShdw>
          </a:effectLst>
        </p:grpSpPr>
        <p:sp>
          <p:nvSpPr>
            <p:cNvPr id="18" name="Freeform 17">
              <a:extLst>
                <a:ext uri="{FF2B5EF4-FFF2-40B4-BE49-F238E27FC236}">
                  <a16:creationId xmlns:a16="http://schemas.microsoft.com/office/drawing/2014/main" id="{B8206241-7775-F142-8AA5-BFB8BD4399F6}"/>
                </a:ext>
              </a:extLst>
            </p:cNvPr>
            <p:cNvSpPr/>
            <p:nvPr/>
          </p:nvSpPr>
          <p:spPr>
            <a:xfrm>
              <a:off x="8762154" y="1465052"/>
              <a:ext cx="2330229" cy="1976994"/>
            </a:xfrm>
            <a:custGeom>
              <a:avLst/>
              <a:gdLst>
                <a:gd name="connsiteX0" fmla="*/ 2330230 w 2330229"/>
                <a:gd name="connsiteY0" fmla="*/ 903783 h 1976994"/>
                <a:gd name="connsiteX1" fmla="*/ 762642 w 2330229"/>
                <a:gd name="connsiteY1" fmla="*/ 0 h 1976994"/>
                <a:gd name="connsiteX2" fmla="*/ 0 w 2330229"/>
                <a:gd name="connsiteY2" fmla="*/ 440750 h 1976994"/>
                <a:gd name="connsiteX3" fmla="*/ 0 w 2330229"/>
                <a:gd name="connsiteY3" fmla="*/ 440848 h 1976994"/>
                <a:gd name="connsiteX4" fmla="*/ 0 w 2330229"/>
                <a:gd name="connsiteY4" fmla="*/ 740538 h 1976994"/>
                <a:gd name="connsiteX5" fmla="*/ 0 w 2330229"/>
                <a:gd name="connsiteY5" fmla="*/ 795019 h 1976994"/>
                <a:gd name="connsiteX6" fmla="*/ 883 w 2330229"/>
                <a:gd name="connsiteY6" fmla="*/ 1071543 h 1976994"/>
                <a:gd name="connsiteX7" fmla="*/ 1567686 w 2330229"/>
                <a:gd name="connsiteY7" fmla="*/ 1976994 h 1976994"/>
                <a:gd name="connsiteX8" fmla="*/ 1567686 w 2330229"/>
                <a:gd name="connsiteY8" fmla="*/ 1962859 h 1976994"/>
                <a:gd name="connsiteX9" fmla="*/ 1567686 w 2330229"/>
                <a:gd name="connsiteY9" fmla="*/ 1943423 h 1976994"/>
                <a:gd name="connsiteX10" fmla="*/ 1567686 w 2330229"/>
                <a:gd name="connsiteY10" fmla="*/ 1698605 h 1976994"/>
                <a:gd name="connsiteX11" fmla="*/ 1567686 w 2330229"/>
                <a:gd name="connsiteY11" fmla="*/ 1644223 h 1976994"/>
                <a:gd name="connsiteX12" fmla="*/ 1567686 w 2330229"/>
                <a:gd name="connsiteY12" fmla="*/ 1344435 h 1976994"/>
                <a:gd name="connsiteX13" fmla="*/ 1567686 w 2330229"/>
                <a:gd name="connsiteY13" fmla="*/ 1344435 h 1976994"/>
                <a:gd name="connsiteX14" fmla="*/ 2330230 w 2330229"/>
                <a:gd name="connsiteY14" fmla="*/ 903783 h 1976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30229" h="1976994">
                  <a:moveTo>
                    <a:pt x="2330230" y="903783"/>
                  </a:moveTo>
                  <a:lnTo>
                    <a:pt x="762642" y="0"/>
                  </a:lnTo>
                  <a:lnTo>
                    <a:pt x="0" y="440750"/>
                  </a:lnTo>
                  <a:lnTo>
                    <a:pt x="0" y="440848"/>
                  </a:lnTo>
                  <a:lnTo>
                    <a:pt x="0" y="740538"/>
                  </a:lnTo>
                  <a:lnTo>
                    <a:pt x="0" y="795019"/>
                  </a:lnTo>
                  <a:lnTo>
                    <a:pt x="883" y="1071543"/>
                  </a:lnTo>
                  <a:lnTo>
                    <a:pt x="1567686" y="1976994"/>
                  </a:lnTo>
                  <a:lnTo>
                    <a:pt x="1567686" y="1962859"/>
                  </a:lnTo>
                  <a:lnTo>
                    <a:pt x="1567686" y="1943423"/>
                  </a:lnTo>
                  <a:lnTo>
                    <a:pt x="1567686" y="1698605"/>
                  </a:lnTo>
                  <a:lnTo>
                    <a:pt x="1567686" y="1644223"/>
                  </a:lnTo>
                  <a:lnTo>
                    <a:pt x="1567686" y="1344435"/>
                  </a:lnTo>
                  <a:lnTo>
                    <a:pt x="1567686" y="1344435"/>
                  </a:lnTo>
                  <a:lnTo>
                    <a:pt x="2330230" y="903783"/>
                  </a:lnTo>
                  <a:close/>
                </a:path>
              </a:pathLst>
            </a:custGeom>
            <a:solidFill>
              <a:srgbClr val="F5BC37"/>
            </a:solidFill>
            <a:ln w="981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reeform 19">
              <a:extLst>
                <a:ext uri="{FF2B5EF4-FFF2-40B4-BE49-F238E27FC236}">
                  <a16:creationId xmlns:a16="http://schemas.microsoft.com/office/drawing/2014/main" id="{E6847C22-3B54-744E-9979-B4FAD6DDB186}"/>
                </a:ext>
              </a:extLst>
            </p:cNvPr>
            <p:cNvSpPr/>
            <p:nvPr/>
          </p:nvSpPr>
          <p:spPr>
            <a:xfrm>
              <a:off x="6473443" y="4063807"/>
              <a:ext cx="4619430" cy="2563711"/>
            </a:xfrm>
            <a:custGeom>
              <a:avLst/>
              <a:gdLst>
                <a:gd name="connsiteX0" fmla="*/ 0 w 4619430"/>
                <a:gd name="connsiteY0" fmla="*/ 1660125 h 2563711"/>
                <a:gd name="connsiteX1" fmla="*/ 3235192 w 4619430"/>
                <a:gd name="connsiteY1" fmla="*/ 0 h 2563711"/>
                <a:gd name="connsiteX2" fmla="*/ 4619431 w 4619430"/>
                <a:gd name="connsiteY2" fmla="*/ 799338 h 2563711"/>
                <a:gd name="connsiteX3" fmla="*/ 1567686 w 4619430"/>
                <a:gd name="connsiteY3" fmla="*/ 2563712 h 2563711"/>
                <a:gd name="connsiteX4" fmla="*/ 0 w 4619430"/>
                <a:gd name="connsiteY4" fmla="*/ 1660125 h 2563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9430" h="2563711">
                  <a:moveTo>
                    <a:pt x="0" y="1660125"/>
                  </a:moveTo>
                  <a:lnTo>
                    <a:pt x="3235192" y="0"/>
                  </a:lnTo>
                  <a:lnTo>
                    <a:pt x="4619431" y="799338"/>
                  </a:lnTo>
                  <a:lnTo>
                    <a:pt x="1567686" y="2563712"/>
                  </a:lnTo>
                  <a:lnTo>
                    <a:pt x="0" y="1660125"/>
                  </a:lnTo>
                  <a:close/>
                </a:path>
              </a:pathLst>
            </a:custGeom>
            <a:solidFill>
              <a:schemeClr val="accent1">
                <a:lumMod val="75000"/>
              </a:schemeClr>
            </a:solidFill>
            <a:ln w="981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Freeform 22">
              <a:extLst>
                <a:ext uri="{FF2B5EF4-FFF2-40B4-BE49-F238E27FC236}">
                  <a16:creationId xmlns:a16="http://schemas.microsoft.com/office/drawing/2014/main" id="{A7C8979D-90C8-634B-84AC-C68AA32D58F4}"/>
                </a:ext>
              </a:extLst>
            </p:cNvPr>
            <p:cNvSpPr/>
            <p:nvPr/>
          </p:nvSpPr>
          <p:spPr>
            <a:xfrm>
              <a:off x="6473443" y="4063709"/>
              <a:ext cx="4503905" cy="2498237"/>
            </a:xfrm>
            <a:custGeom>
              <a:avLst/>
              <a:gdLst>
                <a:gd name="connsiteX0" fmla="*/ 0 w 4503905"/>
                <a:gd name="connsiteY0" fmla="*/ 1594651 h 2498237"/>
                <a:gd name="connsiteX1" fmla="*/ 3119667 w 4503905"/>
                <a:gd name="connsiteY1" fmla="*/ 0 h 2498237"/>
                <a:gd name="connsiteX2" fmla="*/ 4503906 w 4503905"/>
                <a:gd name="connsiteY2" fmla="*/ 799338 h 2498237"/>
                <a:gd name="connsiteX3" fmla="*/ 1567686 w 4503905"/>
                <a:gd name="connsiteY3" fmla="*/ 2498237 h 2498237"/>
                <a:gd name="connsiteX4" fmla="*/ 0 w 4503905"/>
                <a:gd name="connsiteY4" fmla="*/ 1594651 h 24982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3905" h="2498237">
                  <a:moveTo>
                    <a:pt x="0" y="1594651"/>
                  </a:moveTo>
                  <a:lnTo>
                    <a:pt x="3119667" y="0"/>
                  </a:lnTo>
                  <a:lnTo>
                    <a:pt x="4503906" y="799338"/>
                  </a:lnTo>
                  <a:lnTo>
                    <a:pt x="1567686" y="2498237"/>
                  </a:lnTo>
                  <a:lnTo>
                    <a:pt x="0" y="1594651"/>
                  </a:lnTo>
                  <a:close/>
                </a:path>
              </a:pathLst>
            </a:custGeom>
            <a:solidFill>
              <a:srgbClr val="FDFDFD"/>
            </a:solidFill>
            <a:ln w="981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Freeform 23">
              <a:extLst>
                <a:ext uri="{FF2B5EF4-FFF2-40B4-BE49-F238E27FC236}">
                  <a16:creationId xmlns:a16="http://schemas.microsoft.com/office/drawing/2014/main" id="{C3024602-3434-1843-855B-C551E1A99F95}"/>
                </a:ext>
              </a:extLst>
            </p:cNvPr>
            <p:cNvSpPr/>
            <p:nvPr/>
          </p:nvSpPr>
          <p:spPr>
            <a:xfrm>
              <a:off x="6473443" y="3797590"/>
              <a:ext cx="3984975" cy="2092826"/>
            </a:xfrm>
            <a:custGeom>
              <a:avLst/>
              <a:gdLst>
                <a:gd name="connsiteX0" fmla="*/ 0 w 3984975"/>
                <a:gd name="connsiteY0" fmla="*/ 1659831 h 2092826"/>
                <a:gd name="connsiteX1" fmla="*/ 3235192 w 3984975"/>
                <a:gd name="connsiteY1" fmla="*/ 0 h 2092826"/>
                <a:gd name="connsiteX2" fmla="*/ 3984976 w 3984975"/>
                <a:gd name="connsiteY2" fmla="*/ 432701 h 2092826"/>
                <a:gd name="connsiteX3" fmla="*/ 749784 w 3984975"/>
                <a:gd name="connsiteY3" fmla="*/ 2092826 h 2092826"/>
                <a:gd name="connsiteX4" fmla="*/ 0 w 3984975"/>
                <a:gd name="connsiteY4" fmla="*/ 1659831 h 20928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84975" h="2092826">
                  <a:moveTo>
                    <a:pt x="0" y="1659831"/>
                  </a:moveTo>
                  <a:lnTo>
                    <a:pt x="3235192" y="0"/>
                  </a:lnTo>
                  <a:lnTo>
                    <a:pt x="3984976" y="432701"/>
                  </a:lnTo>
                  <a:lnTo>
                    <a:pt x="749784" y="2092826"/>
                  </a:lnTo>
                  <a:lnTo>
                    <a:pt x="0" y="1659831"/>
                  </a:lnTo>
                  <a:close/>
                </a:path>
              </a:pathLst>
            </a:custGeom>
            <a:solidFill>
              <a:srgbClr val="429BDB"/>
            </a:solidFill>
            <a:ln w="981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 name="Freeform 24">
              <a:extLst>
                <a:ext uri="{FF2B5EF4-FFF2-40B4-BE49-F238E27FC236}">
                  <a16:creationId xmlns:a16="http://schemas.microsoft.com/office/drawing/2014/main" id="{0ED35CB8-EFF8-CB48-8CE5-31D52AD028B0}"/>
                </a:ext>
              </a:extLst>
            </p:cNvPr>
            <p:cNvSpPr/>
            <p:nvPr/>
          </p:nvSpPr>
          <p:spPr>
            <a:xfrm>
              <a:off x="6473443" y="5457421"/>
              <a:ext cx="1567685" cy="1104525"/>
            </a:xfrm>
            <a:custGeom>
              <a:avLst/>
              <a:gdLst>
                <a:gd name="connsiteX0" fmla="*/ 0 w 1567685"/>
                <a:gd name="connsiteY0" fmla="*/ 200939 h 1104525"/>
                <a:gd name="connsiteX1" fmla="*/ 0 w 1567685"/>
                <a:gd name="connsiteY1" fmla="*/ 0 h 1104525"/>
                <a:gd name="connsiteX2" fmla="*/ 1567686 w 1567685"/>
                <a:gd name="connsiteY2" fmla="*/ 903685 h 1104525"/>
                <a:gd name="connsiteX3" fmla="*/ 1567686 w 1567685"/>
                <a:gd name="connsiteY3" fmla="*/ 1104525 h 1104525"/>
                <a:gd name="connsiteX4" fmla="*/ 0 w 1567685"/>
                <a:gd name="connsiteY4" fmla="*/ 200939 h 1104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7685" h="1104525">
                  <a:moveTo>
                    <a:pt x="0" y="200939"/>
                  </a:moveTo>
                  <a:lnTo>
                    <a:pt x="0" y="0"/>
                  </a:lnTo>
                  <a:lnTo>
                    <a:pt x="1567686" y="903685"/>
                  </a:lnTo>
                  <a:lnTo>
                    <a:pt x="1567686" y="1104525"/>
                  </a:lnTo>
                  <a:lnTo>
                    <a:pt x="0" y="200939"/>
                  </a:lnTo>
                  <a:close/>
                </a:path>
              </a:pathLst>
            </a:custGeom>
            <a:solidFill>
              <a:srgbClr val="939598"/>
            </a:solidFill>
            <a:ln w="981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Freeform 25">
              <a:extLst>
                <a:ext uri="{FF2B5EF4-FFF2-40B4-BE49-F238E27FC236}">
                  <a16:creationId xmlns:a16="http://schemas.microsoft.com/office/drawing/2014/main" id="{9FEE4891-0E1E-F047-900A-D8CD23F1CF57}"/>
                </a:ext>
              </a:extLst>
            </p:cNvPr>
            <p:cNvSpPr/>
            <p:nvPr/>
          </p:nvSpPr>
          <p:spPr>
            <a:xfrm>
              <a:off x="6473443" y="3797590"/>
              <a:ext cx="3984975" cy="2093120"/>
            </a:xfrm>
            <a:custGeom>
              <a:avLst/>
              <a:gdLst>
                <a:gd name="connsiteX0" fmla="*/ 0 w 3984975"/>
                <a:gd name="connsiteY0" fmla="*/ 1660125 h 2093120"/>
                <a:gd name="connsiteX1" fmla="*/ 3235192 w 3984975"/>
                <a:gd name="connsiteY1" fmla="*/ 0 h 2093120"/>
                <a:gd name="connsiteX2" fmla="*/ 3984976 w 3984975"/>
                <a:gd name="connsiteY2" fmla="*/ 432995 h 2093120"/>
                <a:gd name="connsiteX3" fmla="*/ 749784 w 3984975"/>
                <a:gd name="connsiteY3" fmla="*/ 2093121 h 2093120"/>
                <a:gd name="connsiteX4" fmla="*/ 0 w 3984975"/>
                <a:gd name="connsiteY4" fmla="*/ 1660125 h 2093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84975" h="2093120">
                  <a:moveTo>
                    <a:pt x="0" y="1660125"/>
                  </a:moveTo>
                  <a:lnTo>
                    <a:pt x="3235192" y="0"/>
                  </a:lnTo>
                  <a:lnTo>
                    <a:pt x="3984976" y="432995"/>
                  </a:lnTo>
                  <a:lnTo>
                    <a:pt x="749784" y="2093121"/>
                  </a:lnTo>
                  <a:lnTo>
                    <a:pt x="0" y="1660125"/>
                  </a:lnTo>
                  <a:close/>
                </a:path>
              </a:pathLst>
            </a:custGeom>
            <a:solidFill>
              <a:srgbClr val="FDFDFD"/>
            </a:solidFill>
            <a:ln w="981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Freeform 26">
              <a:extLst>
                <a:ext uri="{FF2B5EF4-FFF2-40B4-BE49-F238E27FC236}">
                  <a16:creationId xmlns:a16="http://schemas.microsoft.com/office/drawing/2014/main" id="{CA321D38-8603-824F-9668-969CE3177C51}"/>
                </a:ext>
              </a:extLst>
            </p:cNvPr>
            <p:cNvSpPr/>
            <p:nvPr/>
          </p:nvSpPr>
          <p:spPr>
            <a:xfrm>
              <a:off x="6473443" y="5424831"/>
              <a:ext cx="1567685" cy="937256"/>
            </a:xfrm>
            <a:custGeom>
              <a:avLst/>
              <a:gdLst>
                <a:gd name="connsiteX0" fmla="*/ 0 w 1567685"/>
                <a:gd name="connsiteY0" fmla="*/ 33572 h 937256"/>
                <a:gd name="connsiteX1" fmla="*/ 0 w 1567685"/>
                <a:gd name="connsiteY1" fmla="*/ 0 h 937256"/>
                <a:gd name="connsiteX2" fmla="*/ 1567686 w 1567685"/>
                <a:gd name="connsiteY2" fmla="*/ 903587 h 937256"/>
                <a:gd name="connsiteX3" fmla="*/ 1567686 w 1567685"/>
                <a:gd name="connsiteY3" fmla="*/ 937256 h 937256"/>
                <a:gd name="connsiteX4" fmla="*/ 0 w 1567685"/>
                <a:gd name="connsiteY4" fmla="*/ 33572 h 937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7685" h="937256">
                  <a:moveTo>
                    <a:pt x="0" y="33572"/>
                  </a:moveTo>
                  <a:lnTo>
                    <a:pt x="0" y="0"/>
                  </a:lnTo>
                  <a:lnTo>
                    <a:pt x="1567686" y="903587"/>
                  </a:lnTo>
                  <a:lnTo>
                    <a:pt x="1567686" y="937256"/>
                  </a:lnTo>
                  <a:lnTo>
                    <a:pt x="0" y="33572"/>
                  </a:lnTo>
                  <a:close/>
                </a:path>
              </a:pathLst>
            </a:custGeom>
            <a:solidFill>
              <a:srgbClr val="1B334D"/>
            </a:solidFill>
            <a:ln w="981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Freeform 27">
              <a:extLst>
                <a:ext uri="{FF2B5EF4-FFF2-40B4-BE49-F238E27FC236}">
                  <a16:creationId xmlns:a16="http://schemas.microsoft.com/office/drawing/2014/main" id="{EA169559-510C-F94F-AAA4-712D8F50E73F}"/>
                </a:ext>
              </a:extLst>
            </p:cNvPr>
            <p:cNvSpPr/>
            <p:nvPr/>
          </p:nvSpPr>
          <p:spPr>
            <a:xfrm>
              <a:off x="6473443" y="3764608"/>
              <a:ext cx="4503905" cy="2498237"/>
            </a:xfrm>
            <a:custGeom>
              <a:avLst/>
              <a:gdLst>
                <a:gd name="connsiteX0" fmla="*/ 0 w 4503905"/>
                <a:gd name="connsiteY0" fmla="*/ 1594651 h 2498237"/>
                <a:gd name="connsiteX1" fmla="*/ 3119667 w 4503905"/>
                <a:gd name="connsiteY1" fmla="*/ 0 h 2498237"/>
                <a:gd name="connsiteX2" fmla="*/ 4503906 w 4503905"/>
                <a:gd name="connsiteY2" fmla="*/ 799338 h 2498237"/>
                <a:gd name="connsiteX3" fmla="*/ 1567686 w 4503905"/>
                <a:gd name="connsiteY3" fmla="*/ 2498238 h 2498237"/>
                <a:gd name="connsiteX4" fmla="*/ 0 w 4503905"/>
                <a:gd name="connsiteY4" fmla="*/ 1594651 h 24982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3905" h="2498237">
                  <a:moveTo>
                    <a:pt x="0" y="1594651"/>
                  </a:moveTo>
                  <a:lnTo>
                    <a:pt x="3119667" y="0"/>
                  </a:lnTo>
                  <a:lnTo>
                    <a:pt x="4503906" y="799338"/>
                  </a:lnTo>
                  <a:lnTo>
                    <a:pt x="1567686" y="2498238"/>
                  </a:lnTo>
                  <a:lnTo>
                    <a:pt x="0" y="1594651"/>
                  </a:lnTo>
                  <a:close/>
                </a:path>
              </a:pathLst>
            </a:custGeom>
            <a:solidFill>
              <a:srgbClr val="FDFDFD"/>
            </a:solidFill>
            <a:ln w="981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 name="Freeform 29">
              <a:extLst>
                <a:ext uri="{FF2B5EF4-FFF2-40B4-BE49-F238E27FC236}">
                  <a16:creationId xmlns:a16="http://schemas.microsoft.com/office/drawing/2014/main" id="{A11FDA4A-A503-AC49-B1BA-CD0AB22D11F6}"/>
                </a:ext>
              </a:extLst>
            </p:cNvPr>
            <p:cNvSpPr/>
            <p:nvPr/>
          </p:nvSpPr>
          <p:spPr>
            <a:xfrm>
              <a:off x="6473443" y="3394241"/>
              <a:ext cx="3984975" cy="2197074"/>
            </a:xfrm>
            <a:custGeom>
              <a:avLst/>
              <a:gdLst>
                <a:gd name="connsiteX0" fmla="*/ 0 w 3984975"/>
                <a:gd name="connsiteY0" fmla="*/ 1764079 h 2197074"/>
                <a:gd name="connsiteX1" fmla="*/ 3051746 w 3984975"/>
                <a:gd name="connsiteY1" fmla="*/ 0 h 2197074"/>
                <a:gd name="connsiteX2" fmla="*/ 3984976 w 3984975"/>
                <a:gd name="connsiteY2" fmla="*/ 536949 h 2197074"/>
                <a:gd name="connsiteX3" fmla="*/ 749784 w 3984975"/>
                <a:gd name="connsiteY3" fmla="*/ 2197075 h 2197074"/>
                <a:gd name="connsiteX4" fmla="*/ 0 w 3984975"/>
                <a:gd name="connsiteY4" fmla="*/ 1764079 h 21970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84975" h="2197074">
                  <a:moveTo>
                    <a:pt x="0" y="1764079"/>
                  </a:moveTo>
                  <a:lnTo>
                    <a:pt x="3051746" y="0"/>
                  </a:lnTo>
                  <a:lnTo>
                    <a:pt x="3984976" y="536949"/>
                  </a:lnTo>
                  <a:lnTo>
                    <a:pt x="749784" y="2197075"/>
                  </a:lnTo>
                  <a:lnTo>
                    <a:pt x="0" y="1764079"/>
                  </a:lnTo>
                  <a:close/>
                </a:path>
              </a:pathLst>
            </a:custGeom>
            <a:solidFill>
              <a:srgbClr val="429BDB"/>
            </a:solidFill>
            <a:ln w="981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Freeform 32">
              <a:extLst>
                <a:ext uri="{FF2B5EF4-FFF2-40B4-BE49-F238E27FC236}">
                  <a16:creationId xmlns:a16="http://schemas.microsoft.com/office/drawing/2014/main" id="{A7BEA78F-90B2-2843-9813-FB45678B72CD}"/>
                </a:ext>
              </a:extLst>
            </p:cNvPr>
            <p:cNvSpPr/>
            <p:nvPr/>
          </p:nvSpPr>
          <p:spPr>
            <a:xfrm>
              <a:off x="6473443" y="5158320"/>
              <a:ext cx="1567685" cy="1104525"/>
            </a:xfrm>
            <a:custGeom>
              <a:avLst/>
              <a:gdLst>
                <a:gd name="connsiteX0" fmla="*/ 0 w 1567685"/>
                <a:gd name="connsiteY0" fmla="*/ 200939 h 1104525"/>
                <a:gd name="connsiteX1" fmla="*/ 0 w 1567685"/>
                <a:gd name="connsiteY1" fmla="*/ 0 h 1104525"/>
                <a:gd name="connsiteX2" fmla="*/ 1567686 w 1567685"/>
                <a:gd name="connsiteY2" fmla="*/ 903685 h 1104525"/>
                <a:gd name="connsiteX3" fmla="*/ 1567686 w 1567685"/>
                <a:gd name="connsiteY3" fmla="*/ 1104525 h 1104525"/>
                <a:gd name="connsiteX4" fmla="*/ 0 w 1567685"/>
                <a:gd name="connsiteY4" fmla="*/ 200939 h 1104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7685" h="1104525">
                  <a:moveTo>
                    <a:pt x="0" y="200939"/>
                  </a:moveTo>
                  <a:lnTo>
                    <a:pt x="0" y="0"/>
                  </a:lnTo>
                  <a:lnTo>
                    <a:pt x="1567686" y="903685"/>
                  </a:lnTo>
                  <a:lnTo>
                    <a:pt x="1567686" y="1104525"/>
                  </a:lnTo>
                  <a:lnTo>
                    <a:pt x="0" y="200939"/>
                  </a:lnTo>
                  <a:close/>
                </a:path>
              </a:pathLst>
            </a:custGeom>
            <a:solidFill>
              <a:srgbClr val="939598"/>
            </a:solidFill>
            <a:ln w="981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Freeform 33">
              <a:extLst>
                <a:ext uri="{FF2B5EF4-FFF2-40B4-BE49-F238E27FC236}">
                  <a16:creationId xmlns:a16="http://schemas.microsoft.com/office/drawing/2014/main" id="{82C9872A-2870-2043-A058-83481EAB6F85}"/>
                </a:ext>
              </a:extLst>
            </p:cNvPr>
            <p:cNvSpPr/>
            <p:nvPr/>
          </p:nvSpPr>
          <p:spPr>
            <a:xfrm>
              <a:off x="8041129" y="4336503"/>
              <a:ext cx="2982744" cy="2258230"/>
            </a:xfrm>
            <a:custGeom>
              <a:avLst/>
              <a:gdLst>
                <a:gd name="connsiteX0" fmla="*/ 0 w 2982744"/>
                <a:gd name="connsiteY0" fmla="*/ 1725502 h 2258230"/>
                <a:gd name="connsiteX1" fmla="*/ 0 w 2982744"/>
                <a:gd name="connsiteY1" fmla="*/ 1927815 h 2258230"/>
                <a:gd name="connsiteX2" fmla="*/ 0 w 2982744"/>
                <a:gd name="connsiteY2" fmla="*/ 1959129 h 2258230"/>
                <a:gd name="connsiteX3" fmla="*/ 0 w 2982744"/>
                <a:gd name="connsiteY3" fmla="*/ 2258230 h 2258230"/>
                <a:gd name="connsiteX4" fmla="*/ 2982745 w 2982744"/>
                <a:gd name="connsiteY4" fmla="*/ 532826 h 2258230"/>
                <a:gd name="connsiteX5" fmla="*/ 2982745 w 2982744"/>
                <a:gd name="connsiteY5" fmla="*/ 233627 h 2258230"/>
                <a:gd name="connsiteX6" fmla="*/ 2982745 w 2982744"/>
                <a:gd name="connsiteY6" fmla="*/ 202313 h 2258230"/>
                <a:gd name="connsiteX7" fmla="*/ 2982745 w 2982744"/>
                <a:gd name="connsiteY7" fmla="*/ 0 h 2258230"/>
                <a:gd name="connsiteX8" fmla="*/ 0 w 2982744"/>
                <a:gd name="connsiteY8" fmla="*/ 1725502 h 2258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82744" h="2258230">
                  <a:moveTo>
                    <a:pt x="0" y="1725502"/>
                  </a:moveTo>
                  <a:lnTo>
                    <a:pt x="0" y="1927815"/>
                  </a:lnTo>
                  <a:lnTo>
                    <a:pt x="0" y="1959129"/>
                  </a:lnTo>
                  <a:lnTo>
                    <a:pt x="0" y="2258230"/>
                  </a:lnTo>
                  <a:lnTo>
                    <a:pt x="2982745" y="532826"/>
                  </a:lnTo>
                  <a:lnTo>
                    <a:pt x="2982745" y="233627"/>
                  </a:lnTo>
                  <a:lnTo>
                    <a:pt x="2982745" y="202313"/>
                  </a:lnTo>
                  <a:lnTo>
                    <a:pt x="2982745" y="0"/>
                  </a:lnTo>
                  <a:lnTo>
                    <a:pt x="0" y="1725502"/>
                  </a:lnTo>
                  <a:close/>
                </a:path>
              </a:pathLst>
            </a:custGeom>
            <a:solidFill>
              <a:srgbClr val="F7F7F7"/>
            </a:solidFill>
            <a:ln w="981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5" name="Freeform 34">
              <a:extLst>
                <a:ext uri="{FF2B5EF4-FFF2-40B4-BE49-F238E27FC236}">
                  <a16:creationId xmlns:a16="http://schemas.microsoft.com/office/drawing/2014/main" id="{5CB725A5-8B86-C648-9E81-91EDBE74B82D}"/>
                </a:ext>
              </a:extLst>
            </p:cNvPr>
            <p:cNvSpPr/>
            <p:nvPr/>
          </p:nvSpPr>
          <p:spPr>
            <a:xfrm>
              <a:off x="6473443" y="3394241"/>
              <a:ext cx="3984975" cy="2197270"/>
            </a:xfrm>
            <a:custGeom>
              <a:avLst/>
              <a:gdLst>
                <a:gd name="connsiteX0" fmla="*/ 0 w 3984975"/>
                <a:gd name="connsiteY0" fmla="*/ 1764374 h 2197270"/>
                <a:gd name="connsiteX1" fmla="*/ 3051746 w 3984975"/>
                <a:gd name="connsiteY1" fmla="*/ 0 h 2197270"/>
                <a:gd name="connsiteX2" fmla="*/ 3984976 w 3984975"/>
                <a:gd name="connsiteY2" fmla="*/ 537146 h 2197270"/>
                <a:gd name="connsiteX3" fmla="*/ 749784 w 3984975"/>
                <a:gd name="connsiteY3" fmla="*/ 2197271 h 2197270"/>
                <a:gd name="connsiteX4" fmla="*/ 0 w 3984975"/>
                <a:gd name="connsiteY4" fmla="*/ 1764374 h 21972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84975" h="2197270">
                  <a:moveTo>
                    <a:pt x="0" y="1764374"/>
                  </a:moveTo>
                  <a:lnTo>
                    <a:pt x="3051746" y="0"/>
                  </a:lnTo>
                  <a:lnTo>
                    <a:pt x="3984976" y="537146"/>
                  </a:lnTo>
                  <a:lnTo>
                    <a:pt x="749784" y="2197271"/>
                  </a:lnTo>
                  <a:lnTo>
                    <a:pt x="0" y="1764374"/>
                  </a:lnTo>
                  <a:close/>
                </a:path>
              </a:pathLst>
            </a:custGeom>
            <a:solidFill>
              <a:srgbClr val="FDFDFD"/>
            </a:solidFill>
            <a:ln w="981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6" name="Freeform 35">
              <a:extLst>
                <a:ext uri="{FF2B5EF4-FFF2-40B4-BE49-F238E27FC236}">
                  <a16:creationId xmlns:a16="http://schemas.microsoft.com/office/drawing/2014/main" id="{4F1FBF3D-C97C-9941-8936-B07A78786336}"/>
                </a:ext>
              </a:extLst>
            </p:cNvPr>
            <p:cNvSpPr/>
            <p:nvPr/>
          </p:nvSpPr>
          <p:spPr>
            <a:xfrm>
              <a:off x="6473443" y="3361160"/>
              <a:ext cx="4619332" cy="2668058"/>
            </a:xfrm>
            <a:custGeom>
              <a:avLst/>
              <a:gdLst>
                <a:gd name="connsiteX0" fmla="*/ 0 w 4619332"/>
                <a:gd name="connsiteY0" fmla="*/ 1764374 h 2668058"/>
                <a:gd name="connsiteX1" fmla="*/ 3051746 w 4619332"/>
                <a:gd name="connsiteY1" fmla="*/ 0 h 2668058"/>
                <a:gd name="connsiteX2" fmla="*/ 4619333 w 4619332"/>
                <a:gd name="connsiteY2" fmla="*/ 903783 h 2668058"/>
                <a:gd name="connsiteX3" fmla="*/ 1567587 w 4619332"/>
                <a:gd name="connsiteY3" fmla="*/ 2668059 h 2668058"/>
                <a:gd name="connsiteX4" fmla="*/ 0 w 4619332"/>
                <a:gd name="connsiteY4" fmla="*/ 1764374 h 2668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9332" h="2668058">
                  <a:moveTo>
                    <a:pt x="0" y="1764374"/>
                  </a:moveTo>
                  <a:lnTo>
                    <a:pt x="3051746" y="0"/>
                  </a:lnTo>
                  <a:lnTo>
                    <a:pt x="4619333" y="903783"/>
                  </a:lnTo>
                  <a:lnTo>
                    <a:pt x="1567587" y="2668059"/>
                  </a:lnTo>
                  <a:lnTo>
                    <a:pt x="0" y="1764374"/>
                  </a:lnTo>
                  <a:close/>
                </a:path>
              </a:pathLst>
            </a:custGeom>
            <a:solidFill>
              <a:schemeClr val="accent1"/>
            </a:solidFill>
            <a:ln w="981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 name="Freeform 36">
              <a:extLst>
                <a:ext uri="{FF2B5EF4-FFF2-40B4-BE49-F238E27FC236}">
                  <a16:creationId xmlns:a16="http://schemas.microsoft.com/office/drawing/2014/main" id="{3898C19E-2743-9546-AB9C-25B58D23BCB7}"/>
                </a:ext>
              </a:extLst>
            </p:cNvPr>
            <p:cNvSpPr/>
            <p:nvPr/>
          </p:nvSpPr>
          <p:spPr>
            <a:xfrm>
              <a:off x="7236183" y="3327588"/>
              <a:ext cx="3856789" cy="2226817"/>
            </a:xfrm>
            <a:custGeom>
              <a:avLst/>
              <a:gdLst>
                <a:gd name="connsiteX0" fmla="*/ 0 w 3856789"/>
                <a:gd name="connsiteY0" fmla="*/ 1323232 h 2226817"/>
                <a:gd name="connsiteX1" fmla="*/ 2289103 w 3856789"/>
                <a:gd name="connsiteY1" fmla="*/ 0 h 2226817"/>
                <a:gd name="connsiteX2" fmla="*/ 3856789 w 3856789"/>
                <a:gd name="connsiteY2" fmla="*/ 903587 h 2226817"/>
                <a:gd name="connsiteX3" fmla="*/ 1567587 w 3856789"/>
                <a:gd name="connsiteY3" fmla="*/ 2226818 h 2226817"/>
                <a:gd name="connsiteX4" fmla="*/ 0 w 3856789"/>
                <a:gd name="connsiteY4" fmla="*/ 1323232 h 2226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6789" h="2226817">
                  <a:moveTo>
                    <a:pt x="0" y="1323232"/>
                  </a:moveTo>
                  <a:lnTo>
                    <a:pt x="2289103" y="0"/>
                  </a:lnTo>
                  <a:lnTo>
                    <a:pt x="3856789" y="903587"/>
                  </a:lnTo>
                  <a:lnTo>
                    <a:pt x="1567587" y="2226818"/>
                  </a:lnTo>
                  <a:lnTo>
                    <a:pt x="0" y="1323232"/>
                  </a:lnTo>
                  <a:close/>
                </a:path>
              </a:pathLst>
            </a:custGeom>
            <a:solidFill>
              <a:srgbClr val="1D636D"/>
            </a:solidFill>
            <a:ln w="981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 name="Freeform 37">
              <a:extLst>
                <a:ext uri="{FF2B5EF4-FFF2-40B4-BE49-F238E27FC236}">
                  <a16:creationId xmlns:a16="http://schemas.microsoft.com/office/drawing/2014/main" id="{D09EAE84-7CFE-BD4C-92AE-4616E0C6B053}"/>
                </a:ext>
              </a:extLst>
            </p:cNvPr>
            <p:cNvSpPr/>
            <p:nvPr/>
          </p:nvSpPr>
          <p:spPr>
            <a:xfrm>
              <a:off x="7236183" y="3327588"/>
              <a:ext cx="3856789" cy="2226817"/>
            </a:xfrm>
            <a:custGeom>
              <a:avLst/>
              <a:gdLst>
                <a:gd name="connsiteX0" fmla="*/ 0 w 3856789"/>
                <a:gd name="connsiteY0" fmla="*/ 1323232 h 2226817"/>
                <a:gd name="connsiteX1" fmla="*/ 2289103 w 3856789"/>
                <a:gd name="connsiteY1" fmla="*/ 0 h 2226817"/>
                <a:gd name="connsiteX2" fmla="*/ 3856789 w 3856789"/>
                <a:gd name="connsiteY2" fmla="*/ 903587 h 2226817"/>
                <a:gd name="connsiteX3" fmla="*/ 1567587 w 3856789"/>
                <a:gd name="connsiteY3" fmla="*/ 2226818 h 2226817"/>
                <a:gd name="connsiteX4" fmla="*/ 0 w 3856789"/>
                <a:gd name="connsiteY4" fmla="*/ 1323232 h 2226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6789" h="2226817">
                  <a:moveTo>
                    <a:pt x="0" y="1323232"/>
                  </a:moveTo>
                  <a:lnTo>
                    <a:pt x="2289103" y="0"/>
                  </a:lnTo>
                  <a:lnTo>
                    <a:pt x="3856789" y="903587"/>
                  </a:lnTo>
                  <a:lnTo>
                    <a:pt x="1567587" y="2226818"/>
                  </a:lnTo>
                  <a:lnTo>
                    <a:pt x="0" y="1323232"/>
                  </a:lnTo>
                  <a:close/>
                </a:path>
              </a:pathLst>
            </a:custGeom>
            <a:solidFill>
              <a:schemeClr val="accent2">
                <a:lumMod val="75000"/>
              </a:schemeClr>
            </a:solidFill>
            <a:ln w="981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 name="Freeform 38">
              <a:extLst>
                <a:ext uri="{FF2B5EF4-FFF2-40B4-BE49-F238E27FC236}">
                  <a16:creationId xmlns:a16="http://schemas.microsoft.com/office/drawing/2014/main" id="{55FB3F61-107D-6B40-AB8E-1642E1322BE4}"/>
                </a:ext>
              </a:extLst>
            </p:cNvPr>
            <p:cNvSpPr/>
            <p:nvPr/>
          </p:nvSpPr>
          <p:spPr>
            <a:xfrm>
              <a:off x="7236183" y="3327490"/>
              <a:ext cx="3741362" cy="2161343"/>
            </a:xfrm>
            <a:custGeom>
              <a:avLst/>
              <a:gdLst>
                <a:gd name="connsiteX0" fmla="*/ 0 w 3741362"/>
                <a:gd name="connsiteY0" fmla="*/ 1257757 h 2161343"/>
                <a:gd name="connsiteX1" fmla="*/ 2173677 w 3741362"/>
                <a:gd name="connsiteY1" fmla="*/ 0 h 2161343"/>
                <a:gd name="connsiteX2" fmla="*/ 3741362 w 3741362"/>
                <a:gd name="connsiteY2" fmla="*/ 903685 h 2161343"/>
                <a:gd name="connsiteX3" fmla="*/ 1567587 w 3741362"/>
                <a:gd name="connsiteY3" fmla="*/ 2161344 h 2161343"/>
                <a:gd name="connsiteX4" fmla="*/ 0 w 3741362"/>
                <a:gd name="connsiteY4" fmla="*/ 1257757 h 2161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41362" h="2161343">
                  <a:moveTo>
                    <a:pt x="0" y="1257757"/>
                  </a:moveTo>
                  <a:lnTo>
                    <a:pt x="2173677" y="0"/>
                  </a:lnTo>
                  <a:lnTo>
                    <a:pt x="3741362" y="903685"/>
                  </a:lnTo>
                  <a:lnTo>
                    <a:pt x="1567587" y="2161344"/>
                  </a:lnTo>
                  <a:lnTo>
                    <a:pt x="0" y="1257757"/>
                  </a:lnTo>
                  <a:close/>
                </a:path>
              </a:pathLst>
            </a:custGeom>
            <a:solidFill>
              <a:srgbClr val="FDFDFD"/>
            </a:solidFill>
            <a:ln w="981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 name="Freeform 39">
              <a:extLst>
                <a:ext uri="{FF2B5EF4-FFF2-40B4-BE49-F238E27FC236}">
                  <a16:creationId xmlns:a16="http://schemas.microsoft.com/office/drawing/2014/main" id="{91AEDACA-7D16-4F4C-944D-C9AFEAD4BC42}"/>
                </a:ext>
              </a:extLst>
            </p:cNvPr>
            <p:cNvSpPr/>
            <p:nvPr/>
          </p:nvSpPr>
          <p:spPr>
            <a:xfrm>
              <a:off x="7236183" y="3061371"/>
              <a:ext cx="3222333" cy="1755932"/>
            </a:xfrm>
            <a:custGeom>
              <a:avLst/>
              <a:gdLst>
                <a:gd name="connsiteX0" fmla="*/ 0 w 3222333"/>
                <a:gd name="connsiteY0" fmla="*/ 1323035 h 1755932"/>
                <a:gd name="connsiteX1" fmla="*/ 2289103 w 3222333"/>
                <a:gd name="connsiteY1" fmla="*/ 0 h 1755932"/>
                <a:gd name="connsiteX2" fmla="*/ 3222334 w 3222333"/>
                <a:gd name="connsiteY2" fmla="*/ 536949 h 1755932"/>
                <a:gd name="connsiteX3" fmla="*/ 749686 w 3222333"/>
                <a:gd name="connsiteY3" fmla="*/ 1755932 h 1755932"/>
                <a:gd name="connsiteX4" fmla="*/ 0 w 3222333"/>
                <a:gd name="connsiteY4" fmla="*/ 1323035 h 1755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22333" h="1755932">
                  <a:moveTo>
                    <a:pt x="0" y="1323035"/>
                  </a:moveTo>
                  <a:lnTo>
                    <a:pt x="2289103" y="0"/>
                  </a:lnTo>
                  <a:lnTo>
                    <a:pt x="3222334" y="536949"/>
                  </a:lnTo>
                  <a:lnTo>
                    <a:pt x="749686" y="1755932"/>
                  </a:lnTo>
                  <a:lnTo>
                    <a:pt x="0" y="1323035"/>
                  </a:lnTo>
                  <a:close/>
                </a:path>
              </a:pathLst>
            </a:custGeom>
            <a:solidFill>
              <a:srgbClr val="429BDB"/>
            </a:solidFill>
            <a:ln w="981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 name="Freeform 40">
              <a:extLst>
                <a:ext uri="{FF2B5EF4-FFF2-40B4-BE49-F238E27FC236}">
                  <a16:creationId xmlns:a16="http://schemas.microsoft.com/office/drawing/2014/main" id="{C8025445-F9F3-9048-8425-AF3D8B86D603}"/>
                </a:ext>
              </a:extLst>
            </p:cNvPr>
            <p:cNvSpPr/>
            <p:nvPr/>
          </p:nvSpPr>
          <p:spPr>
            <a:xfrm>
              <a:off x="7236183" y="4384406"/>
              <a:ext cx="1567587" cy="1104427"/>
            </a:xfrm>
            <a:custGeom>
              <a:avLst/>
              <a:gdLst>
                <a:gd name="connsiteX0" fmla="*/ 0 w 1567587"/>
                <a:gd name="connsiteY0" fmla="*/ 200841 h 1104427"/>
                <a:gd name="connsiteX1" fmla="*/ 0 w 1567587"/>
                <a:gd name="connsiteY1" fmla="*/ 0 h 1104427"/>
                <a:gd name="connsiteX2" fmla="*/ 1567587 w 1567587"/>
                <a:gd name="connsiteY2" fmla="*/ 903587 h 1104427"/>
                <a:gd name="connsiteX3" fmla="*/ 1567587 w 1567587"/>
                <a:gd name="connsiteY3" fmla="*/ 1104427 h 1104427"/>
                <a:gd name="connsiteX4" fmla="*/ 0 w 1567587"/>
                <a:gd name="connsiteY4" fmla="*/ 200841 h 11044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7587" h="1104427">
                  <a:moveTo>
                    <a:pt x="0" y="200841"/>
                  </a:moveTo>
                  <a:lnTo>
                    <a:pt x="0" y="0"/>
                  </a:lnTo>
                  <a:lnTo>
                    <a:pt x="1567587" y="903587"/>
                  </a:lnTo>
                  <a:lnTo>
                    <a:pt x="1567587" y="1104427"/>
                  </a:lnTo>
                  <a:lnTo>
                    <a:pt x="0" y="200841"/>
                  </a:lnTo>
                  <a:close/>
                </a:path>
              </a:pathLst>
            </a:custGeom>
            <a:solidFill>
              <a:srgbClr val="939598"/>
            </a:solidFill>
            <a:ln w="981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Freeform 41">
              <a:extLst>
                <a:ext uri="{FF2B5EF4-FFF2-40B4-BE49-F238E27FC236}">
                  <a16:creationId xmlns:a16="http://schemas.microsoft.com/office/drawing/2014/main" id="{3B2E0DF2-C2C8-404B-870A-B296BA3A048D}"/>
                </a:ext>
              </a:extLst>
            </p:cNvPr>
            <p:cNvSpPr/>
            <p:nvPr/>
          </p:nvSpPr>
          <p:spPr>
            <a:xfrm>
              <a:off x="7236183" y="3061371"/>
              <a:ext cx="3222333" cy="1756226"/>
            </a:xfrm>
            <a:custGeom>
              <a:avLst/>
              <a:gdLst>
                <a:gd name="connsiteX0" fmla="*/ 0 w 3222333"/>
                <a:gd name="connsiteY0" fmla="*/ 1323231 h 1756226"/>
                <a:gd name="connsiteX1" fmla="*/ 2289103 w 3222333"/>
                <a:gd name="connsiteY1" fmla="*/ 0 h 1756226"/>
                <a:gd name="connsiteX2" fmla="*/ 3222334 w 3222333"/>
                <a:gd name="connsiteY2" fmla="*/ 537244 h 1756226"/>
                <a:gd name="connsiteX3" fmla="*/ 749686 w 3222333"/>
                <a:gd name="connsiteY3" fmla="*/ 1756227 h 1756226"/>
                <a:gd name="connsiteX4" fmla="*/ 0 w 3222333"/>
                <a:gd name="connsiteY4" fmla="*/ 1323231 h 17562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22333" h="1756226">
                  <a:moveTo>
                    <a:pt x="0" y="1323231"/>
                  </a:moveTo>
                  <a:lnTo>
                    <a:pt x="2289103" y="0"/>
                  </a:lnTo>
                  <a:lnTo>
                    <a:pt x="3222334" y="537244"/>
                  </a:lnTo>
                  <a:lnTo>
                    <a:pt x="749686" y="1756227"/>
                  </a:lnTo>
                  <a:lnTo>
                    <a:pt x="0" y="1323231"/>
                  </a:lnTo>
                  <a:close/>
                </a:path>
              </a:pathLst>
            </a:custGeom>
            <a:solidFill>
              <a:srgbClr val="FDFDFD"/>
            </a:solidFill>
            <a:ln w="981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 name="Freeform 42">
              <a:extLst>
                <a:ext uri="{FF2B5EF4-FFF2-40B4-BE49-F238E27FC236}">
                  <a16:creationId xmlns:a16="http://schemas.microsoft.com/office/drawing/2014/main" id="{65031F16-FF9A-6C44-8F10-9C86BEBF82B5}"/>
                </a:ext>
              </a:extLst>
            </p:cNvPr>
            <p:cNvSpPr/>
            <p:nvPr/>
          </p:nvSpPr>
          <p:spPr>
            <a:xfrm>
              <a:off x="7236183" y="4351031"/>
              <a:ext cx="1567587" cy="937256"/>
            </a:xfrm>
            <a:custGeom>
              <a:avLst/>
              <a:gdLst>
                <a:gd name="connsiteX0" fmla="*/ 0 w 1567587"/>
                <a:gd name="connsiteY0" fmla="*/ 33571 h 937256"/>
                <a:gd name="connsiteX1" fmla="*/ 0 w 1567587"/>
                <a:gd name="connsiteY1" fmla="*/ 0 h 937256"/>
                <a:gd name="connsiteX2" fmla="*/ 1567587 w 1567587"/>
                <a:gd name="connsiteY2" fmla="*/ 903586 h 937256"/>
                <a:gd name="connsiteX3" fmla="*/ 1567587 w 1567587"/>
                <a:gd name="connsiteY3" fmla="*/ 937256 h 937256"/>
                <a:gd name="connsiteX4" fmla="*/ 0 w 1567587"/>
                <a:gd name="connsiteY4" fmla="*/ 33571 h 937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7587" h="937256">
                  <a:moveTo>
                    <a:pt x="0" y="33571"/>
                  </a:moveTo>
                  <a:lnTo>
                    <a:pt x="0" y="0"/>
                  </a:lnTo>
                  <a:lnTo>
                    <a:pt x="1567587" y="903586"/>
                  </a:lnTo>
                  <a:lnTo>
                    <a:pt x="1567587" y="937256"/>
                  </a:lnTo>
                  <a:lnTo>
                    <a:pt x="0" y="33571"/>
                  </a:lnTo>
                  <a:close/>
                </a:path>
              </a:pathLst>
            </a:custGeom>
            <a:solidFill>
              <a:srgbClr val="38A8D8"/>
            </a:solidFill>
            <a:ln w="981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Freeform 43">
              <a:extLst>
                <a:ext uri="{FF2B5EF4-FFF2-40B4-BE49-F238E27FC236}">
                  <a16:creationId xmlns:a16="http://schemas.microsoft.com/office/drawing/2014/main" id="{4046D842-430A-9F4E-8B11-A3E047D24E29}"/>
                </a:ext>
              </a:extLst>
            </p:cNvPr>
            <p:cNvSpPr/>
            <p:nvPr/>
          </p:nvSpPr>
          <p:spPr>
            <a:xfrm>
              <a:off x="7236183" y="3027702"/>
              <a:ext cx="3741362" cy="2161343"/>
            </a:xfrm>
            <a:custGeom>
              <a:avLst/>
              <a:gdLst>
                <a:gd name="connsiteX0" fmla="*/ 0 w 3741362"/>
                <a:gd name="connsiteY0" fmla="*/ 1257757 h 2161343"/>
                <a:gd name="connsiteX1" fmla="*/ 2173677 w 3741362"/>
                <a:gd name="connsiteY1" fmla="*/ 0 h 2161343"/>
                <a:gd name="connsiteX2" fmla="*/ 3741362 w 3741362"/>
                <a:gd name="connsiteY2" fmla="*/ 903586 h 2161343"/>
                <a:gd name="connsiteX3" fmla="*/ 1567587 w 3741362"/>
                <a:gd name="connsiteY3" fmla="*/ 2161343 h 2161343"/>
                <a:gd name="connsiteX4" fmla="*/ 0 w 3741362"/>
                <a:gd name="connsiteY4" fmla="*/ 1257757 h 2161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41362" h="2161343">
                  <a:moveTo>
                    <a:pt x="0" y="1257757"/>
                  </a:moveTo>
                  <a:lnTo>
                    <a:pt x="2173677" y="0"/>
                  </a:lnTo>
                  <a:lnTo>
                    <a:pt x="3741362" y="903586"/>
                  </a:lnTo>
                  <a:lnTo>
                    <a:pt x="1567587" y="2161343"/>
                  </a:lnTo>
                  <a:lnTo>
                    <a:pt x="0" y="1257757"/>
                  </a:lnTo>
                  <a:close/>
                </a:path>
              </a:pathLst>
            </a:custGeom>
            <a:solidFill>
              <a:srgbClr val="FDFDFD"/>
            </a:solidFill>
            <a:ln w="981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 name="Freeform 44">
              <a:extLst>
                <a:ext uri="{FF2B5EF4-FFF2-40B4-BE49-F238E27FC236}">
                  <a16:creationId xmlns:a16="http://schemas.microsoft.com/office/drawing/2014/main" id="{5A63014F-A7EC-DC43-881A-7A51D19F3582}"/>
                </a:ext>
              </a:extLst>
            </p:cNvPr>
            <p:cNvSpPr/>
            <p:nvPr/>
          </p:nvSpPr>
          <p:spPr>
            <a:xfrm>
              <a:off x="7236183" y="2761583"/>
              <a:ext cx="3222333" cy="1755931"/>
            </a:xfrm>
            <a:custGeom>
              <a:avLst/>
              <a:gdLst>
                <a:gd name="connsiteX0" fmla="*/ 0 w 3222333"/>
                <a:gd name="connsiteY0" fmla="*/ 1322937 h 1755931"/>
                <a:gd name="connsiteX1" fmla="*/ 2289103 w 3222333"/>
                <a:gd name="connsiteY1" fmla="*/ 0 h 1755931"/>
                <a:gd name="connsiteX2" fmla="*/ 3222334 w 3222333"/>
                <a:gd name="connsiteY2" fmla="*/ 536949 h 1755931"/>
                <a:gd name="connsiteX3" fmla="*/ 749686 w 3222333"/>
                <a:gd name="connsiteY3" fmla="*/ 1755932 h 1755931"/>
                <a:gd name="connsiteX4" fmla="*/ 0 w 3222333"/>
                <a:gd name="connsiteY4" fmla="*/ 1322937 h 1755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22333" h="1755931">
                  <a:moveTo>
                    <a:pt x="0" y="1322937"/>
                  </a:moveTo>
                  <a:lnTo>
                    <a:pt x="2289103" y="0"/>
                  </a:lnTo>
                  <a:lnTo>
                    <a:pt x="3222334" y="536949"/>
                  </a:lnTo>
                  <a:lnTo>
                    <a:pt x="749686" y="1755932"/>
                  </a:lnTo>
                  <a:lnTo>
                    <a:pt x="0" y="1322937"/>
                  </a:lnTo>
                  <a:close/>
                </a:path>
              </a:pathLst>
            </a:custGeom>
            <a:solidFill>
              <a:srgbClr val="429BDB"/>
            </a:solidFill>
            <a:ln w="981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 name="Freeform 45">
              <a:extLst>
                <a:ext uri="{FF2B5EF4-FFF2-40B4-BE49-F238E27FC236}">
                  <a16:creationId xmlns:a16="http://schemas.microsoft.com/office/drawing/2014/main" id="{A85335F3-BA16-794F-9BE3-2BD482C7414E}"/>
                </a:ext>
              </a:extLst>
            </p:cNvPr>
            <p:cNvSpPr/>
            <p:nvPr/>
          </p:nvSpPr>
          <p:spPr>
            <a:xfrm>
              <a:off x="7236183" y="4084520"/>
              <a:ext cx="1567587" cy="1104525"/>
            </a:xfrm>
            <a:custGeom>
              <a:avLst/>
              <a:gdLst>
                <a:gd name="connsiteX0" fmla="*/ 0 w 1567587"/>
                <a:gd name="connsiteY0" fmla="*/ 200939 h 1104525"/>
                <a:gd name="connsiteX1" fmla="*/ 0 w 1567587"/>
                <a:gd name="connsiteY1" fmla="*/ 0 h 1104525"/>
                <a:gd name="connsiteX2" fmla="*/ 1567587 w 1567587"/>
                <a:gd name="connsiteY2" fmla="*/ 903685 h 1104525"/>
                <a:gd name="connsiteX3" fmla="*/ 1567587 w 1567587"/>
                <a:gd name="connsiteY3" fmla="*/ 1104525 h 1104525"/>
                <a:gd name="connsiteX4" fmla="*/ 0 w 1567587"/>
                <a:gd name="connsiteY4" fmla="*/ 200939 h 1104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7587" h="1104525">
                  <a:moveTo>
                    <a:pt x="0" y="200939"/>
                  </a:moveTo>
                  <a:lnTo>
                    <a:pt x="0" y="0"/>
                  </a:lnTo>
                  <a:lnTo>
                    <a:pt x="1567587" y="903685"/>
                  </a:lnTo>
                  <a:lnTo>
                    <a:pt x="1567587" y="1104525"/>
                  </a:lnTo>
                  <a:lnTo>
                    <a:pt x="0" y="200939"/>
                  </a:lnTo>
                  <a:close/>
                </a:path>
              </a:pathLst>
            </a:custGeom>
            <a:solidFill>
              <a:srgbClr val="939598"/>
            </a:solidFill>
            <a:ln w="981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Freeform 46">
              <a:extLst>
                <a:ext uri="{FF2B5EF4-FFF2-40B4-BE49-F238E27FC236}">
                  <a16:creationId xmlns:a16="http://schemas.microsoft.com/office/drawing/2014/main" id="{7076E8EC-9C9E-A541-AF23-E186C3568998}"/>
                </a:ext>
              </a:extLst>
            </p:cNvPr>
            <p:cNvSpPr/>
            <p:nvPr/>
          </p:nvSpPr>
          <p:spPr>
            <a:xfrm>
              <a:off x="8803771" y="3703845"/>
              <a:ext cx="2220200" cy="1817774"/>
            </a:xfrm>
            <a:custGeom>
              <a:avLst/>
              <a:gdLst>
                <a:gd name="connsiteX0" fmla="*/ 0 w 2220200"/>
                <a:gd name="connsiteY0" fmla="*/ 1284359 h 1817774"/>
                <a:gd name="connsiteX1" fmla="*/ 0 w 2220200"/>
                <a:gd name="connsiteY1" fmla="*/ 1357098 h 1817774"/>
                <a:gd name="connsiteX2" fmla="*/ 0 w 2220200"/>
                <a:gd name="connsiteY2" fmla="*/ 1517986 h 1817774"/>
                <a:gd name="connsiteX3" fmla="*/ 0 w 2220200"/>
                <a:gd name="connsiteY3" fmla="*/ 1817775 h 1817774"/>
                <a:gd name="connsiteX4" fmla="*/ 2220201 w 2220200"/>
                <a:gd name="connsiteY4" fmla="*/ 533513 h 1817774"/>
                <a:gd name="connsiteX5" fmla="*/ 2220201 w 2220200"/>
                <a:gd name="connsiteY5" fmla="*/ 233627 h 1817774"/>
                <a:gd name="connsiteX6" fmla="*/ 2220201 w 2220200"/>
                <a:gd name="connsiteY6" fmla="*/ 72837 h 1817774"/>
                <a:gd name="connsiteX7" fmla="*/ 2220201 w 2220200"/>
                <a:gd name="connsiteY7" fmla="*/ 0 h 1817774"/>
                <a:gd name="connsiteX8" fmla="*/ 0 w 2220200"/>
                <a:gd name="connsiteY8" fmla="*/ 1284359 h 1817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20200" h="1817774">
                  <a:moveTo>
                    <a:pt x="0" y="1284359"/>
                  </a:moveTo>
                  <a:lnTo>
                    <a:pt x="0" y="1357098"/>
                  </a:lnTo>
                  <a:lnTo>
                    <a:pt x="0" y="1517986"/>
                  </a:lnTo>
                  <a:lnTo>
                    <a:pt x="0" y="1817775"/>
                  </a:lnTo>
                  <a:lnTo>
                    <a:pt x="2220201" y="533513"/>
                  </a:lnTo>
                  <a:lnTo>
                    <a:pt x="2220201" y="233627"/>
                  </a:lnTo>
                  <a:lnTo>
                    <a:pt x="2220201" y="72837"/>
                  </a:lnTo>
                  <a:lnTo>
                    <a:pt x="2220201" y="0"/>
                  </a:lnTo>
                  <a:lnTo>
                    <a:pt x="0" y="1284359"/>
                  </a:lnTo>
                  <a:close/>
                </a:path>
              </a:pathLst>
            </a:custGeom>
            <a:solidFill>
              <a:srgbClr val="F7F7F7"/>
            </a:solidFill>
            <a:ln w="981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 name="Freeform 47">
              <a:extLst>
                <a:ext uri="{FF2B5EF4-FFF2-40B4-BE49-F238E27FC236}">
                  <a16:creationId xmlns:a16="http://schemas.microsoft.com/office/drawing/2014/main" id="{3AE99475-0E86-BE48-9D52-9A997BCB04CF}"/>
                </a:ext>
              </a:extLst>
            </p:cNvPr>
            <p:cNvSpPr/>
            <p:nvPr/>
          </p:nvSpPr>
          <p:spPr>
            <a:xfrm>
              <a:off x="7236183" y="2761583"/>
              <a:ext cx="3222333" cy="1756128"/>
            </a:xfrm>
            <a:custGeom>
              <a:avLst/>
              <a:gdLst>
                <a:gd name="connsiteX0" fmla="*/ 0 w 3222333"/>
                <a:gd name="connsiteY0" fmla="*/ 1323231 h 1756128"/>
                <a:gd name="connsiteX1" fmla="*/ 2289103 w 3222333"/>
                <a:gd name="connsiteY1" fmla="*/ 0 h 1756128"/>
                <a:gd name="connsiteX2" fmla="*/ 3222334 w 3222333"/>
                <a:gd name="connsiteY2" fmla="*/ 537244 h 1756128"/>
                <a:gd name="connsiteX3" fmla="*/ 749686 w 3222333"/>
                <a:gd name="connsiteY3" fmla="*/ 1756128 h 1756128"/>
                <a:gd name="connsiteX4" fmla="*/ 0 w 3222333"/>
                <a:gd name="connsiteY4" fmla="*/ 1323231 h 1756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22333" h="1756128">
                  <a:moveTo>
                    <a:pt x="0" y="1323231"/>
                  </a:moveTo>
                  <a:lnTo>
                    <a:pt x="2289103" y="0"/>
                  </a:lnTo>
                  <a:lnTo>
                    <a:pt x="3222334" y="537244"/>
                  </a:lnTo>
                  <a:lnTo>
                    <a:pt x="749686" y="1756128"/>
                  </a:lnTo>
                  <a:lnTo>
                    <a:pt x="0" y="1323231"/>
                  </a:lnTo>
                  <a:close/>
                </a:path>
              </a:pathLst>
            </a:custGeom>
            <a:solidFill>
              <a:srgbClr val="FDFDFD"/>
            </a:solidFill>
            <a:ln w="981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 name="Freeform 48">
              <a:extLst>
                <a:ext uri="{FF2B5EF4-FFF2-40B4-BE49-F238E27FC236}">
                  <a16:creationId xmlns:a16="http://schemas.microsoft.com/office/drawing/2014/main" id="{0D519275-FBFC-BE40-ACF4-194423489944}"/>
                </a:ext>
              </a:extLst>
            </p:cNvPr>
            <p:cNvSpPr/>
            <p:nvPr/>
          </p:nvSpPr>
          <p:spPr>
            <a:xfrm>
              <a:off x="7236183" y="2728502"/>
              <a:ext cx="3856690" cy="2226916"/>
            </a:xfrm>
            <a:custGeom>
              <a:avLst/>
              <a:gdLst>
                <a:gd name="connsiteX0" fmla="*/ 0 w 3856690"/>
                <a:gd name="connsiteY0" fmla="*/ 1323232 h 2226916"/>
                <a:gd name="connsiteX1" fmla="*/ 2289103 w 3856690"/>
                <a:gd name="connsiteY1" fmla="*/ 0 h 2226916"/>
                <a:gd name="connsiteX2" fmla="*/ 3856691 w 3856690"/>
                <a:gd name="connsiteY2" fmla="*/ 903783 h 2226916"/>
                <a:gd name="connsiteX3" fmla="*/ 1567489 w 3856690"/>
                <a:gd name="connsiteY3" fmla="*/ 2226916 h 2226916"/>
                <a:gd name="connsiteX4" fmla="*/ 0 w 3856690"/>
                <a:gd name="connsiteY4" fmla="*/ 1323232 h 22269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6690" h="2226916">
                  <a:moveTo>
                    <a:pt x="0" y="1323232"/>
                  </a:moveTo>
                  <a:lnTo>
                    <a:pt x="2289103" y="0"/>
                  </a:lnTo>
                  <a:lnTo>
                    <a:pt x="3856691" y="903783"/>
                  </a:lnTo>
                  <a:lnTo>
                    <a:pt x="1567489" y="2226916"/>
                  </a:lnTo>
                  <a:lnTo>
                    <a:pt x="0" y="1323232"/>
                  </a:lnTo>
                  <a:close/>
                </a:path>
              </a:pathLst>
            </a:custGeom>
            <a:solidFill>
              <a:schemeClr val="accent2"/>
            </a:solidFill>
            <a:ln w="981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Freeform 49">
              <a:extLst>
                <a:ext uri="{FF2B5EF4-FFF2-40B4-BE49-F238E27FC236}">
                  <a16:creationId xmlns:a16="http://schemas.microsoft.com/office/drawing/2014/main" id="{1E2F6FA4-B9D4-5C46-A682-AC72DEEF9888}"/>
                </a:ext>
              </a:extLst>
            </p:cNvPr>
            <p:cNvSpPr/>
            <p:nvPr/>
          </p:nvSpPr>
          <p:spPr>
            <a:xfrm>
              <a:off x="8803771" y="3632088"/>
              <a:ext cx="2289201" cy="1955987"/>
            </a:xfrm>
            <a:custGeom>
              <a:avLst/>
              <a:gdLst>
                <a:gd name="connsiteX0" fmla="*/ 28857 w 2289201"/>
                <a:gd name="connsiteY0" fmla="*/ 1606431 h 1955987"/>
                <a:gd name="connsiteX1" fmla="*/ 28857 w 2289201"/>
                <a:gd name="connsiteY1" fmla="*/ 1339723 h 1955987"/>
                <a:gd name="connsiteX2" fmla="*/ 2289202 w 2289201"/>
                <a:gd name="connsiteY2" fmla="*/ 33179 h 1955987"/>
                <a:gd name="connsiteX3" fmla="*/ 2289202 w 2289201"/>
                <a:gd name="connsiteY3" fmla="*/ 0 h 1955987"/>
                <a:gd name="connsiteX4" fmla="*/ 0 w 2289201"/>
                <a:gd name="connsiteY4" fmla="*/ 1323231 h 1955987"/>
                <a:gd name="connsiteX5" fmla="*/ 0 w 2289201"/>
                <a:gd name="connsiteY5" fmla="*/ 1323820 h 1955987"/>
                <a:gd name="connsiteX6" fmla="*/ 0 w 2289201"/>
                <a:gd name="connsiteY6" fmla="*/ 1356312 h 1955987"/>
                <a:gd name="connsiteX7" fmla="*/ 0 w 2289201"/>
                <a:gd name="connsiteY7" fmla="*/ 1623609 h 1955987"/>
                <a:gd name="connsiteX8" fmla="*/ 0 w 2289201"/>
                <a:gd name="connsiteY8" fmla="*/ 1656199 h 1955987"/>
                <a:gd name="connsiteX9" fmla="*/ 0 w 2289201"/>
                <a:gd name="connsiteY9" fmla="*/ 1922318 h 1955987"/>
                <a:gd name="connsiteX10" fmla="*/ 0 w 2289201"/>
                <a:gd name="connsiteY10" fmla="*/ 1955987 h 1955987"/>
                <a:gd name="connsiteX11" fmla="*/ 0 w 2289201"/>
                <a:gd name="connsiteY11" fmla="*/ 1955987 h 1955987"/>
                <a:gd name="connsiteX12" fmla="*/ 98 w 2289201"/>
                <a:gd name="connsiteY12" fmla="*/ 1955987 h 1955987"/>
                <a:gd name="connsiteX13" fmla="*/ 2289202 w 2289201"/>
                <a:gd name="connsiteY13" fmla="*/ 632756 h 1955987"/>
                <a:gd name="connsiteX14" fmla="*/ 2289202 w 2289201"/>
                <a:gd name="connsiteY14" fmla="*/ 599086 h 1955987"/>
                <a:gd name="connsiteX15" fmla="*/ 28857 w 2289201"/>
                <a:gd name="connsiteY15" fmla="*/ 1905630 h 1955987"/>
                <a:gd name="connsiteX16" fmla="*/ 28857 w 2289201"/>
                <a:gd name="connsiteY16" fmla="*/ 1639021 h 1955987"/>
                <a:gd name="connsiteX17" fmla="*/ 28857 w 2289201"/>
                <a:gd name="connsiteY17" fmla="*/ 1606431 h 1955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89201" h="1955987">
                  <a:moveTo>
                    <a:pt x="28857" y="1606431"/>
                  </a:moveTo>
                  <a:lnTo>
                    <a:pt x="28857" y="1339723"/>
                  </a:lnTo>
                  <a:lnTo>
                    <a:pt x="2289202" y="33179"/>
                  </a:lnTo>
                  <a:lnTo>
                    <a:pt x="2289202" y="0"/>
                  </a:lnTo>
                  <a:lnTo>
                    <a:pt x="0" y="1323231"/>
                  </a:lnTo>
                  <a:lnTo>
                    <a:pt x="0" y="1323820"/>
                  </a:lnTo>
                  <a:lnTo>
                    <a:pt x="0" y="1356312"/>
                  </a:lnTo>
                  <a:lnTo>
                    <a:pt x="0" y="1623609"/>
                  </a:lnTo>
                  <a:lnTo>
                    <a:pt x="0" y="1656199"/>
                  </a:lnTo>
                  <a:lnTo>
                    <a:pt x="0" y="1922318"/>
                  </a:lnTo>
                  <a:lnTo>
                    <a:pt x="0" y="1955987"/>
                  </a:lnTo>
                  <a:lnTo>
                    <a:pt x="0" y="1955987"/>
                  </a:lnTo>
                  <a:lnTo>
                    <a:pt x="98" y="1955987"/>
                  </a:lnTo>
                  <a:lnTo>
                    <a:pt x="2289202" y="632756"/>
                  </a:lnTo>
                  <a:lnTo>
                    <a:pt x="2289202" y="599086"/>
                  </a:lnTo>
                  <a:lnTo>
                    <a:pt x="28857" y="1905630"/>
                  </a:lnTo>
                  <a:lnTo>
                    <a:pt x="28857" y="1639021"/>
                  </a:lnTo>
                  <a:lnTo>
                    <a:pt x="28857" y="1606431"/>
                  </a:lnTo>
                  <a:close/>
                </a:path>
              </a:pathLst>
            </a:custGeom>
            <a:solidFill>
              <a:srgbClr val="75C4AF"/>
            </a:solidFill>
            <a:ln w="981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 name="Freeform 50">
              <a:extLst>
                <a:ext uri="{FF2B5EF4-FFF2-40B4-BE49-F238E27FC236}">
                  <a16:creationId xmlns:a16="http://schemas.microsoft.com/office/drawing/2014/main" id="{E06D5AA3-7212-314A-91EE-E8BA6D37FD05}"/>
                </a:ext>
              </a:extLst>
            </p:cNvPr>
            <p:cNvSpPr/>
            <p:nvPr/>
          </p:nvSpPr>
          <p:spPr>
            <a:xfrm>
              <a:off x="8803771" y="3632088"/>
              <a:ext cx="2289201" cy="1955987"/>
            </a:xfrm>
            <a:custGeom>
              <a:avLst/>
              <a:gdLst>
                <a:gd name="connsiteX0" fmla="*/ 28857 w 2289201"/>
                <a:gd name="connsiteY0" fmla="*/ 1606431 h 1955987"/>
                <a:gd name="connsiteX1" fmla="*/ 28857 w 2289201"/>
                <a:gd name="connsiteY1" fmla="*/ 1339723 h 1955987"/>
                <a:gd name="connsiteX2" fmla="*/ 2289202 w 2289201"/>
                <a:gd name="connsiteY2" fmla="*/ 33179 h 1955987"/>
                <a:gd name="connsiteX3" fmla="*/ 2289202 w 2289201"/>
                <a:gd name="connsiteY3" fmla="*/ 0 h 1955987"/>
                <a:gd name="connsiteX4" fmla="*/ 0 w 2289201"/>
                <a:gd name="connsiteY4" fmla="*/ 1323231 h 1955987"/>
                <a:gd name="connsiteX5" fmla="*/ 0 w 2289201"/>
                <a:gd name="connsiteY5" fmla="*/ 1323820 h 1955987"/>
                <a:gd name="connsiteX6" fmla="*/ 0 w 2289201"/>
                <a:gd name="connsiteY6" fmla="*/ 1356312 h 1955987"/>
                <a:gd name="connsiteX7" fmla="*/ 0 w 2289201"/>
                <a:gd name="connsiteY7" fmla="*/ 1623609 h 1955987"/>
                <a:gd name="connsiteX8" fmla="*/ 0 w 2289201"/>
                <a:gd name="connsiteY8" fmla="*/ 1656199 h 1955987"/>
                <a:gd name="connsiteX9" fmla="*/ 0 w 2289201"/>
                <a:gd name="connsiteY9" fmla="*/ 1922318 h 1955987"/>
                <a:gd name="connsiteX10" fmla="*/ 0 w 2289201"/>
                <a:gd name="connsiteY10" fmla="*/ 1955987 h 1955987"/>
                <a:gd name="connsiteX11" fmla="*/ 0 w 2289201"/>
                <a:gd name="connsiteY11" fmla="*/ 1955987 h 1955987"/>
                <a:gd name="connsiteX12" fmla="*/ 98 w 2289201"/>
                <a:gd name="connsiteY12" fmla="*/ 1955987 h 1955987"/>
                <a:gd name="connsiteX13" fmla="*/ 2289202 w 2289201"/>
                <a:gd name="connsiteY13" fmla="*/ 632756 h 1955987"/>
                <a:gd name="connsiteX14" fmla="*/ 2289202 w 2289201"/>
                <a:gd name="connsiteY14" fmla="*/ 599086 h 1955987"/>
                <a:gd name="connsiteX15" fmla="*/ 28857 w 2289201"/>
                <a:gd name="connsiteY15" fmla="*/ 1905630 h 1955987"/>
                <a:gd name="connsiteX16" fmla="*/ 28857 w 2289201"/>
                <a:gd name="connsiteY16" fmla="*/ 1639021 h 1955987"/>
                <a:gd name="connsiteX17" fmla="*/ 28857 w 2289201"/>
                <a:gd name="connsiteY17" fmla="*/ 1606431 h 1955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89201" h="1955987">
                  <a:moveTo>
                    <a:pt x="28857" y="1606431"/>
                  </a:moveTo>
                  <a:lnTo>
                    <a:pt x="28857" y="1339723"/>
                  </a:lnTo>
                  <a:lnTo>
                    <a:pt x="2289202" y="33179"/>
                  </a:lnTo>
                  <a:lnTo>
                    <a:pt x="2289202" y="0"/>
                  </a:lnTo>
                  <a:lnTo>
                    <a:pt x="0" y="1323231"/>
                  </a:lnTo>
                  <a:lnTo>
                    <a:pt x="0" y="1323820"/>
                  </a:lnTo>
                  <a:lnTo>
                    <a:pt x="0" y="1356312"/>
                  </a:lnTo>
                  <a:lnTo>
                    <a:pt x="0" y="1623609"/>
                  </a:lnTo>
                  <a:lnTo>
                    <a:pt x="0" y="1656199"/>
                  </a:lnTo>
                  <a:lnTo>
                    <a:pt x="0" y="1922318"/>
                  </a:lnTo>
                  <a:lnTo>
                    <a:pt x="0" y="1955987"/>
                  </a:lnTo>
                  <a:lnTo>
                    <a:pt x="0" y="1955987"/>
                  </a:lnTo>
                  <a:lnTo>
                    <a:pt x="98" y="1955987"/>
                  </a:lnTo>
                  <a:lnTo>
                    <a:pt x="2289202" y="632756"/>
                  </a:lnTo>
                  <a:lnTo>
                    <a:pt x="2289202" y="599086"/>
                  </a:lnTo>
                  <a:lnTo>
                    <a:pt x="28857" y="1905630"/>
                  </a:lnTo>
                  <a:lnTo>
                    <a:pt x="28857" y="1639021"/>
                  </a:lnTo>
                  <a:lnTo>
                    <a:pt x="28857" y="1606431"/>
                  </a:lnTo>
                  <a:close/>
                </a:path>
              </a:pathLst>
            </a:custGeom>
            <a:solidFill>
              <a:schemeClr val="accent2">
                <a:lumMod val="75000"/>
                <a:alpha val="50000"/>
              </a:schemeClr>
            </a:solidFill>
            <a:ln w="981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 name="Freeform 51">
              <a:extLst>
                <a:ext uri="{FF2B5EF4-FFF2-40B4-BE49-F238E27FC236}">
                  <a16:creationId xmlns:a16="http://schemas.microsoft.com/office/drawing/2014/main" id="{C5A2BCF1-4955-8F41-8177-B70A322B58C0}"/>
                </a:ext>
              </a:extLst>
            </p:cNvPr>
            <p:cNvSpPr/>
            <p:nvPr/>
          </p:nvSpPr>
          <p:spPr>
            <a:xfrm>
              <a:off x="7999120" y="2694832"/>
              <a:ext cx="3093950" cy="1786068"/>
            </a:xfrm>
            <a:custGeom>
              <a:avLst/>
              <a:gdLst>
                <a:gd name="connsiteX0" fmla="*/ 0 w 3093950"/>
                <a:gd name="connsiteY0" fmla="*/ 882383 h 1786068"/>
                <a:gd name="connsiteX1" fmla="*/ 1526265 w 3093950"/>
                <a:gd name="connsiteY1" fmla="*/ 0 h 1786068"/>
                <a:gd name="connsiteX2" fmla="*/ 3093951 w 3093950"/>
                <a:gd name="connsiteY2" fmla="*/ 903685 h 1786068"/>
                <a:gd name="connsiteX3" fmla="*/ 1567686 w 3093950"/>
                <a:gd name="connsiteY3" fmla="*/ 1786068 h 1786068"/>
                <a:gd name="connsiteX4" fmla="*/ 0 w 3093950"/>
                <a:gd name="connsiteY4" fmla="*/ 882383 h 17860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3950" h="1786068">
                  <a:moveTo>
                    <a:pt x="0" y="882383"/>
                  </a:moveTo>
                  <a:lnTo>
                    <a:pt x="1526265" y="0"/>
                  </a:lnTo>
                  <a:lnTo>
                    <a:pt x="3093951" y="903685"/>
                  </a:lnTo>
                  <a:lnTo>
                    <a:pt x="1567686" y="1786068"/>
                  </a:lnTo>
                  <a:lnTo>
                    <a:pt x="0" y="882383"/>
                  </a:lnTo>
                  <a:close/>
                </a:path>
              </a:pathLst>
            </a:custGeom>
            <a:solidFill>
              <a:schemeClr val="accent3">
                <a:lumMod val="75000"/>
              </a:schemeClr>
            </a:solidFill>
            <a:ln w="981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Freeform 52">
              <a:extLst>
                <a:ext uri="{FF2B5EF4-FFF2-40B4-BE49-F238E27FC236}">
                  <a16:creationId xmlns:a16="http://schemas.microsoft.com/office/drawing/2014/main" id="{C63C25A0-2C31-6B45-B3D7-D6E4A4F062CE}"/>
                </a:ext>
              </a:extLst>
            </p:cNvPr>
            <p:cNvSpPr/>
            <p:nvPr/>
          </p:nvSpPr>
          <p:spPr>
            <a:xfrm>
              <a:off x="7999120" y="2694832"/>
              <a:ext cx="2978523" cy="1720495"/>
            </a:xfrm>
            <a:custGeom>
              <a:avLst/>
              <a:gdLst>
                <a:gd name="connsiteX0" fmla="*/ 0 w 2978523"/>
                <a:gd name="connsiteY0" fmla="*/ 816909 h 1720495"/>
                <a:gd name="connsiteX1" fmla="*/ 1410838 w 2978523"/>
                <a:gd name="connsiteY1" fmla="*/ 0 h 1720495"/>
                <a:gd name="connsiteX2" fmla="*/ 2978524 w 2978523"/>
                <a:gd name="connsiteY2" fmla="*/ 903586 h 1720495"/>
                <a:gd name="connsiteX3" fmla="*/ 1567686 w 2978523"/>
                <a:gd name="connsiteY3" fmla="*/ 1720495 h 1720495"/>
                <a:gd name="connsiteX4" fmla="*/ 0 w 2978523"/>
                <a:gd name="connsiteY4" fmla="*/ 816909 h 17204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8523" h="1720495">
                  <a:moveTo>
                    <a:pt x="0" y="816909"/>
                  </a:moveTo>
                  <a:lnTo>
                    <a:pt x="1410838" y="0"/>
                  </a:lnTo>
                  <a:lnTo>
                    <a:pt x="2978524" y="903586"/>
                  </a:lnTo>
                  <a:lnTo>
                    <a:pt x="1567686" y="1720495"/>
                  </a:lnTo>
                  <a:lnTo>
                    <a:pt x="0" y="816909"/>
                  </a:lnTo>
                  <a:close/>
                </a:path>
              </a:pathLst>
            </a:custGeom>
            <a:solidFill>
              <a:srgbClr val="FDFDFD"/>
            </a:solidFill>
            <a:ln w="981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 name="Freeform 55">
              <a:extLst>
                <a:ext uri="{FF2B5EF4-FFF2-40B4-BE49-F238E27FC236}">
                  <a16:creationId xmlns:a16="http://schemas.microsoft.com/office/drawing/2014/main" id="{68D6D30F-7474-D24E-818C-46B34BDFEB53}"/>
                </a:ext>
              </a:extLst>
            </p:cNvPr>
            <p:cNvSpPr/>
            <p:nvPr/>
          </p:nvSpPr>
          <p:spPr>
            <a:xfrm>
              <a:off x="7999120" y="2428714"/>
              <a:ext cx="2459495" cy="1315083"/>
            </a:xfrm>
            <a:custGeom>
              <a:avLst/>
              <a:gdLst>
                <a:gd name="connsiteX0" fmla="*/ 0 w 2459495"/>
                <a:gd name="connsiteY0" fmla="*/ 882089 h 1315083"/>
                <a:gd name="connsiteX1" fmla="*/ 1526265 w 2459495"/>
                <a:gd name="connsiteY1" fmla="*/ 0 h 1315083"/>
                <a:gd name="connsiteX2" fmla="*/ 2459496 w 2459495"/>
                <a:gd name="connsiteY2" fmla="*/ 536949 h 1315083"/>
                <a:gd name="connsiteX3" fmla="*/ 749784 w 2459495"/>
                <a:gd name="connsiteY3" fmla="*/ 1315084 h 1315083"/>
                <a:gd name="connsiteX4" fmla="*/ 0 w 2459495"/>
                <a:gd name="connsiteY4" fmla="*/ 882089 h 13150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495" h="1315083">
                  <a:moveTo>
                    <a:pt x="0" y="882089"/>
                  </a:moveTo>
                  <a:lnTo>
                    <a:pt x="1526265" y="0"/>
                  </a:lnTo>
                  <a:lnTo>
                    <a:pt x="2459496" y="536949"/>
                  </a:lnTo>
                  <a:lnTo>
                    <a:pt x="749784" y="1315084"/>
                  </a:lnTo>
                  <a:lnTo>
                    <a:pt x="0" y="882089"/>
                  </a:lnTo>
                  <a:close/>
                </a:path>
              </a:pathLst>
            </a:custGeom>
            <a:solidFill>
              <a:srgbClr val="429BDB"/>
            </a:solidFill>
            <a:ln w="981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9" name="Freeform 78">
              <a:extLst>
                <a:ext uri="{FF2B5EF4-FFF2-40B4-BE49-F238E27FC236}">
                  <a16:creationId xmlns:a16="http://schemas.microsoft.com/office/drawing/2014/main" id="{93D5AF40-E4F7-A94B-96B1-DBA73F594894}"/>
                </a:ext>
              </a:extLst>
            </p:cNvPr>
            <p:cNvSpPr/>
            <p:nvPr/>
          </p:nvSpPr>
          <p:spPr>
            <a:xfrm>
              <a:off x="7999120" y="3310802"/>
              <a:ext cx="1567685" cy="1104525"/>
            </a:xfrm>
            <a:custGeom>
              <a:avLst/>
              <a:gdLst>
                <a:gd name="connsiteX0" fmla="*/ 0 w 1567685"/>
                <a:gd name="connsiteY0" fmla="*/ 200939 h 1104525"/>
                <a:gd name="connsiteX1" fmla="*/ 0 w 1567685"/>
                <a:gd name="connsiteY1" fmla="*/ 0 h 1104525"/>
                <a:gd name="connsiteX2" fmla="*/ 1567686 w 1567685"/>
                <a:gd name="connsiteY2" fmla="*/ 903685 h 1104525"/>
                <a:gd name="connsiteX3" fmla="*/ 1567686 w 1567685"/>
                <a:gd name="connsiteY3" fmla="*/ 1104525 h 1104525"/>
                <a:gd name="connsiteX4" fmla="*/ 0 w 1567685"/>
                <a:gd name="connsiteY4" fmla="*/ 200939 h 1104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7685" h="1104525">
                  <a:moveTo>
                    <a:pt x="0" y="200939"/>
                  </a:moveTo>
                  <a:lnTo>
                    <a:pt x="0" y="0"/>
                  </a:lnTo>
                  <a:lnTo>
                    <a:pt x="1567686" y="903685"/>
                  </a:lnTo>
                  <a:lnTo>
                    <a:pt x="1567686" y="1104525"/>
                  </a:lnTo>
                  <a:lnTo>
                    <a:pt x="0" y="200939"/>
                  </a:lnTo>
                  <a:close/>
                </a:path>
              </a:pathLst>
            </a:custGeom>
            <a:solidFill>
              <a:srgbClr val="939598"/>
            </a:solidFill>
            <a:ln w="981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0" name="Freeform 79">
              <a:extLst>
                <a:ext uri="{FF2B5EF4-FFF2-40B4-BE49-F238E27FC236}">
                  <a16:creationId xmlns:a16="http://schemas.microsoft.com/office/drawing/2014/main" id="{810CE40A-CAA3-874A-B59D-9A98A78A3FE3}"/>
                </a:ext>
              </a:extLst>
            </p:cNvPr>
            <p:cNvSpPr/>
            <p:nvPr/>
          </p:nvSpPr>
          <p:spPr>
            <a:xfrm>
              <a:off x="7999120" y="2428714"/>
              <a:ext cx="2459495" cy="1315280"/>
            </a:xfrm>
            <a:custGeom>
              <a:avLst/>
              <a:gdLst>
                <a:gd name="connsiteX0" fmla="*/ 0 w 2459495"/>
                <a:gd name="connsiteY0" fmla="*/ 882383 h 1315280"/>
                <a:gd name="connsiteX1" fmla="*/ 1526265 w 2459495"/>
                <a:gd name="connsiteY1" fmla="*/ 0 h 1315280"/>
                <a:gd name="connsiteX2" fmla="*/ 2459496 w 2459495"/>
                <a:gd name="connsiteY2" fmla="*/ 537146 h 1315280"/>
                <a:gd name="connsiteX3" fmla="*/ 749784 w 2459495"/>
                <a:gd name="connsiteY3" fmla="*/ 1315280 h 1315280"/>
                <a:gd name="connsiteX4" fmla="*/ 0 w 2459495"/>
                <a:gd name="connsiteY4" fmla="*/ 882383 h 1315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495" h="1315280">
                  <a:moveTo>
                    <a:pt x="0" y="882383"/>
                  </a:moveTo>
                  <a:lnTo>
                    <a:pt x="1526265" y="0"/>
                  </a:lnTo>
                  <a:lnTo>
                    <a:pt x="2459496" y="537146"/>
                  </a:lnTo>
                  <a:lnTo>
                    <a:pt x="749784" y="1315280"/>
                  </a:lnTo>
                  <a:lnTo>
                    <a:pt x="0" y="882383"/>
                  </a:lnTo>
                  <a:close/>
                </a:path>
              </a:pathLst>
            </a:custGeom>
            <a:solidFill>
              <a:srgbClr val="FDFDFD"/>
            </a:solidFill>
            <a:ln w="981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1" name="Freeform 80">
              <a:extLst>
                <a:ext uri="{FF2B5EF4-FFF2-40B4-BE49-F238E27FC236}">
                  <a16:creationId xmlns:a16="http://schemas.microsoft.com/office/drawing/2014/main" id="{50DDEE26-5ACF-E34A-A608-F9AC290B823A}"/>
                </a:ext>
              </a:extLst>
            </p:cNvPr>
            <p:cNvSpPr/>
            <p:nvPr/>
          </p:nvSpPr>
          <p:spPr>
            <a:xfrm>
              <a:off x="7999120" y="3277427"/>
              <a:ext cx="1567685" cy="937255"/>
            </a:xfrm>
            <a:custGeom>
              <a:avLst/>
              <a:gdLst>
                <a:gd name="connsiteX0" fmla="*/ 0 w 1567685"/>
                <a:gd name="connsiteY0" fmla="*/ 33670 h 937255"/>
                <a:gd name="connsiteX1" fmla="*/ 0 w 1567685"/>
                <a:gd name="connsiteY1" fmla="*/ 0 h 937255"/>
                <a:gd name="connsiteX2" fmla="*/ 1567686 w 1567685"/>
                <a:gd name="connsiteY2" fmla="*/ 903685 h 937255"/>
                <a:gd name="connsiteX3" fmla="*/ 1567686 w 1567685"/>
                <a:gd name="connsiteY3" fmla="*/ 937256 h 937255"/>
                <a:gd name="connsiteX4" fmla="*/ 0 w 1567685"/>
                <a:gd name="connsiteY4" fmla="*/ 33670 h 937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7685" h="937255">
                  <a:moveTo>
                    <a:pt x="0" y="33670"/>
                  </a:moveTo>
                  <a:lnTo>
                    <a:pt x="0" y="0"/>
                  </a:lnTo>
                  <a:lnTo>
                    <a:pt x="1567686" y="903685"/>
                  </a:lnTo>
                  <a:lnTo>
                    <a:pt x="1567686" y="937256"/>
                  </a:lnTo>
                  <a:lnTo>
                    <a:pt x="0" y="33670"/>
                  </a:lnTo>
                  <a:close/>
                </a:path>
              </a:pathLst>
            </a:custGeom>
            <a:solidFill>
              <a:srgbClr val="FEA906"/>
            </a:solidFill>
            <a:ln w="981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2" name="Freeform 81">
              <a:extLst>
                <a:ext uri="{FF2B5EF4-FFF2-40B4-BE49-F238E27FC236}">
                  <a16:creationId xmlns:a16="http://schemas.microsoft.com/office/drawing/2014/main" id="{B96570C9-AEFA-5E49-A09F-FC524577A4DB}"/>
                </a:ext>
              </a:extLst>
            </p:cNvPr>
            <p:cNvSpPr/>
            <p:nvPr/>
          </p:nvSpPr>
          <p:spPr>
            <a:xfrm>
              <a:off x="7999120" y="2394946"/>
              <a:ext cx="2978523" cy="1720593"/>
            </a:xfrm>
            <a:custGeom>
              <a:avLst/>
              <a:gdLst>
                <a:gd name="connsiteX0" fmla="*/ 0 w 2978523"/>
                <a:gd name="connsiteY0" fmla="*/ 816909 h 1720593"/>
                <a:gd name="connsiteX1" fmla="*/ 1410838 w 2978523"/>
                <a:gd name="connsiteY1" fmla="*/ 0 h 1720593"/>
                <a:gd name="connsiteX2" fmla="*/ 2978524 w 2978523"/>
                <a:gd name="connsiteY2" fmla="*/ 903586 h 1720593"/>
                <a:gd name="connsiteX3" fmla="*/ 1567686 w 2978523"/>
                <a:gd name="connsiteY3" fmla="*/ 1720594 h 1720593"/>
                <a:gd name="connsiteX4" fmla="*/ 0 w 2978523"/>
                <a:gd name="connsiteY4" fmla="*/ 816909 h 17205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8523" h="1720593">
                  <a:moveTo>
                    <a:pt x="0" y="816909"/>
                  </a:moveTo>
                  <a:lnTo>
                    <a:pt x="1410838" y="0"/>
                  </a:lnTo>
                  <a:lnTo>
                    <a:pt x="2978524" y="903586"/>
                  </a:lnTo>
                  <a:lnTo>
                    <a:pt x="1567686" y="1720594"/>
                  </a:lnTo>
                  <a:lnTo>
                    <a:pt x="0" y="816909"/>
                  </a:lnTo>
                  <a:close/>
                </a:path>
              </a:pathLst>
            </a:custGeom>
            <a:solidFill>
              <a:srgbClr val="FDFDFD"/>
            </a:solidFill>
            <a:ln w="981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3" name="Freeform 82">
              <a:extLst>
                <a:ext uri="{FF2B5EF4-FFF2-40B4-BE49-F238E27FC236}">
                  <a16:creationId xmlns:a16="http://schemas.microsoft.com/office/drawing/2014/main" id="{8B822297-4C8E-FB41-9286-63BE638C7B9A}"/>
                </a:ext>
              </a:extLst>
            </p:cNvPr>
            <p:cNvSpPr/>
            <p:nvPr/>
          </p:nvSpPr>
          <p:spPr>
            <a:xfrm>
              <a:off x="7999120" y="2128827"/>
              <a:ext cx="2459495" cy="1315083"/>
            </a:xfrm>
            <a:custGeom>
              <a:avLst/>
              <a:gdLst>
                <a:gd name="connsiteX0" fmla="*/ 0 w 2459495"/>
                <a:gd name="connsiteY0" fmla="*/ 882187 h 1315083"/>
                <a:gd name="connsiteX1" fmla="*/ 1526265 w 2459495"/>
                <a:gd name="connsiteY1" fmla="*/ 0 h 1315083"/>
                <a:gd name="connsiteX2" fmla="*/ 2459496 w 2459495"/>
                <a:gd name="connsiteY2" fmla="*/ 536949 h 1315083"/>
                <a:gd name="connsiteX3" fmla="*/ 749784 w 2459495"/>
                <a:gd name="connsiteY3" fmla="*/ 1315084 h 1315083"/>
                <a:gd name="connsiteX4" fmla="*/ 0 w 2459495"/>
                <a:gd name="connsiteY4" fmla="*/ 882187 h 13150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495" h="1315083">
                  <a:moveTo>
                    <a:pt x="0" y="882187"/>
                  </a:moveTo>
                  <a:lnTo>
                    <a:pt x="1526265" y="0"/>
                  </a:lnTo>
                  <a:lnTo>
                    <a:pt x="2459496" y="536949"/>
                  </a:lnTo>
                  <a:lnTo>
                    <a:pt x="749784" y="1315084"/>
                  </a:lnTo>
                  <a:lnTo>
                    <a:pt x="0" y="882187"/>
                  </a:lnTo>
                  <a:close/>
                </a:path>
              </a:pathLst>
            </a:custGeom>
            <a:solidFill>
              <a:srgbClr val="429BDB"/>
            </a:solidFill>
            <a:ln w="981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Freeform 83">
              <a:extLst>
                <a:ext uri="{FF2B5EF4-FFF2-40B4-BE49-F238E27FC236}">
                  <a16:creationId xmlns:a16="http://schemas.microsoft.com/office/drawing/2014/main" id="{525C6C24-AD25-B04F-B810-8B1BA34E3EF4}"/>
                </a:ext>
              </a:extLst>
            </p:cNvPr>
            <p:cNvSpPr/>
            <p:nvPr/>
          </p:nvSpPr>
          <p:spPr>
            <a:xfrm>
              <a:off x="7999120" y="3011014"/>
              <a:ext cx="1567685" cy="1104525"/>
            </a:xfrm>
            <a:custGeom>
              <a:avLst/>
              <a:gdLst>
                <a:gd name="connsiteX0" fmla="*/ 0 w 1567685"/>
                <a:gd name="connsiteY0" fmla="*/ 200841 h 1104525"/>
                <a:gd name="connsiteX1" fmla="*/ 0 w 1567685"/>
                <a:gd name="connsiteY1" fmla="*/ 0 h 1104525"/>
                <a:gd name="connsiteX2" fmla="*/ 1567686 w 1567685"/>
                <a:gd name="connsiteY2" fmla="*/ 903586 h 1104525"/>
                <a:gd name="connsiteX3" fmla="*/ 1567686 w 1567685"/>
                <a:gd name="connsiteY3" fmla="*/ 1104525 h 1104525"/>
                <a:gd name="connsiteX4" fmla="*/ 0 w 1567685"/>
                <a:gd name="connsiteY4" fmla="*/ 200841 h 1104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7685" h="1104525">
                  <a:moveTo>
                    <a:pt x="0" y="200841"/>
                  </a:moveTo>
                  <a:lnTo>
                    <a:pt x="0" y="0"/>
                  </a:lnTo>
                  <a:lnTo>
                    <a:pt x="1567686" y="903586"/>
                  </a:lnTo>
                  <a:lnTo>
                    <a:pt x="1567686" y="1104525"/>
                  </a:lnTo>
                  <a:lnTo>
                    <a:pt x="0" y="200841"/>
                  </a:lnTo>
                  <a:close/>
                </a:path>
              </a:pathLst>
            </a:custGeom>
            <a:solidFill>
              <a:srgbClr val="939598"/>
            </a:solidFill>
            <a:ln w="981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5" name="Freeform 84">
              <a:extLst>
                <a:ext uri="{FF2B5EF4-FFF2-40B4-BE49-F238E27FC236}">
                  <a16:creationId xmlns:a16="http://schemas.microsoft.com/office/drawing/2014/main" id="{F03B31E4-1BA6-4D48-9F96-E4749CFEBB20}"/>
                </a:ext>
              </a:extLst>
            </p:cNvPr>
            <p:cNvSpPr/>
            <p:nvPr/>
          </p:nvSpPr>
          <p:spPr>
            <a:xfrm>
              <a:off x="9566707" y="3071089"/>
              <a:ext cx="1457362" cy="1376926"/>
            </a:xfrm>
            <a:custGeom>
              <a:avLst/>
              <a:gdLst>
                <a:gd name="connsiteX0" fmla="*/ 1457362 w 1457362"/>
                <a:gd name="connsiteY0" fmla="*/ 0 h 1376926"/>
                <a:gd name="connsiteX1" fmla="*/ 1457362 w 1457362"/>
                <a:gd name="connsiteY1" fmla="*/ 533513 h 1376926"/>
                <a:gd name="connsiteX2" fmla="*/ 86767 w 1457362"/>
                <a:gd name="connsiteY2" fmla="*/ 1326667 h 1376926"/>
                <a:gd name="connsiteX3" fmla="*/ 28857 w 1457362"/>
                <a:gd name="connsiteY3" fmla="*/ 1360239 h 1376926"/>
                <a:gd name="connsiteX4" fmla="*/ 0 w 1457362"/>
                <a:gd name="connsiteY4" fmla="*/ 1376926 h 1376926"/>
                <a:gd name="connsiteX5" fmla="*/ 0 w 1457362"/>
                <a:gd name="connsiteY5" fmla="*/ 843511 h 1376926"/>
                <a:gd name="connsiteX6" fmla="*/ 1457362 w 1457362"/>
                <a:gd name="connsiteY6" fmla="*/ 0 h 1376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7362" h="1376926">
                  <a:moveTo>
                    <a:pt x="1457362" y="0"/>
                  </a:moveTo>
                  <a:lnTo>
                    <a:pt x="1457362" y="533513"/>
                  </a:lnTo>
                  <a:lnTo>
                    <a:pt x="86767" y="1326667"/>
                  </a:lnTo>
                  <a:lnTo>
                    <a:pt x="28857" y="1360239"/>
                  </a:lnTo>
                  <a:lnTo>
                    <a:pt x="0" y="1376926"/>
                  </a:lnTo>
                  <a:lnTo>
                    <a:pt x="0" y="843511"/>
                  </a:lnTo>
                  <a:lnTo>
                    <a:pt x="1457362" y="0"/>
                  </a:lnTo>
                  <a:close/>
                </a:path>
              </a:pathLst>
            </a:custGeom>
            <a:solidFill>
              <a:srgbClr val="F7F7F7"/>
            </a:solidFill>
            <a:ln w="981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6" name="Freeform 85">
              <a:extLst>
                <a:ext uri="{FF2B5EF4-FFF2-40B4-BE49-F238E27FC236}">
                  <a16:creationId xmlns:a16="http://schemas.microsoft.com/office/drawing/2014/main" id="{8E4723D4-FBB8-3C47-B646-7113072A6CF9}"/>
                </a:ext>
              </a:extLst>
            </p:cNvPr>
            <p:cNvSpPr/>
            <p:nvPr/>
          </p:nvSpPr>
          <p:spPr>
            <a:xfrm>
              <a:off x="7999120" y="2128827"/>
              <a:ext cx="2459495" cy="1315378"/>
            </a:xfrm>
            <a:custGeom>
              <a:avLst/>
              <a:gdLst>
                <a:gd name="connsiteX0" fmla="*/ 0 w 2459495"/>
                <a:gd name="connsiteY0" fmla="*/ 882482 h 1315378"/>
                <a:gd name="connsiteX1" fmla="*/ 1526265 w 2459495"/>
                <a:gd name="connsiteY1" fmla="*/ 0 h 1315378"/>
                <a:gd name="connsiteX2" fmla="*/ 2459496 w 2459495"/>
                <a:gd name="connsiteY2" fmla="*/ 537244 h 1315378"/>
                <a:gd name="connsiteX3" fmla="*/ 749784 w 2459495"/>
                <a:gd name="connsiteY3" fmla="*/ 1315378 h 1315378"/>
                <a:gd name="connsiteX4" fmla="*/ 0 w 2459495"/>
                <a:gd name="connsiteY4" fmla="*/ 882482 h 13153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9495" h="1315378">
                  <a:moveTo>
                    <a:pt x="0" y="882482"/>
                  </a:moveTo>
                  <a:lnTo>
                    <a:pt x="1526265" y="0"/>
                  </a:lnTo>
                  <a:lnTo>
                    <a:pt x="2459496" y="537244"/>
                  </a:lnTo>
                  <a:lnTo>
                    <a:pt x="749784" y="1315378"/>
                  </a:lnTo>
                  <a:lnTo>
                    <a:pt x="0" y="882482"/>
                  </a:lnTo>
                  <a:close/>
                </a:path>
              </a:pathLst>
            </a:custGeom>
            <a:solidFill>
              <a:srgbClr val="FDFDFD"/>
            </a:solidFill>
            <a:ln w="981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7" name="Freeform 86">
              <a:extLst>
                <a:ext uri="{FF2B5EF4-FFF2-40B4-BE49-F238E27FC236}">
                  <a16:creationId xmlns:a16="http://schemas.microsoft.com/office/drawing/2014/main" id="{DE347EBB-E018-114E-9692-4D26E0246366}"/>
                </a:ext>
              </a:extLst>
            </p:cNvPr>
            <p:cNvSpPr/>
            <p:nvPr/>
          </p:nvSpPr>
          <p:spPr>
            <a:xfrm>
              <a:off x="7999120" y="2095746"/>
              <a:ext cx="3093852" cy="1786165"/>
            </a:xfrm>
            <a:custGeom>
              <a:avLst/>
              <a:gdLst>
                <a:gd name="connsiteX0" fmla="*/ 0 w 3093852"/>
                <a:gd name="connsiteY0" fmla="*/ 882383 h 1786165"/>
                <a:gd name="connsiteX1" fmla="*/ 1526265 w 3093852"/>
                <a:gd name="connsiteY1" fmla="*/ 0 h 1786165"/>
                <a:gd name="connsiteX2" fmla="*/ 3093853 w 3093852"/>
                <a:gd name="connsiteY2" fmla="*/ 903783 h 1786165"/>
                <a:gd name="connsiteX3" fmla="*/ 1567587 w 3093852"/>
                <a:gd name="connsiteY3" fmla="*/ 1786166 h 1786165"/>
                <a:gd name="connsiteX4" fmla="*/ 0 w 3093852"/>
                <a:gd name="connsiteY4" fmla="*/ 882383 h 17861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3852" h="1786165">
                  <a:moveTo>
                    <a:pt x="0" y="882383"/>
                  </a:moveTo>
                  <a:lnTo>
                    <a:pt x="1526265" y="0"/>
                  </a:lnTo>
                  <a:lnTo>
                    <a:pt x="3093853" y="903783"/>
                  </a:lnTo>
                  <a:lnTo>
                    <a:pt x="1567587" y="1786166"/>
                  </a:lnTo>
                  <a:lnTo>
                    <a:pt x="0" y="882383"/>
                  </a:lnTo>
                  <a:close/>
                </a:path>
              </a:pathLst>
            </a:custGeom>
            <a:solidFill>
              <a:schemeClr val="accent3"/>
            </a:solidFill>
            <a:ln w="981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8" name="Freeform 87">
              <a:extLst>
                <a:ext uri="{FF2B5EF4-FFF2-40B4-BE49-F238E27FC236}">
                  <a16:creationId xmlns:a16="http://schemas.microsoft.com/office/drawing/2014/main" id="{164B475B-F5E6-E149-A3F3-77E5924C72C4}"/>
                </a:ext>
              </a:extLst>
            </p:cNvPr>
            <p:cNvSpPr/>
            <p:nvPr/>
          </p:nvSpPr>
          <p:spPr>
            <a:xfrm>
              <a:off x="9566805" y="2999431"/>
              <a:ext cx="1526265" cy="1515139"/>
            </a:xfrm>
            <a:custGeom>
              <a:avLst/>
              <a:gdLst>
                <a:gd name="connsiteX0" fmla="*/ 28857 w 1526265"/>
                <a:gd name="connsiteY0" fmla="*/ 1165484 h 1515139"/>
                <a:gd name="connsiteX1" fmla="*/ 28857 w 1526265"/>
                <a:gd name="connsiteY1" fmla="*/ 898776 h 1515139"/>
                <a:gd name="connsiteX2" fmla="*/ 1526265 w 1526265"/>
                <a:gd name="connsiteY2" fmla="*/ 33081 h 1515139"/>
                <a:gd name="connsiteX3" fmla="*/ 1526265 w 1526265"/>
                <a:gd name="connsiteY3" fmla="*/ 0 h 1515139"/>
                <a:gd name="connsiteX4" fmla="*/ 0 w 1526265"/>
                <a:gd name="connsiteY4" fmla="*/ 882383 h 1515139"/>
                <a:gd name="connsiteX5" fmla="*/ 0 w 1526265"/>
                <a:gd name="connsiteY5" fmla="*/ 882874 h 1515139"/>
                <a:gd name="connsiteX6" fmla="*/ 0 w 1526265"/>
                <a:gd name="connsiteY6" fmla="*/ 915464 h 1515139"/>
                <a:gd name="connsiteX7" fmla="*/ 0 w 1526265"/>
                <a:gd name="connsiteY7" fmla="*/ 1182761 h 1515139"/>
                <a:gd name="connsiteX8" fmla="*/ 0 w 1526265"/>
                <a:gd name="connsiteY8" fmla="*/ 1215253 h 1515139"/>
                <a:gd name="connsiteX9" fmla="*/ 0 w 1526265"/>
                <a:gd name="connsiteY9" fmla="*/ 1481470 h 1515139"/>
                <a:gd name="connsiteX10" fmla="*/ 0 w 1526265"/>
                <a:gd name="connsiteY10" fmla="*/ 1515139 h 1515139"/>
                <a:gd name="connsiteX11" fmla="*/ 0 w 1526265"/>
                <a:gd name="connsiteY11" fmla="*/ 1515139 h 1515139"/>
                <a:gd name="connsiteX12" fmla="*/ 98 w 1526265"/>
                <a:gd name="connsiteY12" fmla="*/ 1515041 h 1515139"/>
                <a:gd name="connsiteX13" fmla="*/ 1526265 w 1526265"/>
                <a:gd name="connsiteY13" fmla="*/ 632756 h 1515139"/>
                <a:gd name="connsiteX14" fmla="*/ 1526265 w 1526265"/>
                <a:gd name="connsiteY14" fmla="*/ 599086 h 1515139"/>
                <a:gd name="connsiteX15" fmla="*/ 28857 w 1526265"/>
                <a:gd name="connsiteY15" fmla="*/ 1464782 h 1515139"/>
                <a:gd name="connsiteX16" fmla="*/ 28857 w 1526265"/>
                <a:gd name="connsiteY16" fmla="*/ 1198074 h 1515139"/>
                <a:gd name="connsiteX17" fmla="*/ 28857 w 1526265"/>
                <a:gd name="connsiteY17" fmla="*/ 1165484 h 1515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26265" h="1515139">
                  <a:moveTo>
                    <a:pt x="28857" y="1165484"/>
                  </a:moveTo>
                  <a:lnTo>
                    <a:pt x="28857" y="898776"/>
                  </a:lnTo>
                  <a:lnTo>
                    <a:pt x="1526265" y="33081"/>
                  </a:lnTo>
                  <a:lnTo>
                    <a:pt x="1526265" y="0"/>
                  </a:lnTo>
                  <a:lnTo>
                    <a:pt x="0" y="882383"/>
                  </a:lnTo>
                  <a:lnTo>
                    <a:pt x="0" y="882874"/>
                  </a:lnTo>
                  <a:lnTo>
                    <a:pt x="0" y="915464"/>
                  </a:lnTo>
                  <a:lnTo>
                    <a:pt x="0" y="1182761"/>
                  </a:lnTo>
                  <a:lnTo>
                    <a:pt x="0" y="1215253"/>
                  </a:lnTo>
                  <a:lnTo>
                    <a:pt x="0" y="1481470"/>
                  </a:lnTo>
                  <a:lnTo>
                    <a:pt x="0" y="1515139"/>
                  </a:lnTo>
                  <a:lnTo>
                    <a:pt x="0" y="1515139"/>
                  </a:lnTo>
                  <a:lnTo>
                    <a:pt x="98" y="1515041"/>
                  </a:lnTo>
                  <a:lnTo>
                    <a:pt x="1526265" y="632756"/>
                  </a:lnTo>
                  <a:lnTo>
                    <a:pt x="1526265" y="599086"/>
                  </a:lnTo>
                  <a:lnTo>
                    <a:pt x="28857" y="1464782"/>
                  </a:lnTo>
                  <a:lnTo>
                    <a:pt x="28857" y="1198074"/>
                  </a:lnTo>
                  <a:lnTo>
                    <a:pt x="28857" y="1165484"/>
                  </a:lnTo>
                  <a:close/>
                </a:path>
              </a:pathLst>
            </a:custGeom>
            <a:solidFill>
              <a:schemeClr val="accent3"/>
            </a:solidFill>
            <a:ln w="981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0" name="Freeform 89">
              <a:extLst>
                <a:ext uri="{FF2B5EF4-FFF2-40B4-BE49-F238E27FC236}">
                  <a16:creationId xmlns:a16="http://schemas.microsoft.com/office/drawing/2014/main" id="{615509BD-CBBF-0E45-9C38-BA06B1869DEA}"/>
                </a:ext>
              </a:extLst>
            </p:cNvPr>
            <p:cNvSpPr/>
            <p:nvPr/>
          </p:nvSpPr>
          <p:spPr>
            <a:xfrm>
              <a:off x="8763037" y="2068073"/>
              <a:ext cx="2330425" cy="1344336"/>
            </a:xfrm>
            <a:custGeom>
              <a:avLst/>
              <a:gdLst>
                <a:gd name="connsiteX0" fmla="*/ 0 w 2330425"/>
                <a:gd name="connsiteY0" fmla="*/ 440750 h 1344336"/>
                <a:gd name="connsiteX1" fmla="*/ 762740 w 2330425"/>
                <a:gd name="connsiteY1" fmla="*/ 0 h 1344336"/>
                <a:gd name="connsiteX2" fmla="*/ 2330426 w 2330425"/>
                <a:gd name="connsiteY2" fmla="*/ 903685 h 1344336"/>
                <a:gd name="connsiteX3" fmla="*/ 1567686 w 2330425"/>
                <a:gd name="connsiteY3" fmla="*/ 1344336 h 1344336"/>
                <a:gd name="connsiteX4" fmla="*/ 0 w 2330425"/>
                <a:gd name="connsiteY4" fmla="*/ 440750 h 13443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0425" h="1344336">
                  <a:moveTo>
                    <a:pt x="0" y="440750"/>
                  </a:moveTo>
                  <a:lnTo>
                    <a:pt x="762740" y="0"/>
                  </a:lnTo>
                  <a:lnTo>
                    <a:pt x="2330426" y="903685"/>
                  </a:lnTo>
                  <a:lnTo>
                    <a:pt x="1567686" y="1344336"/>
                  </a:lnTo>
                  <a:lnTo>
                    <a:pt x="0" y="440750"/>
                  </a:lnTo>
                  <a:close/>
                </a:path>
              </a:pathLst>
            </a:custGeom>
            <a:solidFill>
              <a:schemeClr val="accent5">
                <a:lumMod val="75000"/>
              </a:schemeClr>
            </a:solidFill>
            <a:ln w="981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1" name="Freeform 90">
              <a:extLst>
                <a:ext uri="{FF2B5EF4-FFF2-40B4-BE49-F238E27FC236}">
                  <a16:creationId xmlns:a16="http://schemas.microsoft.com/office/drawing/2014/main" id="{BC49ECFD-B132-E140-BF28-0B1150A09A54}"/>
                </a:ext>
              </a:extLst>
            </p:cNvPr>
            <p:cNvSpPr/>
            <p:nvPr/>
          </p:nvSpPr>
          <p:spPr>
            <a:xfrm>
              <a:off x="8763037" y="2062076"/>
              <a:ext cx="2214900" cy="1278960"/>
            </a:xfrm>
            <a:custGeom>
              <a:avLst/>
              <a:gdLst>
                <a:gd name="connsiteX0" fmla="*/ 0 w 2214900"/>
                <a:gd name="connsiteY0" fmla="*/ 375276 h 1278960"/>
                <a:gd name="connsiteX1" fmla="*/ 647215 w 2214900"/>
                <a:gd name="connsiteY1" fmla="*/ 0 h 1278960"/>
                <a:gd name="connsiteX2" fmla="*/ 2214900 w 2214900"/>
                <a:gd name="connsiteY2" fmla="*/ 903685 h 1278960"/>
                <a:gd name="connsiteX3" fmla="*/ 1567686 w 2214900"/>
                <a:gd name="connsiteY3" fmla="*/ 1278960 h 1278960"/>
                <a:gd name="connsiteX4" fmla="*/ 0 w 2214900"/>
                <a:gd name="connsiteY4" fmla="*/ 375276 h 1278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4900" h="1278960">
                  <a:moveTo>
                    <a:pt x="0" y="375276"/>
                  </a:moveTo>
                  <a:lnTo>
                    <a:pt x="647215" y="0"/>
                  </a:lnTo>
                  <a:lnTo>
                    <a:pt x="2214900" y="903685"/>
                  </a:lnTo>
                  <a:lnTo>
                    <a:pt x="1567686" y="1278960"/>
                  </a:lnTo>
                  <a:lnTo>
                    <a:pt x="0" y="375276"/>
                  </a:lnTo>
                  <a:close/>
                </a:path>
              </a:pathLst>
            </a:custGeom>
            <a:solidFill>
              <a:srgbClr val="FDFDFD"/>
            </a:solidFill>
            <a:ln w="981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2" name="Freeform 91">
              <a:extLst>
                <a:ext uri="{FF2B5EF4-FFF2-40B4-BE49-F238E27FC236}">
                  <a16:creationId xmlns:a16="http://schemas.microsoft.com/office/drawing/2014/main" id="{7B74AF3A-0E89-A840-A9EF-72F3C381DE51}"/>
                </a:ext>
              </a:extLst>
            </p:cNvPr>
            <p:cNvSpPr/>
            <p:nvPr/>
          </p:nvSpPr>
          <p:spPr>
            <a:xfrm>
              <a:off x="8763037" y="1796056"/>
              <a:ext cx="1512426" cy="873352"/>
            </a:xfrm>
            <a:custGeom>
              <a:avLst/>
              <a:gdLst>
                <a:gd name="connsiteX0" fmla="*/ 0 w 1512426"/>
                <a:gd name="connsiteY0" fmla="*/ 440455 h 873352"/>
                <a:gd name="connsiteX1" fmla="*/ 762740 w 1512426"/>
                <a:gd name="connsiteY1" fmla="*/ 0 h 873352"/>
                <a:gd name="connsiteX2" fmla="*/ 1512426 w 1512426"/>
                <a:gd name="connsiteY2" fmla="*/ 432602 h 873352"/>
                <a:gd name="connsiteX3" fmla="*/ 749784 w 1512426"/>
                <a:gd name="connsiteY3" fmla="*/ 873352 h 873352"/>
                <a:gd name="connsiteX4" fmla="*/ 0 w 1512426"/>
                <a:gd name="connsiteY4" fmla="*/ 440455 h 8733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2426" h="873352">
                  <a:moveTo>
                    <a:pt x="0" y="440455"/>
                  </a:moveTo>
                  <a:lnTo>
                    <a:pt x="762740" y="0"/>
                  </a:lnTo>
                  <a:lnTo>
                    <a:pt x="1512426" y="432602"/>
                  </a:lnTo>
                  <a:lnTo>
                    <a:pt x="749784" y="873352"/>
                  </a:lnTo>
                  <a:lnTo>
                    <a:pt x="0" y="440455"/>
                  </a:lnTo>
                  <a:close/>
                </a:path>
              </a:pathLst>
            </a:custGeom>
            <a:solidFill>
              <a:srgbClr val="429BDB"/>
            </a:solidFill>
            <a:ln w="981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 name="Freeform 92">
              <a:extLst>
                <a:ext uri="{FF2B5EF4-FFF2-40B4-BE49-F238E27FC236}">
                  <a16:creationId xmlns:a16="http://schemas.microsoft.com/office/drawing/2014/main" id="{A0D1D8E9-2E9B-D745-A90A-8E27453CECAB}"/>
                </a:ext>
              </a:extLst>
            </p:cNvPr>
            <p:cNvSpPr/>
            <p:nvPr/>
          </p:nvSpPr>
          <p:spPr>
            <a:xfrm>
              <a:off x="8763037" y="2236511"/>
              <a:ext cx="1567685" cy="1104525"/>
            </a:xfrm>
            <a:custGeom>
              <a:avLst/>
              <a:gdLst>
                <a:gd name="connsiteX0" fmla="*/ 0 w 1567685"/>
                <a:gd name="connsiteY0" fmla="*/ 200841 h 1104525"/>
                <a:gd name="connsiteX1" fmla="*/ 0 w 1567685"/>
                <a:gd name="connsiteY1" fmla="*/ 0 h 1104525"/>
                <a:gd name="connsiteX2" fmla="*/ 1567686 w 1567685"/>
                <a:gd name="connsiteY2" fmla="*/ 903586 h 1104525"/>
                <a:gd name="connsiteX3" fmla="*/ 1567686 w 1567685"/>
                <a:gd name="connsiteY3" fmla="*/ 1104525 h 1104525"/>
                <a:gd name="connsiteX4" fmla="*/ 0 w 1567685"/>
                <a:gd name="connsiteY4" fmla="*/ 200841 h 1104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7685" h="1104525">
                  <a:moveTo>
                    <a:pt x="0" y="200841"/>
                  </a:moveTo>
                  <a:lnTo>
                    <a:pt x="0" y="0"/>
                  </a:lnTo>
                  <a:lnTo>
                    <a:pt x="1567686" y="903586"/>
                  </a:lnTo>
                  <a:lnTo>
                    <a:pt x="1567686" y="1104525"/>
                  </a:lnTo>
                  <a:lnTo>
                    <a:pt x="0" y="200841"/>
                  </a:lnTo>
                  <a:close/>
                </a:path>
              </a:pathLst>
            </a:custGeom>
            <a:solidFill>
              <a:srgbClr val="939598"/>
            </a:solidFill>
            <a:ln w="981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4" name="Freeform 93">
              <a:extLst>
                <a:ext uri="{FF2B5EF4-FFF2-40B4-BE49-F238E27FC236}">
                  <a16:creationId xmlns:a16="http://schemas.microsoft.com/office/drawing/2014/main" id="{92A9AEC3-6167-6548-A76A-77E1B6D69C8C}"/>
                </a:ext>
              </a:extLst>
            </p:cNvPr>
            <p:cNvSpPr/>
            <p:nvPr/>
          </p:nvSpPr>
          <p:spPr>
            <a:xfrm>
              <a:off x="8763037" y="1796056"/>
              <a:ext cx="1512426" cy="873646"/>
            </a:xfrm>
            <a:custGeom>
              <a:avLst/>
              <a:gdLst>
                <a:gd name="connsiteX0" fmla="*/ 0 w 1512426"/>
                <a:gd name="connsiteY0" fmla="*/ 440750 h 873646"/>
                <a:gd name="connsiteX1" fmla="*/ 762740 w 1512426"/>
                <a:gd name="connsiteY1" fmla="*/ 0 h 873646"/>
                <a:gd name="connsiteX2" fmla="*/ 1512426 w 1512426"/>
                <a:gd name="connsiteY2" fmla="*/ 432897 h 873646"/>
                <a:gd name="connsiteX3" fmla="*/ 749784 w 1512426"/>
                <a:gd name="connsiteY3" fmla="*/ 873647 h 873646"/>
                <a:gd name="connsiteX4" fmla="*/ 0 w 1512426"/>
                <a:gd name="connsiteY4" fmla="*/ 440750 h 8736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2426" h="873646">
                  <a:moveTo>
                    <a:pt x="0" y="440750"/>
                  </a:moveTo>
                  <a:lnTo>
                    <a:pt x="762740" y="0"/>
                  </a:lnTo>
                  <a:lnTo>
                    <a:pt x="1512426" y="432897"/>
                  </a:lnTo>
                  <a:lnTo>
                    <a:pt x="749784" y="873647"/>
                  </a:lnTo>
                  <a:lnTo>
                    <a:pt x="0" y="440750"/>
                  </a:lnTo>
                  <a:close/>
                </a:path>
              </a:pathLst>
            </a:custGeom>
            <a:solidFill>
              <a:srgbClr val="FDFDFD"/>
            </a:solidFill>
            <a:ln w="981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5" name="Freeform 94">
              <a:extLst>
                <a:ext uri="{FF2B5EF4-FFF2-40B4-BE49-F238E27FC236}">
                  <a16:creationId xmlns:a16="http://schemas.microsoft.com/office/drawing/2014/main" id="{13B8E1C4-BE5D-634F-AE0A-E49ACCB96DAF}"/>
                </a:ext>
              </a:extLst>
            </p:cNvPr>
            <p:cNvSpPr/>
            <p:nvPr/>
          </p:nvSpPr>
          <p:spPr>
            <a:xfrm>
              <a:off x="8763037" y="2203234"/>
              <a:ext cx="1567685" cy="937256"/>
            </a:xfrm>
            <a:custGeom>
              <a:avLst/>
              <a:gdLst>
                <a:gd name="connsiteX0" fmla="*/ 0 w 1567685"/>
                <a:gd name="connsiteY0" fmla="*/ 33572 h 937256"/>
                <a:gd name="connsiteX1" fmla="*/ 0 w 1567685"/>
                <a:gd name="connsiteY1" fmla="*/ 0 h 937256"/>
                <a:gd name="connsiteX2" fmla="*/ 1567686 w 1567685"/>
                <a:gd name="connsiteY2" fmla="*/ 903586 h 937256"/>
                <a:gd name="connsiteX3" fmla="*/ 1567686 w 1567685"/>
                <a:gd name="connsiteY3" fmla="*/ 937256 h 937256"/>
                <a:gd name="connsiteX4" fmla="*/ 0 w 1567685"/>
                <a:gd name="connsiteY4" fmla="*/ 33572 h 937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7685" h="937256">
                  <a:moveTo>
                    <a:pt x="0" y="33572"/>
                  </a:moveTo>
                  <a:lnTo>
                    <a:pt x="0" y="0"/>
                  </a:lnTo>
                  <a:lnTo>
                    <a:pt x="1567686" y="903586"/>
                  </a:lnTo>
                  <a:lnTo>
                    <a:pt x="1567686" y="937256"/>
                  </a:lnTo>
                  <a:lnTo>
                    <a:pt x="0" y="33572"/>
                  </a:lnTo>
                  <a:close/>
                </a:path>
              </a:pathLst>
            </a:custGeom>
            <a:solidFill>
              <a:srgbClr val="737478"/>
            </a:solidFill>
            <a:ln w="981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6" name="Freeform 95">
              <a:extLst>
                <a:ext uri="{FF2B5EF4-FFF2-40B4-BE49-F238E27FC236}">
                  <a16:creationId xmlns:a16="http://schemas.microsoft.com/office/drawing/2014/main" id="{A0831FFE-7FB6-7F43-938C-A376E9FE6A39}"/>
                </a:ext>
              </a:extLst>
            </p:cNvPr>
            <p:cNvSpPr/>
            <p:nvPr/>
          </p:nvSpPr>
          <p:spPr>
            <a:xfrm>
              <a:off x="8763037" y="1762386"/>
              <a:ext cx="2214900" cy="1278861"/>
            </a:xfrm>
            <a:custGeom>
              <a:avLst/>
              <a:gdLst>
                <a:gd name="connsiteX0" fmla="*/ 0 w 2214900"/>
                <a:gd name="connsiteY0" fmla="*/ 375276 h 1278861"/>
                <a:gd name="connsiteX1" fmla="*/ 647215 w 2214900"/>
                <a:gd name="connsiteY1" fmla="*/ 0 h 1278861"/>
                <a:gd name="connsiteX2" fmla="*/ 2214900 w 2214900"/>
                <a:gd name="connsiteY2" fmla="*/ 903586 h 1278861"/>
                <a:gd name="connsiteX3" fmla="*/ 1567686 w 2214900"/>
                <a:gd name="connsiteY3" fmla="*/ 1278862 h 1278861"/>
                <a:gd name="connsiteX4" fmla="*/ 0 w 2214900"/>
                <a:gd name="connsiteY4" fmla="*/ 375276 h 12788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4900" h="1278861">
                  <a:moveTo>
                    <a:pt x="0" y="375276"/>
                  </a:moveTo>
                  <a:lnTo>
                    <a:pt x="647215" y="0"/>
                  </a:lnTo>
                  <a:lnTo>
                    <a:pt x="2214900" y="903586"/>
                  </a:lnTo>
                  <a:lnTo>
                    <a:pt x="1567686" y="1278862"/>
                  </a:lnTo>
                  <a:lnTo>
                    <a:pt x="0" y="375276"/>
                  </a:lnTo>
                  <a:close/>
                </a:path>
              </a:pathLst>
            </a:custGeom>
            <a:solidFill>
              <a:srgbClr val="FDFDFD"/>
            </a:solidFill>
            <a:ln w="981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7" name="Freeform 96">
              <a:extLst>
                <a:ext uri="{FF2B5EF4-FFF2-40B4-BE49-F238E27FC236}">
                  <a16:creationId xmlns:a16="http://schemas.microsoft.com/office/drawing/2014/main" id="{F81BFE04-F90D-1046-BCB9-C72B97E96C2A}"/>
                </a:ext>
              </a:extLst>
            </p:cNvPr>
            <p:cNvSpPr/>
            <p:nvPr/>
          </p:nvSpPr>
          <p:spPr>
            <a:xfrm>
              <a:off x="8763037" y="1496267"/>
              <a:ext cx="1512426" cy="873450"/>
            </a:xfrm>
            <a:custGeom>
              <a:avLst/>
              <a:gdLst>
                <a:gd name="connsiteX0" fmla="*/ 0 w 1512426"/>
                <a:gd name="connsiteY0" fmla="*/ 440455 h 873450"/>
                <a:gd name="connsiteX1" fmla="*/ 762740 w 1512426"/>
                <a:gd name="connsiteY1" fmla="*/ 0 h 873450"/>
                <a:gd name="connsiteX2" fmla="*/ 1512426 w 1512426"/>
                <a:gd name="connsiteY2" fmla="*/ 432701 h 873450"/>
                <a:gd name="connsiteX3" fmla="*/ 749784 w 1512426"/>
                <a:gd name="connsiteY3" fmla="*/ 873451 h 873450"/>
                <a:gd name="connsiteX4" fmla="*/ 0 w 1512426"/>
                <a:gd name="connsiteY4" fmla="*/ 440455 h 873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2426" h="873450">
                  <a:moveTo>
                    <a:pt x="0" y="440455"/>
                  </a:moveTo>
                  <a:lnTo>
                    <a:pt x="762740" y="0"/>
                  </a:lnTo>
                  <a:lnTo>
                    <a:pt x="1512426" y="432701"/>
                  </a:lnTo>
                  <a:lnTo>
                    <a:pt x="749784" y="873451"/>
                  </a:lnTo>
                  <a:lnTo>
                    <a:pt x="0" y="440455"/>
                  </a:lnTo>
                  <a:close/>
                </a:path>
              </a:pathLst>
            </a:custGeom>
            <a:solidFill>
              <a:srgbClr val="429BDB"/>
            </a:solidFill>
            <a:ln w="981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8" name="Freeform 97">
              <a:extLst>
                <a:ext uri="{FF2B5EF4-FFF2-40B4-BE49-F238E27FC236}">
                  <a16:creationId xmlns:a16="http://schemas.microsoft.com/office/drawing/2014/main" id="{67272E8B-13C8-8942-87ED-70A8BD70ACB0}"/>
                </a:ext>
              </a:extLst>
            </p:cNvPr>
            <p:cNvSpPr/>
            <p:nvPr/>
          </p:nvSpPr>
          <p:spPr>
            <a:xfrm>
              <a:off x="8763037" y="1936723"/>
              <a:ext cx="1567685" cy="1104525"/>
            </a:xfrm>
            <a:custGeom>
              <a:avLst/>
              <a:gdLst>
                <a:gd name="connsiteX0" fmla="*/ 0 w 1567685"/>
                <a:gd name="connsiteY0" fmla="*/ 200939 h 1104525"/>
                <a:gd name="connsiteX1" fmla="*/ 0 w 1567685"/>
                <a:gd name="connsiteY1" fmla="*/ 0 h 1104525"/>
                <a:gd name="connsiteX2" fmla="*/ 1567686 w 1567685"/>
                <a:gd name="connsiteY2" fmla="*/ 903685 h 1104525"/>
                <a:gd name="connsiteX3" fmla="*/ 1567686 w 1567685"/>
                <a:gd name="connsiteY3" fmla="*/ 1104525 h 1104525"/>
                <a:gd name="connsiteX4" fmla="*/ 0 w 1567685"/>
                <a:gd name="connsiteY4" fmla="*/ 200939 h 1104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7685" h="1104525">
                  <a:moveTo>
                    <a:pt x="0" y="200939"/>
                  </a:moveTo>
                  <a:lnTo>
                    <a:pt x="0" y="0"/>
                  </a:lnTo>
                  <a:lnTo>
                    <a:pt x="1567686" y="903685"/>
                  </a:lnTo>
                  <a:lnTo>
                    <a:pt x="1567686" y="1104525"/>
                  </a:lnTo>
                  <a:lnTo>
                    <a:pt x="0" y="200939"/>
                  </a:lnTo>
                  <a:close/>
                </a:path>
              </a:pathLst>
            </a:custGeom>
            <a:solidFill>
              <a:srgbClr val="939598"/>
            </a:solidFill>
            <a:ln w="981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9" name="Freeform 98">
              <a:extLst>
                <a:ext uri="{FF2B5EF4-FFF2-40B4-BE49-F238E27FC236}">
                  <a16:creationId xmlns:a16="http://schemas.microsoft.com/office/drawing/2014/main" id="{76A3A499-A3E2-EE49-8F32-033CA1009DD8}"/>
                </a:ext>
              </a:extLst>
            </p:cNvPr>
            <p:cNvSpPr/>
            <p:nvPr/>
          </p:nvSpPr>
          <p:spPr>
            <a:xfrm>
              <a:off x="10330723" y="2438530"/>
              <a:ext cx="693640" cy="935194"/>
            </a:xfrm>
            <a:custGeom>
              <a:avLst/>
              <a:gdLst>
                <a:gd name="connsiteX0" fmla="*/ 0 w 693640"/>
                <a:gd name="connsiteY0" fmla="*/ 401878 h 935194"/>
                <a:gd name="connsiteX1" fmla="*/ 0 w 693640"/>
                <a:gd name="connsiteY1" fmla="*/ 701568 h 935194"/>
                <a:gd name="connsiteX2" fmla="*/ 0 w 693640"/>
                <a:gd name="connsiteY2" fmla="*/ 722967 h 935194"/>
                <a:gd name="connsiteX3" fmla="*/ 0 w 693640"/>
                <a:gd name="connsiteY3" fmla="*/ 935195 h 935194"/>
                <a:gd name="connsiteX4" fmla="*/ 693641 w 693640"/>
                <a:gd name="connsiteY4" fmla="*/ 533415 h 935194"/>
                <a:gd name="connsiteX5" fmla="*/ 693641 w 693640"/>
                <a:gd name="connsiteY5" fmla="*/ 321188 h 935194"/>
                <a:gd name="connsiteX6" fmla="*/ 693641 w 693640"/>
                <a:gd name="connsiteY6" fmla="*/ 299788 h 935194"/>
                <a:gd name="connsiteX7" fmla="*/ 693641 w 693640"/>
                <a:gd name="connsiteY7" fmla="*/ 0 h 935194"/>
                <a:gd name="connsiteX8" fmla="*/ 0 w 693640"/>
                <a:gd name="connsiteY8" fmla="*/ 401878 h 93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640" h="935194">
                  <a:moveTo>
                    <a:pt x="0" y="401878"/>
                  </a:moveTo>
                  <a:lnTo>
                    <a:pt x="0" y="701568"/>
                  </a:lnTo>
                  <a:lnTo>
                    <a:pt x="0" y="722967"/>
                  </a:lnTo>
                  <a:lnTo>
                    <a:pt x="0" y="935195"/>
                  </a:lnTo>
                  <a:lnTo>
                    <a:pt x="693641" y="533415"/>
                  </a:lnTo>
                  <a:lnTo>
                    <a:pt x="693641" y="321188"/>
                  </a:lnTo>
                  <a:lnTo>
                    <a:pt x="693641" y="299788"/>
                  </a:lnTo>
                  <a:lnTo>
                    <a:pt x="693641" y="0"/>
                  </a:lnTo>
                  <a:lnTo>
                    <a:pt x="0" y="401878"/>
                  </a:lnTo>
                  <a:close/>
                </a:path>
              </a:pathLst>
            </a:custGeom>
            <a:solidFill>
              <a:srgbClr val="F7F7F7"/>
            </a:solidFill>
            <a:ln w="981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0" name="Freeform 99">
              <a:extLst>
                <a:ext uri="{FF2B5EF4-FFF2-40B4-BE49-F238E27FC236}">
                  <a16:creationId xmlns:a16="http://schemas.microsoft.com/office/drawing/2014/main" id="{0B579519-7C35-EE49-9C29-E2DB69BF2F70}"/>
                </a:ext>
              </a:extLst>
            </p:cNvPr>
            <p:cNvSpPr/>
            <p:nvPr/>
          </p:nvSpPr>
          <p:spPr>
            <a:xfrm>
              <a:off x="8763037" y="1496267"/>
              <a:ext cx="1512426" cy="873646"/>
            </a:xfrm>
            <a:custGeom>
              <a:avLst/>
              <a:gdLst>
                <a:gd name="connsiteX0" fmla="*/ 0 w 1512426"/>
                <a:gd name="connsiteY0" fmla="*/ 440750 h 873646"/>
                <a:gd name="connsiteX1" fmla="*/ 762740 w 1512426"/>
                <a:gd name="connsiteY1" fmla="*/ 0 h 873646"/>
                <a:gd name="connsiteX2" fmla="*/ 1512426 w 1512426"/>
                <a:gd name="connsiteY2" fmla="*/ 432995 h 873646"/>
                <a:gd name="connsiteX3" fmla="*/ 749784 w 1512426"/>
                <a:gd name="connsiteY3" fmla="*/ 873647 h 873646"/>
                <a:gd name="connsiteX4" fmla="*/ 0 w 1512426"/>
                <a:gd name="connsiteY4" fmla="*/ 440750 h 8736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2426" h="873646">
                  <a:moveTo>
                    <a:pt x="0" y="440750"/>
                  </a:moveTo>
                  <a:lnTo>
                    <a:pt x="762740" y="0"/>
                  </a:lnTo>
                  <a:lnTo>
                    <a:pt x="1512426" y="432995"/>
                  </a:lnTo>
                  <a:lnTo>
                    <a:pt x="749784" y="873647"/>
                  </a:lnTo>
                  <a:lnTo>
                    <a:pt x="0" y="440750"/>
                  </a:lnTo>
                  <a:close/>
                </a:path>
              </a:pathLst>
            </a:custGeom>
            <a:solidFill>
              <a:srgbClr val="FDFDFD"/>
            </a:solidFill>
            <a:ln w="981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1" name="Freeform 100">
              <a:extLst>
                <a:ext uri="{FF2B5EF4-FFF2-40B4-BE49-F238E27FC236}">
                  <a16:creationId xmlns:a16="http://schemas.microsoft.com/office/drawing/2014/main" id="{73528C3D-8D3A-2143-83D4-BAB58C3A9C46}"/>
                </a:ext>
              </a:extLst>
            </p:cNvPr>
            <p:cNvSpPr/>
            <p:nvPr/>
          </p:nvSpPr>
          <p:spPr>
            <a:xfrm>
              <a:off x="8763037" y="1463187"/>
              <a:ext cx="2330229" cy="1344532"/>
            </a:xfrm>
            <a:custGeom>
              <a:avLst/>
              <a:gdLst>
                <a:gd name="connsiteX0" fmla="*/ 0 w 2330229"/>
                <a:gd name="connsiteY0" fmla="*/ 440750 h 1344532"/>
                <a:gd name="connsiteX1" fmla="*/ 762740 w 2330229"/>
                <a:gd name="connsiteY1" fmla="*/ 0 h 1344532"/>
                <a:gd name="connsiteX2" fmla="*/ 2330229 w 2330229"/>
                <a:gd name="connsiteY2" fmla="*/ 903783 h 1344532"/>
                <a:gd name="connsiteX3" fmla="*/ 1567588 w 2330229"/>
                <a:gd name="connsiteY3" fmla="*/ 1344533 h 1344532"/>
                <a:gd name="connsiteX4" fmla="*/ 0 w 2330229"/>
                <a:gd name="connsiteY4" fmla="*/ 440750 h 1344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0229" h="1344532">
                  <a:moveTo>
                    <a:pt x="0" y="440750"/>
                  </a:moveTo>
                  <a:lnTo>
                    <a:pt x="762740" y="0"/>
                  </a:lnTo>
                  <a:lnTo>
                    <a:pt x="2330229" y="903783"/>
                  </a:lnTo>
                  <a:lnTo>
                    <a:pt x="1567588" y="1344533"/>
                  </a:lnTo>
                  <a:lnTo>
                    <a:pt x="0" y="440750"/>
                  </a:lnTo>
                  <a:close/>
                </a:path>
              </a:pathLst>
            </a:custGeom>
            <a:solidFill>
              <a:schemeClr val="accent4"/>
            </a:solidFill>
            <a:ln w="981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2" name="Freeform 101">
              <a:extLst>
                <a:ext uri="{FF2B5EF4-FFF2-40B4-BE49-F238E27FC236}">
                  <a16:creationId xmlns:a16="http://schemas.microsoft.com/office/drawing/2014/main" id="{63FBC3C1-7B0C-DA43-9C49-18071350F008}"/>
                </a:ext>
              </a:extLst>
            </p:cNvPr>
            <p:cNvSpPr/>
            <p:nvPr/>
          </p:nvSpPr>
          <p:spPr>
            <a:xfrm>
              <a:off x="10330723" y="2366773"/>
              <a:ext cx="762739" cy="1073407"/>
            </a:xfrm>
            <a:custGeom>
              <a:avLst/>
              <a:gdLst>
                <a:gd name="connsiteX0" fmla="*/ 28856 w 762739"/>
                <a:gd name="connsiteY0" fmla="*/ 723851 h 1073407"/>
                <a:gd name="connsiteX1" fmla="*/ 28856 w 762739"/>
                <a:gd name="connsiteY1" fmla="*/ 457241 h 1073407"/>
                <a:gd name="connsiteX2" fmla="*/ 762740 w 762739"/>
                <a:gd name="connsiteY2" fmla="*/ 33179 h 1073407"/>
                <a:gd name="connsiteX3" fmla="*/ 762740 w 762739"/>
                <a:gd name="connsiteY3" fmla="*/ 0 h 1073407"/>
                <a:gd name="connsiteX4" fmla="*/ 0 w 762739"/>
                <a:gd name="connsiteY4" fmla="*/ 440750 h 1073407"/>
                <a:gd name="connsiteX5" fmla="*/ 0 w 762739"/>
                <a:gd name="connsiteY5" fmla="*/ 441339 h 1073407"/>
                <a:gd name="connsiteX6" fmla="*/ 0 w 762739"/>
                <a:gd name="connsiteY6" fmla="*/ 473831 h 1073407"/>
                <a:gd name="connsiteX7" fmla="*/ 0 w 762739"/>
                <a:gd name="connsiteY7" fmla="*/ 741029 h 1073407"/>
                <a:gd name="connsiteX8" fmla="*/ 0 w 762739"/>
                <a:gd name="connsiteY8" fmla="*/ 773717 h 1073407"/>
                <a:gd name="connsiteX9" fmla="*/ 0 w 762739"/>
                <a:gd name="connsiteY9" fmla="*/ 1039738 h 1073407"/>
                <a:gd name="connsiteX10" fmla="*/ 0 w 762739"/>
                <a:gd name="connsiteY10" fmla="*/ 1073408 h 1073407"/>
                <a:gd name="connsiteX11" fmla="*/ 0 w 762739"/>
                <a:gd name="connsiteY11" fmla="*/ 1073408 h 1073407"/>
                <a:gd name="connsiteX12" fmla="*/ 98 w 762739"/>
                <a:gd name="connsiteY12" fmla="*/ 1073408 h 1073407"/>
                <a:gd name="connsiteX13" fmla="*/ 762740 w 762739"/>
                <a:gd name="connsiteY13" fmla="*/ 632756 h 1073407"/>
                <a:gd name="connsiteX14" fmla="*/ 762740 w 762739"/>
                <a:gd name="connsiteY14" fmla="*/ 599086 h 1073407"/>
                <a:gd name="connsiteX15" fmla="*/ 28856 w 762739"/>
                <a:gd name="connsiteY15" fmla="*/ 1023148 h 1073407"/>
                <a:gd name="connsiteX16" fmla="*/ 28856 w 762739"/>
                <a:gd name="connsiteY16" fmla="*/ 756539 h 1073407"/>
                <a:gd name="connsiteX17" fmla="*/ 28856 w 762739"/>
                <a:gd name="connsiteY17" fmla="*/ 723851 h 1073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62739" h="1073407">
                  <a:moveTo>
                    <a:pt x="28856" y="723851"/>
                  </a:moveTo>
                  <a:lnTo>
                    <a:pt x="28856" y="457241"/>
                  </a:lnTo>
                  <a:lnTo>
                    <a:pt x="762740" y="33179"/>
                  </a:lnTo>
                  <a:lnTo>
                    <a:pt x="762740" y="0"/>
                  </a:lnTo>
                  <a:lnTo>
                    <a:pt x="0" y="440750"/>
                  </a:lnTo>
                  <a:lnTo>
                    <a:pt x="0" y="441339"/>
                  </a:lnTo>
                  <a:lnTo>
                    <a:pt x="0" y="473831"/>
                  </a:lnTo>
                  <a:lnTo>
                    <a:pt x="0" y="741029"/>
                  </a:lnTo>
                  <a:lnTo>
                    <a:pt x="0" y="773717"/>
                  </a:lnTo>
                  <a:lnTo>
                    <a:pt x="0" y="1039738"/>
                  </a:lnTo>
                  <a:lnTo>
                    <a:pt x="0" y="1073408"/>
                  </a:lnTo>
                  <a:lnTo>
                    <a:pt x="0" y="1073408"/>
                  </a:lnTo>
                  <a:lnTo>
                    <a:pt x="98" y="1073408"/>
                  </a:lnTo>
                  <a:lnTo>
                    <a:pt x="762740" y="632756"/>
                  </a:lnTo>
                  <a:lnTo>
                    <a:pt x="762740" y="599086"/>
                  </a:lnTo>
                  <a:lnTo>
                    <a:pt x="28856" y="1023148"/>
                  </a:lnTo>
                  <a:lnTo>
                    <a:pt x="28856" y="756539"/>
                  </a:lnTo>
                  <a:lnTo>
                    <a:pt x="28856" y="723851"/>
                  </a:lnTo>
                  <a:close/>
                </a:path>
              </a:pathLst>
            </a:custGeom>
            <a:solidFill>
              <a:schemeClr val="accent5">
                <a:lumMod val="75000"/>
              </a:schemeClr>
            </a:solidFill>
            <a:ln w="981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 name="Freeform 103">
              <a:extLst>
                <a:ext uri="{FF2B5EF4-FFF2-40B4-BE49-F238E27FC236}">
                  <a16:creationId xmlns:a16="http://schemas.microsoft.com/office/drawing/2014/main" id="{5ED1A57E-AB50-4D45-8ACB-10ACDC9876F6}"/>
                </a:ext>
              </a:extLst>
            </p:cNvPr>
            <p:cNvSpPr/>
            <p:nvPr/>
          </p:nvSpPr>
          <p:spPr>
            <a:xfrm>
              <a:off x="8039853" y="4793155"/>
              <a:ext cx="2984020" cy="1727562"/>
            </a:xfrm>
            <a:custGeom>
              <a:avLst/>
              <a:gdLst>
                <a:gd name="connsiteX0" fmla="*/ 2984021 w 2984020"/>
                <a:gd name="connsiteY0" fmla="*/ 0 h 1727562"/>
                <a:gd name="connsiteX1" fmla="*/ 2552 w 2984020"/>
                <a:gd name="connsiteY1" fmla="*/ 1727563 h 1727562"/>
                <a:gd name="connsiteX2" fmla="*/ 0 w 2984020"/>
                <a:gd name="connsiteY2" fmla="*/ 1723244 h 1727562"/>
                <a:gd name="connsiteX3" fmla="*/ 2984021 w 2984020"/>
                <a:gd name="connsiteY3" fmla="*/ 0 h 1727562"/>
              </a:gdLst>
              <a:ahLst/>
              <a:cxnLst>
                <a:cxn ang="0">
                  <a:pos x="connsiteX0" y="connsiteY0"/>
                </a:cxn>
                <a:cxn ang="0">
                  <a:pos x="connsiteX1" y="connsiteY1"/>
                </a:cxn>
                <a:cxn ang="0">
                  <a:pos x="connsiteX2" y="connsiteY2"/>
                </a:cxn>
                <a:cxn ang="0">
                  <a:pos x="connsiteX3" y="connsiteY3"/>
                </a:cxn>
              </a:cxnLst>
              <a:rect l="l" t="t" r="r" b="b"/>
              <a:pathLst>
                <a:path w="2984020" h="1727562">
                  <a:moveTo>
                    <a:pt x="2984021" y="0"/>
                  </a:moveTo>
                  <a:lnTo>
                    <a:pt x="2552" y="1727563"/>
                  </a:lnTo>
                  <a:lnTo>
                    <a:pt x="0" y="1723244"/>
                  </a:lnTo>
                  <a:lnTo>
                    <a:pt x="2984021" y="0"/>
                  </a:lnTo>
                  <a:close/>
                </a:path>
              </a:pathLst>
            </a:custGeom>
            <a:solidFill>
              <a:srgbClr val="939598"/>
            </a:solidFill>
            <a:ln w="981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5" name="Freeform 104">
              <a:extLst>
                <a:ext uri="{FF2B5EF4-FFF2-40B4-BE49-F238E27FC236}">
                  <a16:creationId xmlns:a16="http://schemas.microsoft.com/office/drawing/2014/main" id="{68ABEBAA-E67B-6147-8AB0-E26F7DA55945}"/>
                </a:ext>
              </a:extLst>
            </p:cNvPr>
            <p:cNvSpPr/>
            <p:nvPr/>
          </p:nvSpPr>
          <p:spPr>
            <a:xfrm>
              <a:off x="8039853" y="4716981"/>
              <a:ext cx="2984020" cy="1727562"/>
            </a:xfrm>
            <a:custGeom>
              <a:avLst/>
              <a:gdLst>
                <a:gd name="connsiteX0" fmla="*/ 2984021 w 2984020"/>
                <a:gd name="connsiteY0" fmla="*/ 0 h 1727562"/>
                <a:gd name="connsiteX1" fmla="*/ 2552 w 2984020"/>
                <a:gd name="connsiteY1" fmla="*/ 1727563 h 1727562"/>
                <a:gd name="connsiteX2" fmla="*/ 0 w 2984020"/>
                <a:gd name="connsiteY2" fmla="*/ 1723244 h 1727562"/>
                <a:gd name="connsiteX3" fmla="*/ 2984021 w 2984020"/>
                <a:gd name="connsiteY3" fmla="*/ 0 h 1727562"/>
              </a:gdLst>
              <a:ahLst/>
              <a:cxnLst>
                <a:cxn ang="0">
                  <a:pos x="connsiteX0" y="connsiteY0"/>
                </a:cxn>
                <a:cxn ang="0">
                  <a:pos x="connsiteX1" y="connsiteY1"/>
                </a:cxn>
                <a:cxn ang="0">
                  <a:pos x="connsiteX2" y="connsiteY2"/>
                </a:cxn>
                <a:cxn ang="0">
                  <a:pos x="connsiteX3" y="connsiteY3"/>
                </a:cxn>
              </a:cxnLst>
              <a:rect l="l" t="t" r="r" b="b"/>
              <a:pathLst>
                <a:path w="2984020" h="1727562">
                  <a:moveTo>
                    <a:pt x="2984021" y="0"/>
                  </a:moveTo>
                  <a:lnTo>
                    <a:pt x="2552" y="1727563"/>
                  </a:lnTo>
                  <a:lnTo>
                    <a:pt x="0" y="1723244"/>
                  </a:lnTo>
                  <a:lnTo>
                    <a:pt x="2984021" y="0"/>
                  </a:lnTo>
                  <a:close/>
                </a:path>
              </a:pathLst>
            </a:custGeom>
            <a:solidFill>
              <a:srgbClr val="939598"/>
            </a:solidFill>
            <a:ln w="981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6" name="Freeform 105">
              <a:extLst>
                <a:ext uri="{FF2B5EF4-FFF2-40B4-BE49-F238E27FC236}">
                  <a16:creationId xmlns:a16="http://schemas.microsoft.com/office/drawing/2014/main" id="{632A6EB6-9C53-9C4C-A7D4-D8958793BBF0}"/>
                </a:ext>
              </a:extLst>
            </p:cNvPr>
            <p:cNvSpPr/>
            <p:nvPr/>
          </p:nvSpPr>
          <p:spPr>
            <a:xfrm>
              <a:off x="8039853" y="4640807"/>
              <a:ext cx="2984020" cy="1727563"/>
            </a:xfrm>
            <a:custGeom>
              <a:avLst/>
              <a:gdLst>
                <a:gd name="connsiteX0" fmla="*/ 2984021 w 2984020"/>
                <a:gd name="connsiteY0" fmla="*/ 0 h 1727563"/>
                <a:gd name="connsiteX1" fmla="*/ 2552 w 2984020"/>
                <a:gd name="connsiteY1" fmla="*/ 1727563 h 1727563"/>
                <a:gd name="connsiteX2" fmla="*/ 0 w 2984020"/>
                <a:gd name="connsiteY2" fmla="*/ 1723342 h 1727563"/>
                <a:gd name="connsiteX3" fmla="*/ 2984021 w 2984020"/>
                <a:gd name="connsiteY3" fmla="*/ 0 h 1727563"/>
              </a:gdLst>
              <a:ahLst/>
              <a:cxnLst>
                <a:cxn ang="0">
                  <a:pos x="connsiteX0" y="connsiteY0"/>
                </a:cxn>
                <a:cxn ang="0">
                  <a:pos x="connsiteX1" y="connsiteY1"/>
                </a:cxn>
                <a:cxn ang="0">
                  <a:pos x="connsiteX2" y="connsiteY2"/>
                </a:cxn>
                <a:cxn ang="0">
                  <a:pos x="connsiteX3" y="connsiteY3"/>
                </a:cxn>
              </a:cxnLst>
              <a:rect l="l" t="t" r="r" b="b"/>
              <a:pathLst>
                <a:path w="2984020" h="1727563">
                  <a:moveTo>
                    <a:pt x="2984021" y="0"/>
                  </a:moveTo>
                  <a:lnTo>
                    <a:pt x="2552" y="1727563"/>
                  </a:lnTo>
                  <a:lnTo>
                    <a:pt x="0" y="1723342"/>
                  </a:lnTo>
                  <a:lnTo>
                    <a:pt x="2984021" y="0"/>
                  </a:lnTo>
                  <a:close/>
                </a:path>
              </a:pathLst>
            </a:custGeom>
            <a:solidFill>
              <a:srgbClr val="939598"/>
            </a:solidFill>
            <a:ln w="981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7" name="Freeform 106">
              <a:extLst>
                <a:ext uri="{FF2B5EF4-FFF2-40B4-BE49-F238E27FC236}">
                  <a16:creationId xmlns:a16="http://schemas.microsoft.com/office/drawing/2014/main" id="{C4987D41-94D6-AE4D-A67F-03D8D74D6AED}"/>
                </a:ext>
              </a:extLst>
            </p:cNvPr>
            <p:cNvSpPr/>
            <p:nvPr/>
          </p:nvSpPr>
          <p:spPr>
            <a:xfrm>
              <a:off x="8039853" y="4564633"/>
              <a:ext cx="2984020" cy="1727562"/>
            </a:xfrm>
            <a:custGeom>
              <a:avLst/>
              <a:gdLst>
                <a:gd name="connsiteX0" fmla="*/ 2984021 w 2984020"/>
                <a:gd name="connsiteY0" fmla="*/ 0 h 1727562"/>
                <a:gd name="connsiteX1" fmla="*/ 2552 w 2984020"/>
                <a:gd name="connsiteY1" fmla="*/ 1727563 h 1727562"/>
                <a:gd name="connsiteX2" fmla="*/ 0 w 2984020"/>
                <a:gd name="connsiteY2" fmla="*/ 1723342 h 1727562"/>
                <a:gd name="connsiteX3" fmla="*/ 2984021 w 2984020"/>
                <a:gd name="connsiteY3" fmla="*/ 0 h 1727562"/>
              </a:gdLst>
              <a:ahLst/>
              <a:cxnLst>
                <a:cxn ang="0">
                  <a:pos x="connsiteX0" y="connsiteY0"/>
                </a:cxn>
                <a:cxn ang="0">
                  <a:pos x="connsiteX1" y="connsiteY1"/>
                </a:cxn>
                <a:cxn ang="0">
                  <a:pos x="connsiteX2" y="connsiteY2"/>
                </a:cxn>
                <a:cxn ang="0">
                  <a:pos x="connsiteX3" y="connsiteY3"/>
                </a:cxn>
              </a:cxnLst>
              <a:rect l="l" t="t" r="r" b="b"/>
              <a:pathLst>
                <a:path w="2984020" h="1727562">
                  <a:moveTo>
                    <a:pt x="2984021" y="0"/>
                  </a:moveTo>
                  <a:lnTo>
                    <a:pt x="2552" y="1727563"/>
                  </a:lnTo>
                  <a:lnTo>
                    <a:pt x="0" y="1723342"/>
                  </a:lnTo>
                  <a:lnTo>
                    <a:pt x="2984021" y="0"/>
                  </a:lnTo>
                  <a:close/>
                </a:path>
              </a:pathLst>
            </a:custGeom>
            <a:solidFill>
              <a:srgbClr val="939598"/>
            </a:solidFill>
            <a:ln w="981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8" name="Freeform 107">
              <a:extLst>
                <a:ext uri="{FF2B5EF4-FFF2-40B4-BE49-F238E27FC236}">
                  <a16:creationId xmlns:a16="http://schemas.microsoft.com/office/drawing/2014/main" id="{33D65DF4-C645-C842-82B4-31230E599BFB}"/>
                </a:ext>
              </a:extLst>
            </p:cNvPr>
            <p:cNvSpPr/>
            <p:nvPr/>
          </p:nvSpPr>
          <p:spPr>
            <a:xfrm>
              <a:off x="8039853" y="4488459"/>
              <a:ext cx="2984020" cy="1727562"/>
            </a:xfrm>
            <a:custGeom>
              <a:avLst/>
              <a:gdLst>
                <a:gd name="connsiteX0" fmla="*/ 2984021 w 2984020"/>
                <a:gd name="connsiteY0" fmla="*/ 0 h 1727562"/>
                <a:gd name="connsiteX1" fmla="*/ 2552 w 2984020"/>
                <a:gd name="connsiteY1" fmla="*/ 1727563 h 1727562"/>
                <a:gd name="connsiteX2" fmla="*/ 0 w 2984020"/>
                <a:gd name="connsiteY2" fmla="*/ 1723342 h 1727562"/>
                <a:gd name="connsiteX3" fmla="*/ 2984021 w 2984020"/>
                <a:gd name="connsiteY3" fmla="*/ 0 h 1727562"/>
              </a:gdLst>
              <a:ahLst/>
              <a:cxnLst>
                <a:cxn ang="0">
                  <a:pos x="connsiteX0" y="connsiteY0"/>
                </a:cxn>
                <a:cxn ang="0">
                  <a:pos x="connsiteX1" y="connsiteY1"/>
                </a:cxn>
                <a:cxn ang="0">
                  <a:pos x="connsiteX2" y="connsiteY2"/>
                </a:cxn>
                <a:cxn ang="0">
                  <a:pos x="connsiteX3" y="connsiteY3"/>
                </a:cxn>
              </a:cxnLst>
              <a:rect l="l" t="t" r="r" b="b"/>
              <a:pathLst>
                <a:path w="2984020" h="1727562">
                  <a:moveTo>
                    <a:pt x="2984021" y="0"/>
                  </a:moveTo>
                  <a:lnTo>
                    <a:pt x="2552" y="1727563"/>
                  </a:lnTo>
                  <a:lnTo>
                    <a:pt x="0" y="1723342"/>
                  </a:lnTo>
                  <a:lnTo>
                    <a:pt x="2984021" y="0"/>
                  </a:lnTo>
                  <a:close/>
                </a:path>
              </a:pathLst>
            </a:custGeom>
            <a:solidFill>
              <a:srgbClr val="939598"/>
            </a:solidFill>
            <a:ln w="981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9" name="Freeform 108">
              <a:extLst>
                <a:ext uri="{FF2B5EF4-FFF2-40B4-BE49-F238E27FC236}">
                  <a16:creationId xmlns:a16="http://schemas.microsoft.com/office/drawing/2014/main" id="{023CB286-5DAC-3748-800D-48ECBA210F02}"/>
                </a:ext>
              </a:extLst>
            </p:cNvPr>
            <p:cNvSpPr/>
            <p:nvPr/>
          </p:nvSpPr>
          <p:spPr>
            <a:xfrm>
              <a:off x="8039853" y="4412284"/>
              <a:ext cx="2984020" cy="1727563"/>
            </a:xfrm>
            <a:custGeom>
              <a:avLst/>
              <a:gdLst>
                <a:gd name="connsiteX0" fmla="*/ 2984021 w 2984020"/>
                <a:gd name="connsiteY0" fmla="*/ 0 h 1727563"/>
                <a:gd name="connsiteX1" fmla="*/ 2552 w 2984020"/>
                <a:gd name="connsiteY1" fmla="*/ 1727563 h 1727563"/>
                <a:gd name="connsiteX2" fmla="*/ 0 w 2984020"/>
                <a:gd name="connsiteY2" fmla="*/ 1723342 h 1727563"/>
                <a:gd name="connsiteX3" fmla="*/ 2984021 w 2984020"/>
                <a:gd name="connsiteY3" fmla="*/ 0 h 1727563"/>
              </a:gdLst>
              <a:ahLst/>
              <a:cxnLst>
                <a:cxn ang="0">
                  <a:pos x="connsiteX0" y="connsiteY0"/>
                </a:cxn>
                <a:cxn ang="0">
                  <a:pos x="connsiteX1" y="connsiteY1"/>
                </a:cxn>
                <a:cxn ang="0">
                  <a:pos x="connsiteX2" y="connsiteY2"/>
                </a:cxn>
                <a:cxn ang="0">
                  <a:pos x="connsiteX3" y="connsiteY3"/>
                </a:cxn>
              </a:cxnLst>
              <a:rect l="l" t="t" r="r" b="b"/>
              <a:pathLst>
                <a:path w="2984020" h="1727563">
                  <a:moveTo>
                    <a:pt x="2984021" y="0"/>
                  </a:moveTo>
                  <a:lnTo>
                    <a:pt x="2552" y="1727563"/>
                  </a:lnTo>
                  <a:lnTo>
                    <a:pt x="0" y="1723342"/>
                  </a:lnTo>
                  <a:lnTo>
                    <a:pt x="2984021" y="0"/>
                  </a:lnTo>
                  <a:close/>
                </a:path>
              </a:pathLst>
            </a:custGeom>
            <a:solidFill>
              <a:srgbClr val="939598"/>
            </a:solidFill>
            <a:ln w="981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0" name="Freeform 109">
              <a:extLst>
                <a:ext uri="{FF2B5EF4-FFF2-40B4-BE49-F238E27FC236}">
                  <a16:creationId xmlns:a16="http://schemas.microsoft.com/office/drawing/2014/main" id="{28DAB59D-5BB6-E747-BB26-06086E671BD9}"/>
                </a:ext>
              </a:extLst>
            </p:cNvPr>
            <p:cNvSpPr/>
            <p:nvPr/>
          </p:nvSpPr>
          <p:spPr>
            <a:xfrm>
              <a:off x="8832725" y="4235985"/>
              <a:ext cx="2191245" cy="1267573"/>
            </a:xfrm>
            <a:custGeom>
              <a:avLst/>
              <a:gdLst>
                <a:gd name="connsiteX0" fmla="*/ 2191246 w 2191245"/>
                <a:gd name="connsiteY0" fmla="*/ 0 h 1267573"/>
                <a:gd name="connsiteX1" fmla="*/ 0 w 2191245"/>
                <a:gd name="connsiteY1" fmla="*/ 1267573 h 1267573"/>
              </a:gdLst>
              <a:ahLst/>
              <a:cxnLst>
                <a:cxn ang="0">
                  <a:pos x="connsiteX0" y="connsiteY0"/>
                </a:cxn>
                <a:cxn ang="0">
                  <a:pos x="connsiteX1" y="connsiteY1"/>
                </a:cxn>
              </a:cxnLst>
              <a:rect l="l" t="t" r="r" b="b"/>
              <a:pathLst>
                <a:path w="2191245" h="1267573">
                  <a:moveTo>
                    <a:pt x="2191246" y="0"/>
                  </a:moveTo>
                  <a:lnTo>
                    <a:pt x="0" y="1267573"/>
                  </a:lnTo>
                </a:path>
              </a:pathLst>
            </a:custGeom>
            <a:ln w="981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1" name="Freeform 110">
              <a:extLst>
                <a:ext uri="{FF2B5EF4-FFF2-40B4-BE49-F238E27FC236}">
                  <a16:creationId xmlns:a16="http://schemas.microsoft.com/office/drawing/2014/main" id="{938DA330-2BCF-0240-A291-4DB1753AACB6}"/>
                </a:ext>
              </a:extLst>
            </p:cNvPr>
            <p:cNvSpPr/>
            <p:nvPr/>
          </p:nvSpPr>
          <p:spPr>
            <a:xfrm>
              <a:off x="8831450" y="4159712"/>
              <a:ext cx="2192521" cy="1269830"/>
            </a:xfrm>
            <a:custGeom>
              <a:avLst/>
              <a:gdLst>
                <a:gd name="connsiteX0" fmla="*/ 2192522 w 2192521"/>
                <a:gd name="connsiteY0" fmla="*/ 0 h 1269830"/>
                <a:gd name="connsiteX1" fmla="*/ 2454 w 2192521"/>
                <a:gd name="connsiteY1" fmla="*/ 1269831 h 1269830"/>
                <a:gd name="connsiteX2" fmla="*/ 0 w 2192521"/>
                <a:gd name="connsiteY2" fmla="*/ 1265610 h 1269830"/>
                <a:gd name="connsiteX3" fmla="*/ 2192522 w 2192521"/>
                <a:gd name="connsiteY3" fmla="*/ 0 h 1269830"/>
              </a:gdLst>
              <a:ahLst/>
              <a:cxnLst>
                <a:cxn ang="0">
                  <a:pos x="connsiteX0" y="connsiteY0"/>
                </a:cxn>
                <a:cxn ang="0">
                  <a:pos x="connsiteX1" y="connsiteY1"/>
                </a:cxn>
                <a:cxn ang="0">
                  <a:pos x="connsiteX2" y="connsiteY2"/>
                </a:cxn>
                <a:cxn ang="0">
                  <a:pos x="connsiteX3" y="connsiteY3"/>
                </a:cxn>
              </a:cxnLst>
              <a:rect l="l" t="t" r="r" b="b"/>
              <a:pathLst>
                <a:path w="2192521" h="1269830">
                  <a:moveTo>
                    <a:pt x="2192522" y="0"/>
                  </a:moveTo>
                  <a:lnTo>
                    <a:pt x="2454" y="1269831"/>
                  </a:lnTo>
                  <a:lnTo>
                    <a:pt x="0" y="1265610"/>
                  </a:lnTo>
                  <a:lnTo>
                    <a:pt x="2192522" y="0"/>
                  </a:lnTo>
                  <a:close/>
                </a:path>
              </a:pathLst>
            </a:custGeom>
            <a:solidFill>
              <a:srgbClr val="939598"/>
            </a:solidFill>
            <a:ln w="981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2" name="Freeform 111">
              <a:extLst>
                <a:ext uri="{FF2B5EF4-FFF2-40B4-BE49-F238E27FC236}">
                  <a16:creationId xmlns:a16="http://schemas.microsoft.com/office/drawing/2014/main" id="{511A9339-613F-2248-B21D-8E9D23CBB412}"/>
                </a:ext>
              </a:extLst>
            </p:cNvPr>
            <p:cNvSpPr/>
            <p:nvPr/>
          </p:nvSpPr>
          <p:spPr>
            <a:xfrm>
              <a:off x="8831450" y="4083636"/>
              <a:ext cx="2192521" cy="1269732"/>
            </a:xfrm>
            <a:custGeom>
              <a:avLst/>
              <a:gdLst>
                <a:gd name="connsiteX0" fmla="*/ 2192522 w 2192521"/>
                <a:gd name="connsiteY0" fmla="*/ 0 h 1269732"/>
                <a:gd name="connsiteX1" fmla="*/ 2454 w 2192521"/>
                <a:gd name="connsiteY1" fmla="*/ 1269733 h 1269732"/>
                <a:gd name="connsiteX2" fmla="*/ 0 w 2192521"/>
                <a:gd name="connsiteY2" fmla="*/ 1265512 h 1269732"/>
                <a:gd name="connsiteX3" fmla="*/ 2192522 w 2192521"/>
                <a:gd name="connsiteY3" fmla="*/ 0 h 1269732"/>
              </a:gdLst>
              <a:ahLst/>
              <a:cxnLst>
                <a:cxn ang="0">
                  <a:pos x="connsiteX0" y="connsiteY0"/>
                </a:cxn>
                <a:cxn ang="0">
                  <a:pos x="connsiteX1" y="connsiteY1"/>
                </a:cxn>
                <a:cxn ang="0">
                  <a:pos x="connsiteX2" y="connsiteY2"/>
                </a:cxn>
                <a:cxn ang="0">
                  <a:pos x="connsiteX3" y="connsiteY3"/>
                </a:cxn>
              </a:cxnLst>
              <a:rect l="l" t="t" r="r" b="b"/>
              <a:pathLst>
                <a:path w="2192521" h="1269732">
                  <a:moveTo>
                    <a:pt x="2192522" y="0"/>
                  </a:moveTo>
                  <a:lnTo>
                    <a:pt x="2454" y="1269733"/>
                  </a:lnTo>
                  <a:lnTo>
                    <a:pt x="0" y="1265512"/>
                  </a:lnTo>
                  <a:lnTo>
                    <a:pt x="2192522" y="0"/>
                  </a:lnTo>
                  <a:close/>
                </a:path>
              </a:pathLst>
            </a:custGeom>
            <a:solidFill>
              <a:srgbClr val="939598"/>
            </a:solidFill>
            <a:ln w="981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3" name="Freeform 112">
              <a:extLst>
                <a:ext uri="{FF2B5EF4-FFF2-40B4-BE49-F238E27FC236}">
                  <a16:creationId xmlns:a16="http://schemas.microsoft.com/office/drawing/2014/main" id="{28CD751A-7A25-7F4C-AED6-C5EC3AEFE55E}"/>
                </a:ext>
              </a:extLst>
            </p:cNvPr>
            <p:cNvSpPr/>
            <p:nvPr/>
          </p:nvSpPr>
          <p:spPr>
            <a:xfrm>
              <a:off x="8831450" y="4007462"/>
              <a:ext cx="2192521" cy="1269732"/>
            </a:xfrm>
            <a:custGeom>
              <a:avLst/>
              <a:gdLst>
                <a:gd name="connsiteX0" fmla="*/ 2192522 w 2192521"/>
                <a:gd name="connsiteY0" fmla="*/ 0 h 1269732"/>
                <a:gd name="connsiteX1" fmla="*/ 2454 w 2192521"/>
                <a:gd name="connsiteY1" fmla="*/ 1269733 h 1269732"/>
                <a:gd name="connsiteX2" fmla="*/ 0 w 2192521"/>
                <a:gd name="connsiteY2" fmla="*/ 1265512 h 1269732"/>
                <a:gd name="connsiteX3" fmla="*/ 2192522 w 2192521"/>
                <a:gd name="connsiteY3" fmla="*/ 0 h 1269732"/>
              </a:gdLst>
              <a:ahLst/>
              <a:cxnLst>
                <a:cxn ang="0">
                  <a:pos x="connsiteX0" y="connsiteY0"/>
                </a:cxn>
                <a:cxn ang="0">
                  <a:pos x="connsiteX1" y="connsiteY1"/>
                </a:cxn>
                <a:cxn ang="0">
                  <a:pos x="connsiteX2" y="connsiteY2"/>
                </a:cxn>
                <a:cxn ang="0">
                  <a:pos x="connsiteX3" y="connsiteY3"/>
                </a:cxn>
              </a:cxnLst>
              <a:rect l="l" t="t" r="r" b="b"/>
              <a:pathLst>
                <a:path w="2192521" h="1269732">
                  <a:moveTo>
                    <a:pt x="2192522" y="0"/>
                  </a:moveTo>
                  <a:lnTo>
                    <a:pt x="2454" y="1269733"/>
                  </a:lnTo>
                  <a:lnTo>
                    <a:pt x="0" y="1265512"/>
                  </a:lnTo>
                  <a:lnTo>
                    <a:pt x="2192522" y="0"/>
                  </a:lnTo>
                  <a:close/>
                </a:path>
              </a:pathLst>
            </a:custGeom>
            <a:solidFill>
              <a:srgbClr val="939598"/>
            </a:solidFill>
            <a:ln w="981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4" name="Freeform 113">
              <a:extLst>
                <a:ext uri="{FF2B5EF4-FFF2-40B4-BE49-F238E27FC236}">
                  <a16:creationId xmlns:a16="http://schemas.microsoft.com/office/drawing/2014/main" id="{0200BE65-2DF0-9E4B-B0A7-C8DC48EA7001}"/>
                </a:ext>
              </a:extLst>
            </p:cNvPr>
            <p:cNvSpPr/>
            <p:nvPr/>
          </p:nvSpPr>
          <p:spPr>
            <a:xfrm>
              <a:off x="8831450" y="3931386"/>
              <a:ext cx="2192521" cy="1269732"/>
            </a:xfrm>
            <a:custGeom>
              <a:avLst/>
              <a:gdLst>
                <a:gd name="connsiteX0" fmla="*/ 2192522 w 2192521"/>
                <a:gd name="connsiteY0" fmla="*/ 0 h 1269732"/>
                <a:gd name="connsiteX1" fmla="*/ 2454 w 2192521"/>
                <a:gd name="connsiteY1" fmla="*/ 1269733 h 1269732"/>
                <a:gd name="connsiteX2" fmla="*/ 0 w 2192521"/>
                <a:gd name="connsiteY2" fmla="*/ 1265414 h 1269732"/>
                <a:gd name="connsiteX3" fmla="*/ 2192522 w 2192521"/>
                <a:gd name="connsiteY3" fmla="*/ 0 h 1269732"/>
              </a:gdLst>
              <a:ahLst/>
              <a:cxnLst>
                <a:cxn ang="0">
                  <a:pos x="connsiteX0" y="connsiteY0"/>
                </a:cxn>
                <a:cxn ang="0">
                  <a:pos x="connsiteX1" y="connsiteY1"/>
                </a:cxn>
                <a:cxn ang="0">
                  <a:pos x="connsiteX2" y="connsiteY2"/>
                </a:cxn>
                <a:cxn ang="0">
                  <a:pos x="connsiteX3" y="connsiteY3"/>
                </a:cxn>
              </a:cxnLst>
              <a:rect l="l" t="t" r="r" b="b"/>
              <a:pathLst>
                <a:path w="2192521" h="1269732">
                  <a:moveTo>
                    <a:pt x="2192522" y="0"/>
                  </a:moveTo>
                  <a:lnTo>
                    <a:pt x="2454" y="1269733"/>
                  </a:lnTo>
                  <a:lnTo>
                    <a:pt x="0" y="1265414"/>
                  </a:lnTo>
                  <a:lnTo>
                    <a:pt x="2192522" y="0"/>
                  </a:lnTo>
                  <a:close/>
                </a:path>
              </a:pathLst>
            </a:custGeom>
            <a:solidFill>
              <a:srgbClr val="939598"/>
            </a:solidFill>
            <a:ln w="981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5" name="Freeform 114">
              <a:extLst>
                <a:ext uri="{FF2B5EF4-FFF2-40B4-BE49-F238E27FC236}">
                  <a16:creationId xmlns:a16="http://schemas.microsoft.com/office/drawing/2014/main" id="{2DBDC479-D8C8-AA41-9619-8D3712387365}"/>
                </a:ext>
              </a:extLst>
            </p:cNvPr>
            <p:cNvSpPr/>
            <p:nvPr/>
          </p:nvSpPr>
          <p:spPr>
            <a:xfrm>
              <a:off x="8831450" y="3855212"/>
              <a:ext cx="2192521" cy="1269634"/>
            </a:xfrm>
            <a:custGeom>
              <a:avLst/>
              <a:gdLst>
                <a:gd name="connsiteX0" fmla="*/ 2192522 w 2192521"/>
                <a:gd name="connsiteY0" fmla="*/ 0 h 1269634"/>
                <a:gd name="connsiteX1" fmla="*/ 2454 w 2192521"/>
                <a:gd name="connsiteY1" fmla="*/ 1269635 h 1269634"/>
                <a:gd name="connsiteX2" fmla="*/ 0 w 2192521"/>
                <a:gd name="connsiteY2" fmla="*/ 1265414 h 1269634"/>
                <a:gd name="connsiteX3" fmla="*/ 2192522 w 2192521"/>
                <a:gd name="connsiteY3" fmla="*/ 0 h 1269634"/>
              </a:gdLst>
              <a:ahLst/>
              <a:cxnLst>
                <a:cxn ang="0">
                  <a:pos x="connsiteX0" y="connsiteY0"/>
                </a:cxn>
                <a:cxn ang="0">
                  <a:pos x="connsiteX1" y="connsiteY1"/>
                </a:cxn>
                <a:cxn ang="0">
                  <a:pos x="connsiteX2" y="connsiteY2"/>
                </a:cxn>
                <a:cxn ang="0">
                  <a:pos x="connsiteX3" y="connsiteY3"/>
                </a:cxn>
              </a:cxnLst>
              <a:rect l="l" t="t" r="r" b="b"/>
              <a:pathLst>
                <a:path w="2192521" h="1269634">
                  <a:moveTo>
                    <a:pt x="2192522" y="0"/>
                  </a:moveTo>
                  <a:lnTo>
                    <a:pt x="2454" y="1269635"/>
                  </a:lnTo>
                  <a:lnTo>
                    <a:pt x="0" y="1265414"/>
                  </a:lnTo>
                  <a:lnTo>
                    <a:pt x="2192522" y="0"/>
                  </a:lnTo>
                  <a:close/>
                </a:path>
              </a:pathLst>
            </a:custGeom>
            <a:solidFill>
              <a:srgbClr val="939598"/>
            </a:solidFill>
            <a:ln w="981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6" name="Freeform 115">
              <a:extLst>
                <a:ext uri="{FF2B5EF4-FFF2-40B4-BE49-F238E27FC236}">
                  <a16:creationId xmlns:a16="http://schemas.microsoft.com/office/drawing/2014/main" id="{C94C9ED9-1ADE-424E-85B9-2F020F7DCB5D}"/>
                </a:ext>
              </a:extLst>
            </p:cNvPr>
            <p:cNvSpPr/>
            <p:nvPr/>
          </p:nvSpPr>
          <p:spPr>
            <a:xfrm>
              <a:off x="8831450" y="3778940"/>
              <a:ext cx="2192521" cy="1269830"/>
            </a:xfrm>
            <a:custGeom>
              <a:avLst/>
              <a:gdLst>
                <a:gd name="connsiteX0" fmla="*/ 2192522 w 2192521"/>
                <a:gd name="connsiteY0" fmla="*/ 0 h 1269830"/>
                <a:gd name="connsiteX1" fmla="*/ 2454 w 2192521"/>
                <a:gd name="connsiteY1" fmla="*/ 1269831 h 1269830"/>
                <a:gd name="connsiteX2" fmla="*/ 0 w 2192521"/>
                <a:gd name="connsiteY2" fmla="*/ 1265610 h 1269830"/>
                <a:gd name="connsiteX3" fmla="*/ 2192522 w 2192521"/>
                <a:gd name="connsiteY3" fmla="*/ 0 h 1269830"/>
              </a:gdLst>
              <a:ahLst/>
              <a:cxnLst>
                <a:cxn ang="0">
                  <a:pos x="connsiteX0" y="connsiteY0"/>
                </a:cxn>
                <a:cxn ang="0">
                  <a:pos x="connsiteX1" y="connsiteY1"/>
                </a:cxn>
                <a:cxn ang="0">
                  <a:pos x="connsiteX2" y="connsiteY2"/>
                </a:cxn>
                <a:cxn ang="0">
                  <a:pos x="connsiteX3" y="connsiteY3"/>
                </a:cxn>
              </a:cxnLst>
              <a:rect l="l" t="t" r="r" b="b"/>
              <a:pathLst>
                <a:path w="2192521" h="1269830">
                  <a:moveTo>
                    <a:pt x="2192522" y="0"/>
                  </a:moveTo>
                  <a:lnTo>
                    <a:pt x="2454" y="1269831"/>
                  </a:lnTo>
                  <a:lnTo>
                    <a:pt x="0" y="1265610"/>
                  </a:lnTo>
                  <a:lnTo>
                    <a:pt x="2192522" y="0"/>
                  </a:lnTo>
                  <a:close/>
                </a:path>
              </a:pathLst>
            </a:custGeom>
            <a:solidFill>
              <a:srgbClr val="939598"/>
            </a:solidFill>
            <a:ln w="981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7" name="Freeform 116">
              <a:extLst>
                <a:ext uri="{FF2B5EF4-FFF2-40B4-BE49-F238E27FC236}">
                  <a16:creationId xmlns:a16="http://schemas.microsoft.com/office/drawing/2014/main" id="{FEAFC43F-AFA9-F949-A042-AA1372F69AC8}"/>
                </a:ext>
              </a:extLst>
            </p:cNvPr>
            <p:cNvSpPr/>
            <p:nvPr/>
          </p:nvSpPr>
          <p:spPr>
            <a:xfrm>
              <a:off x="9594386" y="3528232"/>
              <a:ext cx="1429683" cy="828394"/>
            </a:xfrm>
            <a:custGeom>
              <a:avLst/>
              <a:gdLst>
                <a:gd name="connsiteX0" fmla="*/ 1429684 w 1429683"/>
                <a:gd name="connsiteY0" fmla="*/ 0 h 828394"/>
                <a:gd name="connsiteX1" fmla="*/ 2454 w 1429683"/>
                <a:gd name="connsiteY1" fmla="*/ 828394 h 828394"/>
                <a:gd name="connsiteX2" fmla="*/ 0 w 1429683"/>
                <a:gd name="connsiteY2" fmla="*/ 824173 h 828394"/>
                <a:gd name="connsiteX3" fmla="*/ 1429684 w 1429683"/>
                <a:gd name="connsiteY3" fmla="*/ 0 h 828394"/>
              </a:gdLst>
              <a:ahLst/>
              <a:cxnLst>
                <a:cxn ang="0">
                  <a:pos x="connsiteX0" y="connsiteY0"/>
                </a:cxn>
                <a:cxn ang="0">
                  <a:pos x="connsiteX1" y="connsiteY1"/>
                </a:cxn>
                <a:cxn ang="0">
                  <a:pos x="connsiteX2" y="connsiteY2"/>
                </a:cxn>
                <a:cxn ang="0">
                  <a:pos x="connsiteX3" y="connsiteY3"/>
                </a:cxn>
              </a:cxnLst>
              <a:rect l="l" t="t" r="r" b="b"/>
              <a:pathLst>
                <a:path w="1429683" h="828394">
                  <a:moveTo>
                    <a:pt x="1429684" y="0"/>
                  </a:moveTo>
                  <a:lnTo>
                    <a:pt x="2454" y="828394"/>
                  </a:lnTo>
                  <a:lnTo>
                    <a:pt x="0" y="824173"/>
                  </a:lnTo>
                  <a:lnTo>
                    <a:pt x="1429684" y="0"/>
                  </a:lnTo>
                  <a:close/>
                </a:path>
              </a:pathLst>
            </a:custGeom>
            <a:solidFill>
              <a:srgbClr val="939598"/>
            </a:solidFill>
            <a:ln w="981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8" name="Freeform 117">
              <a:extLst>
                <a:ext uri="{FF2B5EF4-FFF2-40B4-BE49-F238E27FC236}">
                  <a16:creationId xmlns:a16="http://schemas.microsoft.com/office/drawing/2014/main" id="{1D642A0E-9AEF-774D-95B3-4C60D05413DC}"/>
                </a:ext>
              </a:extLst>
            </p:cNvPr>
            <p:cNvSpPr/>
            <p:nvPr/>
          </p:nvSpPr>
          <p:spPr>
            <a:xfrm>
              <a:off x="9594386" y="3452156"/>
              <a:ext cx="1429683" cy="828394"/>
            </a:xfrm>
            <a:custGeom>
              <a:avLst/>
              <a:gdLst>
                <a:gd name="connsiteX0" fmla="*/ 1429684 w 1429683"/>
                <a:gd name="connsiteY0" fmla="*/ 0 h 828394"/>
                <a:gd name="connsiteX1" fmla="*/ 2454 w 1429683"/>
                <a:gd name="connsiteY1" fmla="*/ 828394 h 828394"/>
                <a:gd name="connsiteX2" fmla="*/ 0 w 1429683"/>
                <a:gd name="connsiteY2" fmla="*/ 824173 h 828394"/>
                <a:gd name="connsiteX3" fmla="*/ 1429684 w 1429683"/>
                <a:gd name="connsiteY3" fmla="*/ 0 h 828394"/>
              </a:gdLst>
              <a:ahLst/>
              <a:cxnLst>
                <a:cxn ang="0">
                  <a:pos x="connsiteX0" y="connsiteY0"/>
                </a:cxn>
                <a:cxn ang="0">
                  <a:pos x="connsiteX1" y="connsiteY1"/>
                </a:cxn>
                <a:cxn ang="0">
                  <a:pos x="connsiteX2" y="connsiteY2"/>
                </a:cxn>
                <a:cxn ang="0">
                  <a:pos x="connsiteX3" y="connsiteY3"/>
                </a:cxn>
              </a:cxnLst>
              <a:rect l="l" t="t" r="r" b="b"/>
              <a:pathLst>
                <a:path w="1429683" h="828394">
                  <a:moveTo>
                    <a:pt x="1429684" y="0"/>
                  </a:moveTo>
                  <a:lnTo>
                    <a:pt x="2454" y="828394"/>
                  </a:lnTo>
                  <a:lnTo>
                    <a:pt x="0" y="824173"/>
                  </a:lnTo>
                  <a:lnTo>
                    <a:pt x="1429684" y="0"/>
                  </a:lnTo>
                  <a:close/>
                </a:path>
              </a:pathLst>
            </a:custGeom>
            <a:solidFill>
              <a:srgbClr val="939598"/>
            </a:solidFill>
            <a:ln w="981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9" name="Freeform 118">
              <a:extLst>
                <a:ext uri="{FF2B5EF4-FFF2-40B4-BE49-F238E27FC236}">
                  <a16:creationId xmlns:a16="http://schemas.microsoft.com/office/drawing/2014/main" id="{FD640B1F-BA63-2646-BB91-B82145DE9699}"/>
                </a:ext>
              </a:extLst>
            </p:cNvPr>
            <p:cNvSpPr/>
            <p:nvPr/>
          </p:nvSpPr>
          <p:spPr>
            <a:xfrm>
              <a:off x="9594386" y="3375884"/>
              <a:ext cx="1429683" cy="828491"/>
            </a:xfrm>
            <a:custGeom>
              <a:avLst/>
              <a:gdLst>
                <a:gd name="connsiteX0" fmla="*/ 1429684 w 1429683"/>
                <a:gd name="connsiteY0" fmla="*/ 0 h 828491"/>
                <a:gd name="connsiteX1" fmla="*/ 2454 w 1429683"/>
                <a:gd name="connsiteY1" fmla="*/ 828492 h 828491"/>
                <a:gd name="connsiteX2" fmla="*/ 0 w 1429683"/>
                <a:gd name="connsiteY2" fmla="*/ 824271 h 828491"/>
                <a:gd name="connsiteX3" fmla="*/ 1429684 w 1429683"/>
                <a:gd name="connsiteY3" fmla="*/ 0 h 828491"/>
              </a:gdLst>
              <a:ahLst/>
              <a:cxnLst>
                <a:cxn ang="0">
                  <a:pos x="connsiteX0" y="connsiteY0"/>
                </a:cxn>
                <a:cxn ang="0">
                  <a:pos x="connsiteX1" y="connsiteY1"/>
                </a:cxn>
                <a:cxn ang="0">
                  <a:pos x="connsiteX2" y="connsiteY2"/>
                </a:cxn>
                <a:cxn ang="0">
                  <a:pos x="connsiteX3" y="connsiteY3"/>
                </a:cxn>
              </a:cxnLst>
              <a:rect l="l" t="t" r="r" b="b"/>
              <a:pathLst>
                <a:path w="1429683" h="828491">
                  <a:moveTo>
                    <a:pt x="1429684" y="0"/>
                  </a:moveTo>
                  <a:lnTo>
                    <a:pt x="2454" y="828492"/>
                  </a:lnTo>
                  <a:lnTo>
                    <a:pt x="0" y="824271"/>
                  </a:lnTo>
                  <a:lnTo>
                    <a:pt x="1429684" y="0"/>
                  </a:lnTo>
                  <a:close/>
                </a:path>
              </a:pathLst>
            </a:custGeom>
            <a:solidFill>
              <a:srgbClr val="939598"/>
            </a:solidFill>
            <a:ln w="981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0" name="Freeform 119">
              <a:extLst>
                <a:ext uri="{FF2B5EF4-FFF2-40B4-BE49-F238E27FC236}">
                  <a16:creationId xmlns:a16="http://schemas.microsoft.com/office/drawing/2014/main" id="{C1E53271-FC78-8E48-9150-F7CF5F4FD757}"/>
                </a:ext>
              </a:extLst>
            </p:cNvPr>
            <p:cNvSpPr/>
            <p:nvPr/>
          </p:nvSpPr>
          <p:spPr>
            <a:xfrm>
              <a:off x="9594386" y="3299710"/>
              <a:ext cx="1429683" cy="828491"/>
            </a:xfrm>
            <a:custGeom>
              <a:avLst/>
              <a:gdLst>
                <a:gd name="connsiteX0" fmla="*/ 1429684 w 1429683"/>
                <a:gd name="connsiteY0" fmla="*/ 0 h 828491"/>
                <a:gd name="connsiteX1" fmla="*/ 2454 w 1429683"/>
                <a:gd name="connsiteY1" fmla="*/ 828492 h 828491"/>
                <a:gd name="connsiteX2" fmla="*/ 0 w 1429683"/>
                <a:gd name="connsiteY2" fmla="*/ 824271 h 828491"/>
                <a:gd name="connsiteX3" fmla="*/ 1429684 w 1429683"/>
                <a:gd name="connsiteY3" fmla="*/ 0 h 828491"/>
              </a:gdLst>
              <a:ahLst/>
              <a:cxnLst>
                <a:cxn ang="0">
                  <a:pos x="connsiteX0" y="connsiteY0"/>
                </a:cxn>
                <a:cxn ang="0">
                  <a:pos x="connsiteX1" y="connsiteY1"/>
                </a:cxn>
                <a:cxn ang="0">
                  <a:pos x="connsiteX2" y="connsiteY2"/>
                </a:cxn>
                <a:cxn ang="0">
                  <a:pos x="connsiteX3" y="connsiteY3"/>
                </a:cxn>
              </a:cxnLst>
              <a:rect l="l" t="t" r="r" b="b"/>
              <a:pathLst>
                <a:path w="1429683" h="828491">
                  <a:moveTo>
                    <a:pt x="1429684" y="0"/>
                  </a:moveTo>
                  <a:lnTo>
                    <a:pt x="2454" y="828492"/>
                  </a:lnTo>
                  <a:lnTo>
                    <a:pt x="0" y="824271"/>
                  </a:lnTo>
                  <a:lnTo>
                    <a:pt x="1429684" y="0"/>
                  </a:lnTo>
                  <a:close/>
                </a:path>
              </a:pathLst>
            </a:custGeom>
            <a:solidFill>
              <a:srgbClr val="939598"/>
            </a:solidFill>
            <a:ln w="981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1" name="Freeform 120">
              <a:extLst>
                <a:ext uri="{FF2B5EF4-FFF2-40B4-BE49-F238E27FC236}">
                  <a16:creationId xmlns:a16="http://schemas.microsoft.com/office/drawing/2014/main" id="{C02E8E1D-AD47-E44C-9C38-6A6EB6343FE1}"/>
                </a:ext>
              </a:extLst>
            </p:cNvPr>
            <p:cNvSpPr/>
            <p:nvPr/>
          </p:nvSpPr>
          <p:spPr>
            <a:xfrm>
              <a:off x="9594386" y="3223634"/>
              <a:ext cx="1429683" cy="828491"/>
            </a:xfrm>
            <a:custGeom>
              <a:avLst/>
              <a:gdLst>
                <a:gd name="connsiteX0" fmla="*/ 1429684 w 1429683"/>
                <a:gd name="connsiteY0" fmla="*/ 0 h 828491"/>
                <a:gd name="connsiteX1" fmla="*/ 2454 w 1429683"/>
                <a:gd name="connsiteY1" fmla="*/ 828492 h 828491"/>
                <a:gd name="connsiteX2" fmla="*/ 0 w 1429683"/>
                <a:gd name="connsiteY2" fmla="*/ 824173 h 828491"/>
                <a:gd name="connsiteX3" fmla="*/ 1429684 w 1429683"/>
                <a:gd name="connsiteY3" fmla="*/ 0 h 828491"/>
              </a:gdLst>
              <a:ahLst/>
              <a:cxnLst>
                <a:cxn ang="0">
                  <a:pos x="connsiteX0" y="connsiteY0"/>
                </a:cxn>
                <a:cxn ang="0">
                  <a:pos x="connsiteX1" y="connsiteY1"/>
                </a:cxn>
                <a:cxn ang="0">
                  <a:pos x="connsiteX2" y="connsiteY2"/>
                </a:cxn>
                <a:cxn ang="0">
                  <a:pos x="connsiteX3" y="connsiteY3"/>
                </a:cxn>
              </a:cxnLst>
              <a:rect l="l" t="t" r="r" b="b"/>
              <a:pathLst>
                <a:path w="1429683" h="828491">
                  <a:moveTo>
                    <a:pt x="1429684" y="0"/>
                  </a:moveTo>
                  <a:lnTo>
                    <a:pt x="2454" y="828492"/>
                  </a:lnTo>
                  <a:lnTo>
                    <a:pt x="0" y="824173"/>
                  </a:lnTo>
                  <a:lnTo>
                    <a:pt x="1429684" y="0"/>
                  </a:lnTo>
                  <a:close/>
                </a:path>
              </a:pathLst>
            </a:custGeom>
            <a:solidFill>
              <a:srgbClr val="939598"/>
            </a:solidFill>
            <a:ln w="981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2" name="Freeform 121">
              <a:extLst>
                <a:ext uri="{FF2B5EF4-FFF2-40B4-BE49-F238E27FC236}">
                  <a16:creationId xmlns:a16="http://schemas.microsoft.com/office/drawing/2014/main" id="{C4B27D8E-D4C7-9743-9CF1-B3A4EFB48C14}"/>
                </a:ext>
              </a:extLst>
            </p:cNvPr>
            <p:cNvSpPr/>
            <p:nvPr/>
          </p:nvSpPr>
          <p:spPr>
            <a:xfrm>
              <a:off x="9594386" y="3147460"/>
              <a:ext cx="1429683" cy="828393"/>
            </a:xfrm>
            <a:custGeom>
              <a:avLst/>
              <a:gdLst>
                <a:gd name="connsiteX0" fmla="*/ 1429684 w 1429683"/>
                <a:gd name="connsiteY0" fmla="*/ 0 h 828393"/>
                <a:gd name="connsiteX1" fmla="*/ 2454 w 1429683"/>
                <a:gd name="connsiteY1" fmla="*/ 828394 h 828393"/>
                <a:gd name="connsiteX2" fmla="*/ 0 w 1429683"/>
                <a:gd name="connsiteY2" fmla="*/ 824173 h 828393"/>
                <a:gd name="connsiteX3" fmla="*/ 1429684 w 1429683"/>
                <a:gd name="connsiteY3" fmla="*/ 0 h 828393"/>
              </a:gdLst>
              <a:ahLst/>
              <a:cxnLst>
                <a:cxn ang="0">
                  <a:pos x="connsiteX0" y="connsiteY0"/>
                </a:cxn>
                <a:cxn ang="0">
                  <a:pos x="connsiteX1" y="connsiteY1"/>
                </a:cxn>
                <a:cxn ang="0">
                  <a:pos x="connsiteX2" y="connsiteY2"/>
                </a:cxn>
                <a:cxn ang="0">
                  <a:pos x="connsiteX3" y="connsiteY3"/>
                </a:cxn>
              </a:cxnLst>
              <a:rect l="l" t="t" r="r" b="b"/>
              <a:pathLst>
                <a:path w="1429683" h="828393">
                  <a:moveTo>
                    <a:pt x="1429684" y="0"/>
                  </a:moveTo>
                  <a:lnTo>
                    <a:pt x="2454" y="828394"/>
                  </a:lnTo>
                  <a:lnTo>
                    <a:pt x="0" y="824173"/>
                  </a:lnTo>
                  <a:lnTo>
                    <a:pt x="1429684" y="0"/>
                  </a:lnTo>
                  <a:close/>
                </a:path>
              </a:pathLst>
            </a:custGeom>
            <a:solidFill>
              <a:srgbClr val="939598"/>
            </a:solidFill>
            <a:ln w="981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3" name="Freeform 122">
              <a:extLst>
                <a:ext uri="{FF2B5EF4-FFF2-40B4-BE49-F238E27FC236}">
                  <a16:creationId xmlns:a16="http://schemas.microsoft.com/office/drawing/2014/main" id="{99226AB7-9BEC-6346-81E1-035599E8AD44}"/>
                </a:ext>
              </a:extLst>
            </p:cNvPr>
            <p:cNvSpPr/>
            <p:nvPr/>
          </p:nvSpPr>
          <p:spPr>
            <a:xfrm>
              <a:off x="10357519" y="2895477"/>
              <a:ext cx="666845" cy="387153"/>
            </a:xfrm>
            <a:custGeom>
              <a:avLst/>
              <a:gdLst>
                <a:gd name="connsiteX0" fmla="*/ 666846 w 666845"/>
                <a:gd name="connsiteY0" fmla="*/ 0 h 387153"/>
                <a:gd name="connsiteX1" fmla="*/ 2454 w 666845"/>
                <a:gd name="connsiteY1" fmla="*/ 387153 h 387153"/>
                <a:gd name="connsiteX2" fmla="*/ 0 w 666845"/>
                <a:gd name="connsiteY2" fmla="*/ 382932 h 387153"/>
                <a:gd name="connsiteX3" fmla="*/ 666846 w 666845"/>
                <a:gd name="connsiteY3" fmla="*/ 0 h 387153"/>
              </a:gdLst>
              <a:ahLst/>
              <a:cxnLst>
                <a:cxn ang="0">
                  <a:pos x="connsiteX0" y="connsiteY0"/>
                </a:cxn>
                <a:cxn ang="0">
                  <a:pos x="connsiteX1" y="connsiteY1"/>
                </a:cxn>
                <a:cxn ang="0">
                  <a:pos x="connsiteX2" y="connsiteY2"/>
                </a:cxn>
                <a:cxn ang="0">
                  <a:pos x="connsiteX3" y="connsiteY3"/>
                </a:cxn>
              </a:cxnLst>
              <a:rect l="l" t="t" r="r" b="b"/>
              <a:pathLst>
                <a:path w="666845" h="387153">
                  <a:moveTo>
                    <a:pt x="666846" y="0"/>
                  </a:moveTo>
                  <a:lnTo>
                    <a:pt x="2454" y="387153"/>
                  </a:lnTo>
                  <a:lnTo>
                    <a:pt x="0" y="382932"/>
                  </a:lnTo>
                  <a:lnTo>
                    <a:pt x="666846" y="0"/>
                  </a:lnTo>
                  <a:close/>
                </a:path>
              </a:pathLst>
            </a:custGeom>
            <a:solidFill>
              <a:srgbClr val="939598"/>
            </a:solidFill>
            <a:ln w="981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4" name="Freeform 123">
              <a:extLst>
                <a:ext uri="{FF2B5EF4-FFF2-40B4-BE49-F238E27FC236}">
                  <a16:creationId xmlns:a16="http://schemas.microsoft.com/office/drawing/2014/main" id="{80DA2A7E-C095-784E-9A35-89DB9AADDFA6}"/>
                </a:ext>
              </a:extLst>
            </p:cNvPr>
            <p:cNvSpPr/>
            <p:nvPr/>
          </p:nvSpPr>
          <p:spPr>
            <a:xfrm>
              <a:off x="10357519" y="2819204"/>
              <a:ext cx="666845" cy="387251"/>
            </a:xfrm>
            <a:custGeom>
              <a:avLst/>
              <a:gdLst>
                <a:gd name="connsiteX0" fmla="*/ 666846 w 666845"/>
                <a:gd name="connsiteY0" fmla="*/ 0 h 387251"/>
                <a:gd name="connsiteX1" fmla="*/ 2454 w 666845"/>
                <a:gd name="connsiteY1" fmla="*/ 387251 h 387251"/>
                <a:gd name="connsiteX2" fmla="*/ 0 w 666845"/>
                <a:gd name="connsiteY2" fmla="*/ 382932 h 387251"/>
                <a:gd name="connsiteX3" fmla="*/ 666846 w 666845"/>
                <a:gd name="connsiteY3" fmla="*/ 0 h 387251"/>
              </a:gdLst>
              <a:ahLst/>
              <a:cxnLst>
                <a:cxn ang="0">
                  <a:pos x="connsiteX0" y="connsiteY0"/>
                </a:cxn>
                <a:cxn ang="0">
                  <a:pos x="connsiteX1" y="connsiteY1"/>
                </a:cxn>
                <a:cxn ang="0">
                  <a:pos x="connsiteX2" y="connsiteY2"/>
                </a:cxn>
                <a:cxn ang="0">
                  <a:pos x="connsiteX3" y="connsiteY3"/>
                </a:cxn>
              </a:cxnLst>
              <a:rect l="l" t="t" r="r" b="b"/>
              <a:pathLst>
                <a:path w="666845" h="387251">
                  <a:moveTo>
                    <a:pt x="666846" y="0"/>
                  </a:moveTo>
                  <a:lnTo>
                    <a:pt x="2454" y="387251"/>
                  </a:lnTo>
                  <a:lnTo>
                    <a:pt x="0" y="382932"/>
                  </a:lnTo>
                  <a:lnTo>
                    <a:pt x="666846" y="0"/>
                  </a:lnTo>
                  <a:close/>
                </a:path>
              </a:pathLst>
            </a:custGeom>
            <a:solidFill>
              <a:srgbClr val="939598"/>
            </a:solidFill>
            <a:ln w="981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5" name="Freeform 124">
              <a:extLst>
                <a:ext uri="{FF2B5EF4-FFF2-40B4-BE49-F238E27FC236}">
                  <a16:creationId xmlns:a16="http://schemas.microsoft.com/office/drawing/2014/main" id="{11AC43A8-381C-AA40-98E6-60E1E8321CA3}"/>
                </a:ext>
              </a:extLst>
            </p:cNvPr>
            <p:cNvSpPr/>
            <p:nvPr/>
          </p:nvSpPr>
          <p:spPr>
            <a:xfrm>
              <a:off x="10357519" y="2743128"/>
              <a:ext cx="666845" cy="387153"/>
            </a:xfrm>
            <a:custGeom>
              <a:avLst/>
              <a:gdLst>
                <a:gd name="connsiteX0" fmla="*/ 666846 w 666845"/>
                <a:gd name="connsiteY0" fmla="*/ 0 h 387153"/>
                <a:gd name="connsiteX1" fmla="*/ 2454 w 666845"/>
                <a:gd name="connsiteY1" fmla="*/ 387153 h 387153"/>
                <a:gd name="connsiteX2" fmla="*/ 0 w 666845"/>
                <a:gd name="connsiteY2" fmla="*/ 382932 h 387153"/>
                <a:gd name="connsiteX3" fmla="*/ 666846 w 666845"/>
                <a:gd name="connsiteY3" fmla="*/ 0 h 387153"/>
              </a:gdLst>
              <a:ahLst/>
              <a:cxnLst>
                <a:cxn ang="0">
                  <a:pos x="connsiteX0" y="connsiteY0"/>
                </a:cxn>
                <a:cxn ang="0">
                  <a:pos x="connsiteX1" y="connsiteY1"/>
                </a:cxn>
                <a:cxn ang="0">
                  <a:pos x="connsiteX2" y="connsiteY2"/>
                </a:cxn>
                <a:cxn ang="0">
                  <a:pos x="connsiteX3" y="connsiteY3"/>
                </a:cxn>
              </a:cxnLst>
              <a:rect l="l" t="t" r="r" b="b"/>
              <a:pathLst>
                <a:path w="666845" h="387153">
                  <a:moveTo>
                    <a:pt x="666846" y="0"/>
                  </a:moveTo>
                  <a:lnTo>
                    <a:pt x="2454" y="387153"/>
                  </a:lnTo>
                  <a:lnTo>
                    <a:pt x="0" y="382932"/>
                  </a:lnTo>
                  <a:lnTo>
                    <a:pt x="666846" y="0"/>
                  </a:lnTo>
                  <a:close/>
                </a:path>
              </a:pathLst>
            </a:custGeom>
            <a:solidFill>
              <a:srgbClr val="939598"/>
            </a:solidFill>
            <a:ln w="981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6" name="Freeform 125">
              <a:extLst>
                <a:ext uri="{FF2B5EF4-FFF2-40B4-BE49-F238E27FC236}">
                  <a16:creationId xmlns:a16="http://schemas.microsoft.com/office/drawing/2014/main" id="{D345D502-21DE-1B43-B53F-1FF55FC497D7}"/>
                </a:ext>
              </a:extLst>
            </p:cNvPr>
            <p:cNvSpPr/>
            <p:nvPr/>
          </p:nvSpPr>
          <p:spPr>
            <a:xfrm>
              <a:off x="10357519" y="2666954"/>
              <a:ext cx="666845" cy="387153"/>
            </a:xfrm>
            <a:custGeom>
              <a:avLst/>
              <a:gdLst>
                <a:gd name="connsiteX0" fmla="*/ 666846 w 666845"/>
                <a:gd name="connsiteY0" fmla="*/ 0 h 387153"/>
                <a:gd name="connsiteX1" fmla="*/ 2454 w 666845"/>
                <a:gd name="connsiteY1" fmla="*/ 387153 h 387153"/>
                <a:gd name="connsiteX2" fmla="*/ 0 w 666845"/>
                <a:gd name="connsiteY2" fmla="*/ 382932 h 387153"/>
                <a:gd name="connsiteX3" fmla="*/ 666846 w 666845"/>
                <a:gd name="connsiteY3" fmla="*/ 0 h 387153"/>
              </a:gdLst>
              <a:ahLst/>
              <a:cxnLst>
                <a:cxn ang="0">
                  <a:pos x="connsiteX0" y="connsiteY0"/>
                </a:cxn>
                <a:cxn ang="0">
                  <a:pos x="connsiteX1" y="connsiteY1"/>
                </a:cxn>
                <a:cxn ang="0">
                  <a:pos x="connsiteX2" y="connsiteY2"/>
                </a:cxn>
                <a:cxn ang="0">
                  <a:pos x="connsiteX3" y="connsiteY3"/>
                </a:cxn>
              </a:cxnLst>
              <a:rect l="l" t="t" r="r" b="b"/>
              <a:pathLst>
                <a:path w="666845" h="387153">
                  <a:moveTo>
                    <a:pt x="666846" y="0"/>
                  </a:moveTo>
                  <a:lnTo>
                    <a:pt x="2454" y="387153"/>
                  </a:lnTo>
                  <a:lnTo>
                    <a:pt x="0" y="382932"/>
                  </a:lnTo>
                  <a:lnTo>
                    <a:pt x="666846" y="0"/>
                  </a:lnTo>
                  <a:close/>
                </a:path>
              </a:pathLst>
            </a:custGeom>
            <a:solidFill>
              <a:srgbClr val="939598"/>
            </a:solidFill>
            <a:ln w="981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7" name="Freeform 126">
              <a:extLst>
                <a:ext uri="{FF2B5EF4-FFF2-40B4-BE49-F238E27FC236}">
                  <a16:creationId xmlns:a16="http://schemas.microsoft.com/office/drawing/2014/main" id="{E686FD28-9EBB-084E-B597-C2406F783E49}"/>
                </a:ext>
              </a:extLst>
            </p:cNvPr>
            <p:cNvSpPr/>
            <p:nvPr/>
          </p:nvSpPr>
          <p:spPr>
            <a:xfrm>
              <a:off x="10357519" y="2590780"/>
              <a:ext cx="666845" cy="387251"/>
            </a:xfrm>
            <a:custGeom>
              <a:avLst/>
              <a:gdLst>
                <a:gd name="connsiteX0" fmla="*/ 666846 w 666845"/>
                <a:gd name="connsiteY0" fmla="*/ 0 h 387251"/>
                <a:gd name="connsiteX1" fmla="*/ 2454 w 666845"/>
                <a:gd name="connsiteY1" fmla="*/ 387251 h 387251"/>
                <a:gd name="connsiteX2" fmla="*/ 0 w 666845"/>
                <a:gd name="connsiteY2" fmla="*/ 382932 h 387251"/>
                <a:gd name="connsiteX3" fmla="*/ 666846 w 666845"/>
                <a:gd name="connsiteY3" fmla="*/ 0 h 387251"/>
              </a:gdLst>
              <a:ahLst/>
              <a:cxnLst>
                <a:cxn ang="0">
                  <a:pos x="connsiteX0" y="connsiteY0"/>
                </a:cxn>
                <a:cxn ang="0">
                  <a:pos x="connsiteX1" y="connsiteY1"/>
                </a:cxn>
                <a:cxn ang="0">
                  <a:pos x="connsiteX2" y="connsiteY2"/>
                </a:cxn>
                <a:cxn ang="0">
                  <a:pos x="connsiteX3" y="connsiteY3"/>
                </a:cxn>
              </a:cxnLst>
              <a:rect l="l" t="t" r="r" b="b"/>
              <a:pathLst>
                <a:path w="666845" h="387251">
                  <a:moveTo>
                    <a:pt x="666846" y="0"/>
                  </a:moveTo>
                  <a:lnTo>
                    <a:pt x="2454" y="387251"/>
                  </a:lnTo>
                  <a:lnTo>
                    <a:pt x="0" y="382932"/>
                  </a:lnTo>
                  <a:lnTo>
                    <a:pt x="666846" y="0"/>
                  </a:lnTo>
                  <a:close/>
                </a:path>
              </a:pathLst>
            </a:custGeom>
            <a:solidFill>
              <a:srgbClr val="939598"/>
            </a:solidFill>
            <a:ln w="981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8" name="Freeform 127">
              <a:extLst>
                <a:ext uri="{FF2B5EF4-FFF2-40B4-BE49-F238E27FC236}">
                  <a16:creationId xmlns:a16="http://schemas.microsoft.com/office/drawing/2014/main" id="{8D64C9A6-4D4B-5F44-9746-40D2CFF8D155}"/>
                </a:ext>
              </a:extLst>
            </p:cNvPr>
            <p:cNvSpPr/>
            <p:nvPr/>
          </p:nvSpPr>
          <p:spPr>
            <a:xfrm>
              <a:off x="10357519" y="2514606"/>
              <a:ext cx="666845" cy="387251"/>
            </a:xfrm>
            <a:custGeom>
              <a:avLst/>
              <a:gdLst>
                <a:gd name="connsiteX0" fmla="*/ 666846 w 666845"/>
                <a:gd name="connsiteY0" fmla="*/ 0 h 387251"/>
                <a:gd name="connsiteX1" fmla="*/ 2454 w 666845"/>
                <a:gd name="connsiteY1" fmla="*/ 387251 h 387251"/>
                <a:gd name="connsiteX2" fmla="*/ 0 w 666845"/>
                <a:gd name="connsiteY2" fmla="*/ 382932 h 387251"/>
                <a:gd name="connsiteX3" fmla="*/ 666846 w 666845"/>
                <a:gd name="connsiteY3" fmla="*/ 0 h 387251"/>
              </a:gdLst>
              <a:ahLst/>
              <a:cxnLst>
                <a:cxn ang="0">
                  <a:pos x="connsiteX0" y="connsiteY0"/>
                </a:cxn>
                <a:cxn ang="0">
                  <a:pos x="connsiteX1" y="connsiteY1"/>
                </a:cxn>
                <a:cxn ang="0">
                  <a:pos x="connsiteX2" y="connsiteY2"/>
                </a:cxn>
                <a:cxn ang="0">
                  <a:pos x="connsiteX3" y="connsiteY3"/>
                </a:cxn>
              </a:cxnLst>
              <a:rect l="l" t="t" r="r" b="b"/>
              <a:pathLst>
                <a:path w="666845" h="387251">
                  <a:moveTo>
                    <a:pt x="666846" y="0"/>
                  </a:moveTo>
                  <a:lnTo>
                    <a:pt x="2454" y="387251"/>
                  </a:lnTo>
                  <a:lnTo>
                    <a:pt x="0" y="382932"/>
                  </a:lnTo>
                  <a:lnTo>
                    <a:pt x="666846" y="0"/>
                  </a:lnTo>
                  <a:close/>
                </a:path>
              </a:pathLst>
            </a:custGeom>
            <a:solidFill>
              <a:srgbClr val="939598"/>
            </a:solidFill>
            <a:ln w="981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9" name="Freeform 128">
              <a:extLst>
                <a:ext uri="{FF2B5EF4-FFF2-40B4-BE49-F238E27FC236}">
                  <a16:creationId xmlns:a16="http://schemas.microsoft.com/office/drawing/2014/main" id="{60FA30B8-2230-CD40-B6EF-C80862AFAD82}"/>
                </a:ext>
              </a:extLst>
            </p:cNvPr>
            <p:cNvSpPr/>
            <p:nvPr/>
          </p:nvSpPr>
          <p:spPr>
            <a:xfrm>
              <a:off x="8041129" y="4264746"/>
              <a:ext cx="3051745" cy="2396443"/>
            </a:xfrm>
            <a:custGeom>
              <a:avLst/>
              <a:gdLst>
                <a:gd name="connsiteX0" fmla="*/ 28857 w 3051745"/>
                <a:gd name="connsiteY0" fmla="*/ 2046886 h 2396443"/>
                <a:gd name="connsiteX1" fmla="*/ 28857 w 3051745"/>
                <a:gd name="connsiteY1" fmla="*/ 1780767 h 2396443"/>
                <a:gd name="connsiteX2" fmla="*/ 3051746 w 3051745"/>
                <a:gd name="connsiteY2" fmla="*/ 33081 h 2396443"/>
                <a:gd name="connsiteX3" fmla="*/ 3051746 w 3051745"/>
                <a:gd name="connsiteY3" fmla="*/ 0 h 2396443"/>
                <a:gd name="connsiteX4" fmla="*/ 0 w 3051745"/>
                <a:gd name="connsiteY4" fmla="*/ 1764374 h 2396443"/>
                <a:gd name="connsiteX5" fmla="*/ 0 w 3051745"/>
                <a:gd name="connsiteY5" fmla="*/ 1764865 h 2396443"/>
                <a:gd name="connsiteX6" fmla="*/ 0 w 3051745"/>
                <a:gd name="connsiteY6" fmla="*/ 1797455 h 2396443"/>
                <a:gd name="connsiteX7" fmla="*/ 0 w 3051745"/>
                <a:gd name="connsiteY7" fmla="*/ 2064065 h 2396443"/>
                <a:gd name="connsiteX8" fmla="*/ 0 w 3051745"/>
                <a:gd name="connsiteY8" fmla="*/ 2097342 h 2396443"/>
                <a:gd name="connsiteX9" fmla="*/ 0 w 3051745"/>
                <a:gd name="connsiteY9" fmla="*/ 2362773 h 2396443"/>
                <a:gd name="connsiteX10" fmla="*/ 0 w 3051745"/>
                <a:gd name="connsiteY10" fmla="*/ 2396443 h 2396443"/>
                <a:gd name="connsiteX11" fmla="*/ 0 w 3051745"/>
                <a:gd name="connsiteY11" fmla="*/ 2396443 h 2396443"/>
                <a:gd name="connsiteX12" fmla="*/ 98 w 3051745"/>
                <a:gd name="connsiteY12" fmla="*/ 2396345 h 2396443"/>
                <a:gd name="connsiteX13" fmla="*/ 3051746 w 3051745"/>
                <a:gd name="connsiteY13" fmla="*/ 632069 h 2396443"/>
                <a:gd name="connsiteX14" fmla="*/ 3051746 w 3051745"/>
                <a:gd name="connsiteY14" fmla="*/ 598399 h 2396443"/>
                <a:gd name="connsiteX15" fmla="*/ 28857 w 3051745"/>
                <a:gd name="connsiteY15" fmla="*/ 2346086 h 2396443"/>
                <a:gd name="connsiteX16" fmla="*/ 28857 w 3051745"/>
                <a:gd name="connsiteY16" fmla="*/ 2080163 h 2396443"/>
                <a:gd name="connsiteX17" fmla="*/ 28857 w 3051745"/>
                <a:gd name="connsiteY17" fmla="*/ 2046886 h 2396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051745" h="2396443">
                  <a:moveTo>
                    <a:pt x="28857" y="2046886"/>
                  </a:moveTo>
                  <a:lnTo>
                    <a:pt x="28857" y="1780767"/>
                  </a:lnTo>
                  <a:lnTo>
                    <a:pt x="3051746" y="33081"/>
                  </a:lnTo>
                  <a:lnTo>
                    <a:pt x="3051746" y="0"/>
                  </a:lnTo>
                  <a:lnTo>
                    <a:pt x="0" y="1764374"/>
                  </a:lnTo>
                  <a:lnTo>
                    <a:pt x="0" y="1764865"/>
                  </a:lnTo>
                  <a:lnTo>
                    <a:pt x="0" y="1797455"/>
                  </a:lnTo>
                  <a:lnTo>
                    <a:pt x="0" y="2064065"/>
                  </a:lnTo>
                  <a:lnTo>
                    <a:pt x="0" y="2097342"/>
                  </a:lnTo>
                  <a:lnTo>
                    <a:pt x="0" y="2362773"/>
                  </a:lnTo>
                  <a:lnTo>
                    <a:pt x="0" y="2396443"/>
                  </a:lnTo>
                  <a:lnTo>
                    <a:pt x="0" y="2396443"/>
                  </a:lnTo>
                  <a:lnTo>
                    <a:pt x="98" y="2396345"/>
                  </a:lnTo>
                  <a:lnTo>
                    <a:pt x="3051746" y="632069"/>
                  </a:lnTo>
                  <a:lnTo>
                    <a:pt x="3051746" y="598399"/>
                  </a:lnTo>
                  <a:lnTo>
                    <a:pt x="28857" y="2346086"/>
                  </a:lnTo>
                  <a:lnTo>
                    <a:pt x="28857" y="2080163"/>
                  </a:lnTo>
                  <a:lnTo>
                    <a:pt x="28857" y="2046886"/>
                  </a:lnTo>
                  <a:close/>
                </a:path>
              </a:pathLst>
            </a:custGeom>
            <a:solidFill>
              <a:schemeClr val="bg2">
                <a:lumMod val="75000"/>
              </a:schemeClr>
            </a:solidFill>
            <a:ln w="981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1" name="Freeform 130">
              <a:extLst>
                <a:ext uri="{FF2B5EF4-FFF2-40B4-BE49-F238E27FC236}">
                  <a16:creationId xmlns:a16="http://schemas.microsoft.com/office/drawing/2014/main" id="{4320A533-C497-7046-90B9-36DDD088FD4D}"/>
                </a:ext>
              </a:extLst>
            </p:cNvPr>
            <p:cNvSpPr/>
            <p:nvPr/>
          </p:nvSpPr>
          <p:spPr>
            <a:xfrm>
              <a:off x="8069985" y="6045611"/>
              <a:ext cx="9815" cy="266020"/>
            </a:xfrm>
            <a:custGeom>
              <a:avLst/>
              <a:gdLst>
                <a:gd name="connsiteX0" fmla="*/ 0 w 9815"/>
                <a:gd name="connsiteY0" fmla="*/ 266021 h 266020"/>
                <a:gd name="connsiteX1" fmla="*/ 0 w 9815"/>
                <a:gd name="connsiteY1" fmla="*/ 0 h 266020"/>
              </a:gdLst>
              <a:ahLst/>
              <a:cxnLst>
                <a:cxn ang="0">
                  <a:pos x="connsiteX0" y="connsiteY0"/>
                </a:cxn>
                <a:cxn ang="0">
                  <a:pos x="connsiteX1" y="connsiteY1"/>
                </a:cxn>
              </a:cxnLst>
              <a:rect l="l" t="t" r="r" b="b"/>
              <a:pathLst>
                <a:path w="9815" h="266020">
                  <a:moveTo>
                    <a:pt x="0" y="266021"/>
                  </a:moveTo>
                  <a:lnTo>
                    <a:pt x="0" y="0"/>
                  </a:lnTo>
                </a:path>
              </a:pathLst>
            </a:custGeom>
            <a:ln w="981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2" name="Freeform 131">
              <a:extLst>
                <a:ext uri="{FF2B5EF4-FFF2-40B4-BE49-F238E27FC236}">
                  <a16:creationId xmlns:a16="http://schemas.microsoft.com/office/drawing/2014/main" id="{38F39D15-A799-7C40-8F60-688DCBFE74E5}"/>
                </a:ext>
              </a:extLst>
            </p:cNvPr>
            <p:cNvSpPr/>
            <p:nvPr/>
          </p:nvSpPr>
          <p:spPr>
            <a:xfrm>
              <a:off x="6473443" y="5125632"/>
              <a:ext cx="1567685" cy="1535557"/>
            </a:xfrm>
            <a:custGeom>
              <a:avLst/>
              <a:gdLst>
                <a:gd name="connsiteX0" fmla="*/ 0 w 1567685"/>
                <a:gd name="connsiteY0" fmla="*/ 0 h 1535557"/>
                <a:gd name="connsiteX1" fmla="*/ 0 w 1567685"/>
                <a:gd name="connsiteY1" fmla="*/ 299101 h 1535557"/>
                <a:gd name="connsiteX2" fmla="*/ 0 w 1567685"/>
                <a:gd name="connsiteY2" fmla="*/ 318636 h 1535557"/>
                <a:gd name="connsiteX3" fmla="*/ 0 w 1567685"/>
                <a:gd name="connsiteY3" fmla="*/ 598301 h 1535557"/>
                <a:gd name="connsiteX4" fmla="*/ 0 w 1567685"/>
                <a:gd name="connsiteY4" fmla="*/ 617737 h 1535557"/>
                <a:gd name="connsiteX5" fmla="*/ 0 w 1567685"/>
                <a:gd name="connsiteY5" fmla="*/ 631971 h 1535557"/>
                <a:gd name="connsiteX6" fmla="*/ 1567686 w 1567685"/>
                <a:gd name="connsiteY6" fmla="*/ 1535557 h 1535557"/>
                <a:gd name="connsiteX7" fmla="*/ 1567686 w 1567685"/>
                <a:gd name="connsiteY7" fmla="*/ 1521324 h 1535557"/>
                <a:gd name="connsiteX8" fmla="*/ 1567686 w 1567685"/>
                <a:gd name="connsiteY8" fmla="*/ 1501887 h 1535557"/>
                <a:gd name="connsiteX9" fmla="*/ 1567686 w 1567685"/>
                <a:gd name="connsiteY9" fmla="*/ 1222222 h 1535557"/>
                <a:gd name="connsiteX10" fmla="*/ 1567686 w 1567685"/>
                <a:gd name="connsiteY10" fmla="*/ 1202688 h 1535557"/>
                <a:gd name="connsiteX11" fmla="*/ 1567686 w 1567685"/>
                <a:gd name="connsiteY11" fmla="*/ 903586 h 1535557"/>
                <a:gd name="connsiteX12" fmla="*/ 0 w 1567685"/>
                <a:gd name="connsiteY12" fmla="*/ 0 h 1535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67685" h="1535557">
                  <a:moveTo>
                    <a:pt x="0" y="0"/>
                  </a:moveTo>
                  <a:lnTo>
                    <a:pt x="0" y="299101"/>
                  </a:lnTo>
                  <a:lnTo>
                    <a:pt x="0" y="318636"/>
                  </a:lnTo>
                  <a:lnTo>
                    <a:pt x="0" y="598301"/>
                  </a:lnTo>
                  <a:lnTo>
                    <a:pt x="0" y="617737"/>
                  </a:lnTo>
                  <a:lnTo>
                    <a:pt x="0" y="631971"/>
                  </a:lnTo>
                  <a:lnTo>
                    <a:pt x="1567686" y="1535557"/>
                  </a:lnTo>
                  <a:lnTo>
                    <a:pt x="1567686" y="1521324"/>
                  </a:lnTo>
                  <a:lnTo>
                    <a:pt x="1567686" y="1501887"/>
                  </a:lnTo>
                  <a:lnTo>
                    <a:pt x="1567686" y="1222222"/>
                  </a:lnTo>
                  <a:lnTo>
                    <a:pt x="1567686" y="1202688"/>
                  </a:lnTo>
                  <a:lnTo>
                    <a:pt x="1567686" y="903586"/>
                  </a:lnTo>
                  <a:lnTo>
                    <a:pt x="0" y="0"/>
                  </a:lnTo>
                  <a:close/>
                </a:path>
              </a:pathLst>
            </a:custGeom>
            <a:solidFill>
              <a:srgbClr val="3B5169"/>
            </a:solidFill>
            <a:ln w="981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3" name="Freeform 132">
              <a:extLst>
                <a:ext uri="{FF2B5EF4-FFF2-40B4-BE49-F238E27FC236}">
                  <a16:creationId xmlns:a16="http://schemas.microsoft.com/office/drawing/2014/main" id="{619755CD-B722-EE40-9D0A-9C2C55836EB8}"/>
                </a:ext>
              </a:extLst>
            </p:cNvPr>
            <p:cNvSpPr/>
            <p:nvPr/>
          </p:nvSpPr>
          <p:spPr>
            <a:xfrm>
              <a:off x="6473443" y="5125632"/>
              <a:ext cx="1567685" cy="1535557"/>
            </a:xfrm>
            <a:custGeom>
              <a:avLst/>
              <a:gdLst>
                <a:gd name="connsiteX0" fmla="*/ 0 w 1567685"/>
                <a:gd name="connsiteY0" fmla="*/ 0 h 1535557"/>
                <a:gd name="connsiteX1" fmla="*/ 0 w 1567685"/>
                <a:gd name="connsiteY1" fmla="*/ 299101 h 1535557"/>
                <a:gd name="connsiteX2" fmla="*/ 0 w 1567685"/>
                <a:gd name="connsiteY2" fmla="*/ 318636 h 1535557"/>
                <a:gd name="connsiteX3" fmla="*/ 0 w 1567685"/>
                <a:gd name="connsiteY3" fmla="*/ 598301 h 1535557"/>
                <a:gd name="connsiteX4" fmla="*/ 0 w 1567685"/>
                <a:gd name="connsiteY4" fmla="*/ 617737 h 1535557"/>
                <a:gd name="connsiteX5" fmla="*/ 0 w 1567685"/>
                <a:gd name="connsiteY5" fmla="*/ 631971 h 1535557"/>
                <a:gd name="connsiteX6" fmla="*/ 1567686 w 1567685"/>
                <a:gd name="connsiteY6" fmla="*/ 1535557 h 1535557"/>
                <a:gd name="connsiteX7" fmla="*/ 1567686 w 1567685"/>
                <a:gd name="connsiteY7" fmla="*/ 1521324 h 1535557"/>
                <a:gd name="connsiteX8" fmla="*/ 1567686 w 1567685"/>
                <a:gd name="connsiteY8" fmla="*/ 1501887 h 1535557"/>
                <a:gd name="connsiteX9" fmla="*/ 1567686 w 1567685"/>
                <a:gd name="connsiteY9" fmla="*/ 1222222 h 1535557"/>
                <a:gd name="connsiteX10" fmla="*/ 1567686 w 1567685"/>
                <a:gd name="connsiteY10" fmla="*/ 1202688 h 1535557"/>
                <a:gd name="connsiteX11" fmla="*/ 1567686 w 1567685"/>
                <a:gd name="connsiteY11" fmla="*/ 903586 h 1535557"/>
                <a:gd name="connsiteX12" fmla="*/ 0 w 1567685"/>
                <a:gd name="connsiteY12" fmla="*/ 0 h 1535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67685" h="1535557">
                  <a:moveTo>
                    <a:pt x="0" y="0"/>
                  </a:moveTo>
                  <a:lnTo>
                    <a:pt x="0" y="299101"/>
                  </a:lnTo>
                  <a:lnTo>
                    <a:pt x="0" y="318636"/>
                  </a:lnTo>
                  <a:lnTo>
                    <a:pt x="0" y="598301"/>
                  </a:lnTo>
                  <a:lnTo>
                    <a:pt x="0" y="617737"/>
                  </a:lnTo>
                  <a:lnTo>
                    <a:pt x="0" y="631971"/>
                  </a:lnTo>
                  <a:lnTo>
                    <a:pt x="1567686" y="1535557"/>
                  </a:lnTo>
                  <a:lnTo>
                    <a:pt x="1567686" y="1521324"/>
                  </a:lnTo>
                  <a:lnTo>
                    <a:pt x="1567686" y="1501887"/>
                  </a:lnTo>
                  <a:lnTo>
                    <a:pt x="1567686" y="1222222"/>
                  </a:lnTo>
                  <a:lnTo>
                    <a:pt x="1567686" y="1202688"/>
                  </a:lnTo>
                  <a:lnTo>
                    <a:pt x="1567686" y="903586"/>
                  </a:lnTo>
                  <a:lnTo>
                    <a:pt x="0" y="0"/>
                  </a:lnTo>
                  <a:close/>
                </a:path>
              </a:pathLst>
            </a:custGeom>
            <a:solidFill>
              <a:schemeClr val="accent1">
                <a:lumMod val="75000"/>
              </a:schemeClr>
            </a:solidFill>
            <a:ln w="981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4" name="Freeform 133">
              <a:extLst>
                <a:ext uri="{FF2B5EF4-FFF2-40B4-BE49-F238E27FC236}">
                  <a16:creationId xmlns:a16="http://schemas.microsoft.com/office/drawing/2014/main" id="{E290B0FC-EBA5-CD4E-885F-318F75CF247C}"/>
                </a:ext>
              </a:extLst>
            </p:cNvPr>
            <p:cNvSpPr/>
            <p:nvPr/>
          </p:nvSpPr>
          <p:spPr>
            <a:xfrm>
              <a:off x="7236183" y="4051831"/>
              <a:ext cx="1567587" cy="1536244"/>
            </a:xfrm>
            <a:custGeom>
              <a:avLst/>
              <a:gdLst>
                <a:gd name="connsiteX0" fmla="*/ 0 w 1567587"/>
                <a:gd name="connsiteY0" fmla="*/ 0 h 1536244"/>
                <a:gd name="connsiteX1" fmla="*/ 0 w 1567587"/>
                <a:gd name="connsiteY1" fmla="*/ 299789 h 1536244"/>
                <a:gd name="connsiteX2" fmla="*/ 0 w 1567587"/>
                <a:gd name="connsiteY2" fmla="*/ 318636 h 1536244"/>
                <a:gd name="connsiteX3" fmla="*/ 0 w 1567587"/>
                <a:gd name="connsiteY3" fmla="*/ 598988 h 1536244"/>
                <a:gd name="connsiteX4" fmla="*/ 0 w 1567587"/>
                <a:gd name="connsiteY4" fmla="*/ 618424 h 1536244"/>
                <a:gd name="connsiteX5" fmla="*/ 0 w 1567587"/>
                <a:gd name="connsiteY5" fmla="*/ 632658 h 1536244"/>
                <a:gd name="connsiteX6" fmla="*/ 1567587 w 1567587"/>
                <a:gd name="connsiteY6" fmla="*/ 1536244 h 1536244"/>
                <a:gd name="connsiteX7" fmla="*/ 1567587 w 1567587"/>
                <a:gd name="connsiteY7" fmla="*/ 1522011 h 1536244"/>
                <a:gd name="connsiteX8" fmla="*/ 1567587 w 1567587"/>
                <a:gd name="connsiteY8" fmla="*/ 1502673 h 1536244"/>
                <a:gd name="connsiteX9" fmla="*/ 1567587 w 1567587"/>
                <a:gd name="connsiteY9" fmla="*/ 1222222 h 1536244"/>
                <a:gd name="connsiteX10" fmla="*/ 1567587 w 1567587"/>
                <a:gd name="connsiteY10" fmla="*/ 1203375 h 1536244"/>
                <a:gd name="connsiteX11" fmla="*/ 1567587 w 1567587"/>
                <a:gd name="connsiteY11" fmla="*/ 903587 h 1536244"/>
                <a:gd name="connsiteX12" fmla="*/ 0 w 1567587"/>
                <a:gd name="connsiteY12" fmla="*/ 0 h 1536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67587" h="1536244">
                  <a:moveTo>
                    <a:pt x="0" y="0"/>
                  </a:moveTo>
                  <a:lnTo>
                    <a:pt x="0" y="299789"/>
                  </a:lnTo>
                  <a:lnTo>
                    <a:pt x="0" y="318636"/>
                  </a:lnTo>
                  <a:lnTo>
                    <a:pt x="0" y="598988"/>
                  </a:lnTo>
                  <a:lnTo>
                    <a:pt x="0" y="618424"/>
                  </a:lnTo>
                  <a:lnTo>
                    <a:pt x="0" y="632658"/>
                  </a:lnTo>
                  <a:lnTo>
                    <a:pt x="1567587" y="1536244"/>
                  </a:lnTo>
                  <a:lnTo>
                    <a:pt x="1567587" y="1522011"/>
                  </a:lnTo>
                  <a:lnTo>
                    <a:pt x="1567587" y="1502673"/>
                  </a:lnTo>
                  <a:lnTo>
                    <a:pt x="1567587" y="1222222"/>
                  </a:lnTo>
                  <a:lnTo>
                    <a:pt x="1567587" y="1203375"/>
                  </a:lnTo>
                  <a:lnTo>
                    <a:pt x="1567587" y="903587"/>
                  </a:lnTo>
                  <a:lnTo>
                    <a:pt x="0" y="0"/>
                  </a:lnTo>
                  <a:close/>
                </a:path>
              </a:pathLst>
            </a:custGeom>
            <a:solidFill>
              <a:schemeClr val="accent2">
                <a:lumMod val="75000"/>
              </a:schemeClr>
            </a:solidFill>
            <a:ln w="981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5" name="Freeform 134">
              <a:extLst>
                <a:ext uri="{FF2B5EF4-FFF2-40B4-BE49-F238E27FC236}">
                  <a16:creationId xmlns:a16="http://schemas.microsoft.com/office/drawing/2014/main" id="{F29371E5-F191-8549-8F01-C1FD6EBA33CA}"/>
                </a:ext>
              </a:extLst>
            </p:cNvPr>
            <p:cNvSpPr/>
            <p:nvPr/>
          </p:nvSpPr>
          <p:spPr>
            <a:xfrm>
              <a:off x="7999120" y="2978228"/>
              <a:ext cx="1567685" cy="1536342"/>
            </a:xfrm>
            <a:custGeom>
              <a:avLst/>
              <a:gdLst>
                <a:gd name="connsiteX0" fmla="*/ 0 w 1567685"/>
                <a:gd name="connsiteY0" fmla="*/ 0 h 1536342"/>
                <a:gd name="connsiteX1" fmla="*/ 0 w 1567685"/>
                <a:gd name="connsiteY1" fmla="*/ 299887 h 1536342"/>
                <a:gd name="connsiteX2" fmla="*/ 0 w 1567685"/>
                <a:gd name="connsiteY2" fmla="*/ 318636 h 1536342"/>
                <a:gd name="connsiteX3" fmla="*/ 0 w 1567685"/>
                <a:gd name="connsiteY3" fmla="*/ 599086 h 1536342"/>
                <a:gd name="connsiteX4" fmla="*/ 0 w 1567685"/>
                <a:gd name="connsiteY4" fmla="*/ 618522 h 1536342"/>
                <a:gd name="connsiteX5" fmla="*/ 0 w 1567685"/>
                <a:gd name="connsiteY5" fmla="*/ 632658 h 1536342"/>
                <a:gd name="connsiteX6" fmla="*/ 1567686 w 1567685"/>
                <a:gd name="connsiteY6" fmla="*/ 1536342 h 1536342"/>
                <a:gd name="connsiteX7" fmla="*/ 1567686 w 1567685"/>
                <a:gd name="connsiteY7" fmla="*/ 1522109 h 1536342"/>
                <a:gd name="connsiteX8" fmla="*/ 1567686 w 1567685"/>
                <a:gd name="connsiteY8" fmla="*/ 1502673 h 1536342"/>
                <a:gd name="connsiteX9" fmla="*/ 1567686 w 1567685"/>
                <a:gd name="connsiteY9" fmla="*/ 1222320 h 1536342"/>
                <a:gd name="connsiteX10" fmla="*/ 1567686 w 1567685"/>
                <a:gd name="connsiteY10" fmla="*/ 1203473 h 1536342"/>
                <a:gd name="connsiteX11" fmla="*/ 1567686 w 1567685"/>
                <a:gd name="connsiteY11" fmla="*/ 903685 h 1536342"/>
                <a:gd name="connsiteX12" fmla="*/ 0 w 1567685"/>
                <a:gd name="connsiteY12" fmla="*/ 0 h 1536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67685" h="1536342">
                  <a:moveTo>
                    <a:pt x="0" y="0"/>
                  </a:moveTo>
                  <a:lnTo>
                    <a:pt x="0" y="299887"/>
                  </a:lnTo>
                  <a:lnTo>
                    <a:pt x="0" y="318636"/>
                  </a:lnTo>
                  <a:lnTo>
                    <a:pt x="0" y="599086"/>
                  </a:lnTo>
                  <a:lnTo>
                    <a:pt x="0" y="618522"/>
                  </a:lnTo>
                  <a:lnTo>
                    <a:pt x="0" y="632658"/>
                  </a:lnTo>
                  <a:lnTo>
                    <a:pt x="1567686" y="1536342"/>
                  </a:lnTo>
                  <a:lnTo>
                    <a:pt x="1567686" y="1522109"/>
                  </a:lnTo>
                  <a:lnTo>
                    <a:pt x="1567686" y="1502673"/>
                  </a:lnTo>
                  <a:lnTo>
                    <a:pt x="1567686" y="1222320"/>
                  </a:lnTo>
                  <a:lnTo>
                    <a:pt x="1567686" y="1203473"/>
                  </a:lnTo>
                  <a:lnTo>
                    <a:pt x="1567686" y="903685"/>
                  </a:lnTo>
                  <a:lnTo>
                    <a:pt x="0" y="0"/>
                  </a:lnTo>
                  <a:close/>
                </a:path>
              </a:pathLst>
            </a:custGeom>
            <a:solidFill>
              <a:schemeClr val="accent3">
                <a:lumMod val="75000"/>
              </a:schemeClr>
            </a:solidFill>
            <a:ln w="981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6" name="Freeform 135">
              <a:extLst>
                <a:ext uri="{FF2B5EF4-FFF2-40B4-BE49-F238E27FC236}">
                  <a16:creationId xmlns:a16="http://schemas.microsoft.com/office/drawing/2014/main" id="{9EA9A5BC-A86F-6041-A719-4780C59F3083}"/>
                </a:ext>
              </a:extLst>
            </p:cNvPr>
            <p:cNvSpPr/>
            <p:nvPr/>
          </p:nvSpPr>
          <p:spPr>
            <a:xfrm>
              <a:off x="8752279" y="1893018"/>
              <a:ext cx="1567685" cy="1536145"/>
            </a:xfrm>
            <a:custGeom>
              <a:avLst/>
              <a:gdLst>
                <a:gd name="connsiteX0" fmla="*/ 0 w 1567685"/>
                <a:gd name="connsiteY0" fmla="*/ 0 h 1536145"/>
                <a:gd name="connsiteX1" fmla="*/ 0 w 1567685"/>
                <a:gd name="connsiteY1" fmla="*/ 299690 h 1536145"/>
                <a:gd name="connsiteX2" fmla="*/ 0 w 1567685"/>
                <a:gd name="connsiteY2" fmla="*/ 354072 h 1536145"/>
                <a:gd name="connsiteX3" fmla="*/ 0 w 1567685"/>
                <a:gd name="connsiteY3" fmla="*/ 598890 h 1536145"/>
                <a:gd name="connsiteX4" fmla="*/ 0 w 1567685"/>
                <a:gd name="connsiteY4" fmla="*/ 618326 h 1536145"/>
                <a:gd name="connsiteX5" fmla="*/ 0 w 1567685"/>
                <a:gd name="connsiteY5" fmla="*/ 632560 h 1536145"/>
                <a:gd name="connsiteX6" fmla="*/ 1567686 w 1567685"/>
                <a:gd name="connsiteY6" fmla="*/ 1536146 h 1536145"/>
                <a:gd name="connsiteX7" fmla="*/ 1567686 w 1567685"/>
                <a:gd name="connsiteY7" fmla="*/ 1522011 h 1536145"/>
                <a:gd name="connsiteX8" fmla="*/ 1567686 w 1567685"/>
                <a:gd name="connsiteY8" fmla="*/ 1502574 h 1536145"/>
                <a:gd name="connsiteX9" fmla="*/ 1567686 w 1567685"/>
                <a:gd name="connsiteY9" fmla="*/ 1257757 h 1536145"/>
                <a:gd name="connsiteX10" fmla="*/ 1567686 w 1567685"/>
                <a:gd name="connsiteY10" fmla="*/ 1203375 h 1536145"/>
                <a:gd name="connsiteX11" fmla="*/ 1567686 w 1567685"/>
                <a:gd name="connsiteY11" fmla="*/ 903587 h 1536145"/>
                <a:gd name="connsiteX12" fmla="*/ 0 w 1567685"/>
                <a:gd name="connsiteY12" fmla="*/ 0 h 1536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67685" h="1536145">
                  <a:moveTo>
                    <a:pt x="0" y="0"/>
                  </a:moveTo>
                  <a:lnTo>
                    <a:pt x="0" y="299690"/>
                  </a:lnTo>
                  <a:lnTo>
                    <a:pt x="0" y="354072"/>
                  </a:lnTo>
                  <a:lnTo>
                    <a:pt x="0" y="598890"/>
                  </a:lnTo>
                  <a:lnTo>
                    <a:pt x="0" y="618326"/>
                  </a:lnTo>
                  <a:lnTo>
                    <a:pt x="0" y="632560"/>
                  </a:lnTo>
                  <a:lnTo>
                    <a:pt x="1567686" y="1536146"/>
                  </a:lnTo>
                  <a:lnTo>
                    <a:pt x="1567686" y="1522011"/>
                  </a:lnTo>
                  <a:lnTo>
                    <a:pt x="1567686" y="1502574"/>
                  </a:lnTo>
                  <a:lnTo>
                    <a:pt x="1567686" y="1257757"/>
                  </a:lnTo>
                  <a:lnTo>
                    <a:pt x="1567686" y="1203375"/>
                  </a:lnTo>
                  <a:lnTo>
                    <a:pt x="1567686" y="903587"/>
                  </a:lnTo>
                  <a:lnTo>
                    <a:pt x="0" y="0"/>
                  </a:lnTo>
                  <a:close/>
                </a:path>
              </a:pathLst>
            </a:custGeom>
            <a:solidFill>
              <a:schemeClr val="accent5">
                <a:lumMod val="75000"/>
              </a:schemeClr>
            </a:solidFill>
            <a:ln w="981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38" name="CuadroTexto 4">
            <a:extLst>
              <a:ext uri="{FF2B5EF4-FFF2-40B4-BE49-F238E27FC236}">
                <a16:creationId xmlns:a16="http://schemas.microsoft.com/office/drawing/2014/main" id="{C2026D4F-69CD-944D-830D-B720A0A18555}"/>
              </a:ext>
            </a:extLst>
          </p:cNvPr>
          <p:cNvSpPr txBox="1"/>
          <p:nvPr/>
        </p:nvSpPr>
        <p:spPr>
          <a:xfrm>
            <a:off x="3670650" y="1663754"/>
            <a:ext cx="2279765" cy="646331"/>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Marketers must link the price to the real and perceived value of the product.</a:t>
            </a:r>
          </a:p>
        </p:txBody>
      </p:sp>
      <p:sp>
        <p:nvSpPr>
          <p:cNvPr id="139" name="CuadroTexto 238">
            <a:extLst>
              <a:ext uri="{FF2B5EF4-FFF2-40B4-BE49-F238E27FC236}">
                <a16:creationId xmlns:a16="http://schemas.microsoft.com/office/drawing/2014/main" id="{47F892CD-03CE-6C4B-AA93-AB32006717E5}"/>
              </a:ext>
            </a:extLst>
          </p:cNvPr>
          <p:cNvSpPr txBox="1"/>
          <p:nvPr/>
        </p:nvSpPr>
        <p:spPr>
          <a:xfrm>
            <a:off x="3331075" y="1376804"/>
            <a:ext cx="2619339" cy="338554"/>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INPUT TITLE HERE</a:t>
            </a:r>
          </a:p>
        </p:txBody>
      </p:sp>
      <p:sp>
        <p:nvSpPr>
          <p:cNvPr id="140" name="CuadroTexto 4">
            <a:extLst>
              <a:ext uri="{FF2B5EF4-FFF2-40B4-BE49-F238E27FC236}">
                <a16:creationId xmlns:a16="http://schemas.microsoft.com/office/drawing/2014/main" id="{9AB5C904-75DE-6A45-9470-384BF4C8C6D5}"/>
              </a:ext>
            </a:extLst>
          </p:cNvPr>
          <p:cNvSpPr txBox="1"/>
          <p:nvPr/>
        </p:nvSpPr>
        <p:spPr>
          <a:xfrm>
            <a:off x="3597390" y="2747736"/>
            <a:ext cx="2362309" cy="646331"/>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Marketers must link the price to the real and perceived value of the product.</a:t>
            </a:r>
          </a:p>
        </p:txBody>
      </p:sp>
      <p:sp>
        <p:nvSpPr>
          <p:cNvPr id="141" name="CuadroTexto 238">
            <a:extLst>
              <a:ext uri="{FF2B5EF4-FFF2-40B4-BE49-F238E27FC236}">
                <a16:creationId xmlns:a16="http://schemas.microsoft.com/office/drawing/2014/main" id="{6986D7A3-513A-3646-85A3-52D2885635FE}"/>
              </a:ext>
            </a:extLst>
          </p:cNvPr>
          <p:cNvSpPr txBox="1"/>
          <p:nvPr/>
        </p:nvSpPr>
        <p:spPr>
          <a:xfrm>
            <a:off x="3331076" y="2455363"/>
            <a:ext cx="2619339" cy="338554"/>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INPUT TITLE HERE</a:t>
            </a:r>
          </a:p>
        </p:txBody>
      </p:sp>
      <p:sp>
        <p:nvSpPr>
          <p:cNvPr id="142" name="CuadroTexto 4">
            <a:extLst>
              <a:ext uri="{FF2B5EF4-FFF2-40B4-BE49-F238E27FC236}">
                <a16:creationId xmlns:a16="http://schemas.microsoft.com/office/drawing/2014/main" id="{ADBA382E-B2D4-C241-94EC-5C84BE6C8952}"/>
              </a:ext>
            </a:extLst>
          </p:cNvPr>
          <p:cNvSpPr txBox="1"/>
          <p:nvPr/>
        </p:nvSpPr>
        <p:spPr>
          <a:xfrm>
            <a:off x="3669962" y="3806494"/>
            <a:ext cx="2280453" cy="646331"/>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Marketers must link the price to the real and perceived value of the product.</a:t>
            </a:r>
          </a:p>
        </p:txBody>
      </p:sp>
      <p:sp>
        <p:nvSpPr>
          <p:cNvPr id="143" name="CuadroTexto 238">
            <a:extLst>
              <a:ext uri="{FF2B5EF4-FFF2-40B4-BE49-F238E27FC236}">
                <a16:creationId xmlns:a16="http://schemas.microsoft.com/office/drawing/2014/main" id="{2FC9AED2-1F30-F64F-B706-E1777DA2E01B}"/>
              </a:ext>
            </a:extLst>
          </p:cNvPr>
          <p:cNvSpPr txBox="1"/>
          <p:nvPr/>
        </p:nvSpPr>
        <p:spPr>
          <a:xfrm>
            <a:off x="3335097" y="3514121"/>
            <a:ext cx="2619339" cy="338554"/>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INPUT TITLE HERE</a:t>
            </a:r>
          </a:p>
        </p:txBody>
      </p:sp>
      <p:sp>
        <p:nvSpPr>
          <p:cNvPr id="144" name="CuadroTexto 4">
            <a:extLst>
              <a:ext uri="{FF2B5EF4-FFF2-40B4-BE49-F238E27FC236}">
                <a16:creationId xmlns:a16="http://schemas.microsoft.com/office/drawing/2014/main" id="{20DFC5C5-AC76-9347-91CB-BBE555E8C9B5}"/>
              </a:ext>
            </a:extLst>
          </p:cNvPr>
          <p:cNvSpPr txBox="1"/>
          <p:nvPr/>
        </p:nvSpPr>
        <p:spPr>
          <a:xfrm>
            <a:off x="3574641" y="4881669"/>
            <a:ext cx="2380312" cy="646331"/>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Marketers must link the price to the real and perceived value of the product.</a:t>
            </a:r>
          </a:p>
        </p:txBody>
      </p:sp>
      <p:sp>
        <p:nvSpPr>
          <p:cNvPr id="145" name="CuadroTexto 238">
            <a:extLst>
              <a:ext uri="{FF2B5EF4-FFF2-40B4-BE49-F238E27FC236}">
                <a16:creationId xmlns:a16="http://schemas.microsoft.com/office/drawing/2014/main" id="{AA4D55AD-0535-B24C-A76F-D1845EB80B48}"/>
              </a:ext>
            </a:extLst>
          </p:cNvPr>
          <p:cNvSpPr txBox="1"/>
          <p:nvPr/>
        </p:nvSpPr>
        <p:spPr>
          <a:xfrm>
            <a:off x="3331076" y="4589296"/>
            <a:ext cx="2619339" cy="338554"/>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INPUT TITLE HERE</a:t>
            </a:r>
          </a:p>
        </p:txBody>
      </p:sp>
      <p:grpSp>
        <p:nvGrpSpPr>
          <p:cNvPr id="146" name="Group 145">
            <a:extLst>
              <a:ext uri="{FF2B5EF4-FFF2-40B4-BE49-F238E27FC236}">
                <a16:creationId xmlns:a16="http://schemas.microsoft.com/office/drawing/2014/main" id="{A7F97DED-904E-CB45-8D59-D846FEFA7499}"/>
              </a:ext>
            </a:extLst>
          </p:cNvPr>
          <p:cNvGrpSpPr/>
          <p:nvPr/>
        </p:nvGrpSpPr>
        <p:grpSpPr>
          <a:xfrm>
            <a:off x="2683860" y="1542102"/>
            <a:ext cx="469887" cy="484713"/>
            <a:chOff x="1114559" y="6819728"/>
            <a:chExt cx="479160" cy="494279"/>
          </a:xfrm>
          <a:solidFill>
            <a:schemeClr val="accent6"/>
          </a:solidFill>
        </p:grpSpPr>
        <p:sp>
          <p:nvSpPr>
            <p:cNvPr id="147" name="Freeform 146">
              <a:extLst>
                <a:ext uri="{FF2B5EF4-FFF2-40B4-BE49-F238E27FC236}">
                  <a16:creationId xmlns:a16="http://schemas.microsoft.com/office/drawing/2014/main" id="{63C2037B-4096-4643-8FB1-55A0DB61E982}"/>
                </a:ext>
              </a:extLst>
            </p:cNvPr>
            <p:cNvSpPr/>
            <p:nvPr/>
          </p:nvSpPr>
          <p:spPr>
            <a:xfrm>
              <a:off x="1114559" y="7094047"/>
              <a:ext cx="479160" cy="219960"/>
            </a:xfrm>
            <a:custGeom>
              <a:avLst/>
              <a:gdLst/>
              <a:ahLst/>
              <a:cxnLst>
                <a:cxn ang="3cd4">
                  <a:pos x="hc" y="t"/>
                </a:cxn>
                <a:cxn ang="cd2">
                  <a:pos x="l" y="vc"/>
                </a:cxn>
                <a:cxn ang="cd4">
                  <a:pos x="hc" y="b"/>
                </a:cxn>
                <a:cxn ang="0">
                  <a:pos x="r" y="vc"/>
                </a:cxn>
              </a:cxnLst>
              <a:rect l="l" t="t" r="r" b="b"/>
              <a:pathLst>
                <a:path w="1332" h="612">
                  <a:moveTo>
                    <a:pt x="1272" y="274"/>
                  </a:moveTo>
                  <a:cubicBezTo>
                    <a:pt x="1268" y="284"/>
                    <a:pt x="1259" y="291"/>
                    <a:pt x="1249" y="295"/>
                  </a:cubicBezTo>
                  <a:cubicBezTo>
                    <a:pt x="1248" y="295"/>
                    <a:pt x="1248" y="296"/>
                    <a:pt x="1247" y="296"/>
                  </a:cubicBezTo>
                  <a:cubicBezTo>
                    <a:pt x="1044" y="392"/>
                    <a:pt x="709" y="548"/>
                    <a:pt x="675" y="555"/>
                  </a:cubicBezTo>
                  <a:cubicBezTo>
                    <a:pt x="630" y="564"/>
                    <a:pt x="578" y="539"/>
                    <a:pt x="513" y="507"/>
                  </a:cubicBezTo>
                  <a:cubicBezTo>
                    <a:pt x="442" y="473"/>
                    <a:pt x="354" y="430"/>
                    <a:pt x="245" y="424"/>
                  </a:cubicBezTo>
                  <a:lnTo>
                    <a:pt x="218" y="421"/>
                  </a:lnTo>
                  <a:lnTo>
                    <a:pt x="221" y="143"/>
                  </a:lnTo>
                  <a:lnTo>
                    <a:pt x="307" y="143"/>
                  </a:lnTo>
                  <a:cubicBezTo>
                    <a:pt x="325" y="143"/>
                    <a:pt x="374" y="144"/>
                    <a:pt x="398" y="149"/>
                  </a:cubicBezTo>
                  <a:cubicBezTo>
                    <a:pt x="432" y="155"/>
                    <a:pt x="452" y="171"/>
                    <a:pt x="474" y="190"/>
                  </a:cubicBezTo>
                  <a:cubicBezTo>
                    <a:pt x="498" y="210"/>
                    <a:pt x="525" y="232"/>
                    <a:pt x="569" y="243"/>
                  </a:cubicBezTo>
                  <a:cubicBezTo>
                    <a:pt x="633" y="259"/>
                    <a:pt x="812" y="250"/>
                    <a:pt x="838" y="248"/>
                  </a:cubicBezTo>
                  <a:cubicBezTo>
                    <a:pt x="861" y="250"/>
                    <a:pt x="880" y="269"/>
                    <a:pt x="879" y="293"/>
                  </a:cubicBezTo>
                  <a:cubicBezTo>
                    <a:pt x="878" y="316"/>
                    <a:pt x="859" y="335"/>
                    <a:pt x="836" y="335"/>
                  </a:cubicBezTo>
                  <a:cubicBezTo>
                    <a:pt x="835" y="335"/>
                    <a:pt x="835" y="335"/>
                    <a:pt x="835" y="335"/>
                  </a:cubicBezTo>
                  <a:cubicBezTo>
                    <a:pt x="834" y="335"/>
                    <a:pt x="834" y="335"/>
                    <a:pt x="834" y="335"/>
                  </a:cubicBezTo>
                  <a:lnTo>
                    <a:pt x="572" y="330"/>
                  </a:lnTo>
                  <a:cubicBezTo>
                    <a:pt x="563" y="330"/>
                    <a:pt x="555" y="334"/>
                    <a:pt x="549" y="342"/>
                  </a:cubicBezTo>
                  <a:lnTo>
                    <a:pt x="516" y="389"/>
                  </a:lnTo>
                  <a:cubicBezTo>
                    <a:pt x="507" y="401"/>
                    <a:pt x="509" y="418"/>
                    <a:pt x="522" y="427"/>
                  </a:cubicBezTo>
                  <a:cubicBezTo>
                    <a:pt x="527" y="431"/>
                    <a:pt x="532" y="432"/>
                    <a:pt x="538" y="432"/>
                  </a:cubicBezTo>
                  <a:cubicBezTo>
                    <a:pt x="546" y="432"/>
                    <a:pt x="555" y="428"/>
                    <a:pt x="560" y="421"/>
                  </a:cubicBezTo>
                  <a:lnTo>
                    <a:pt x="586" y="385"/>
                  </a:lnTo>
                  <a:lnTo>
                    <a:pt x="833" y="390"/>
                  </a:lnTo>
                  <a:cubicBezTo>
                    <a:pt x="876" y="391"/>
                    <a:pt x="914" y="364"/>
                    <a:pt x="928" y="326"/>
                  </a:cubicBezTo>
                  <a:cubicBezTo>
                    <a:pt x="929" y="326"/>
                    <a:pt x="929" y="325"/>
                    <a:pt x="930" y="325"/>
                  </a:cubicBezTo>
                  <a:cubicBezTo>
                    <a:pt x="932" y="324"/>
                    <a:pt x="1087" y="261"/>
                    <a:pt x="1218" y="214"/>
                  </a:cubicBezTo>
                  <a:cubicBezTo>
                    <a:pt x="1229" y="211"/>
                    <a:pt x="1241" y="211"/>
                    <a:pt x="1251" y="216"/>
                  </a:cubicBezTo>
                  <a:cubicBezTo>
                    <a:pt x="1261" y="221"/>
                    <a:pt x="1269" y="230"/>
                    <a:pt x="1273" y="241"/>
                  </a:cubicBezTo>
                  <a:lnTo>
                    <a:pt x="1274" y="242"/>
                  </a:lnTo>
                  <a:cubicBezTo>
                    <a:pt x="1278" y="253"/>
                    <a:pt x="1277" y="264"/>
                    <a:pt x="1272" y="274"/>
                  </a:cubicBezTo>
                  <a:close/>
                  <a:moveTo>
                    <a:pt x="1326" y="224"/>
                  </a:moveTo>
                  <a:lnTo>
                    <a:pt x="1325" y="222"/>
                  </a:lnTo>
                  <a:cubicBezTo>
                    <a:pt x="1316" y="197"/>
                    <a:pt x="1298" y="177"/>
                    <a:pt x="1275" y="166"/>
                  </a:cubicBezTo>
                  <a:cubicBezTo>
                    <a:pt x="1251" y="155"/>
                    <a:pt x="1224" y="154"/>
                    <a:pt x="1199" y="163"/>
                  </a:cubicBezTo>
                  <a:cubicBezTo>
                    <a:pt x="1096" y="200"/>
                    <a:pt x="978" y="246"/>
                    <a:pt x="931" y="265"/>
                  </a:cubicBezTo>
                  <a:cubicBezTo>
                    <a:pt x="919" y="225"/>
                    <a:pt x="883" y="194"/>
                    <a:pt x="839" y="193"/>
                  </a:cubicBezTo>
                  <a:cubicBezTo>
                    <a:pt x="838" y="193"/>
                    <a:pt x="837" y="193"/>
                    <a:pt x="836" y="193"/>
                  </a:cubicBezTo>
                  <a:cubicBezTo>
                    <a:pt x="782" y="196"/>
                    <a:pt x="631" y="202"/>
                    <a:pt x="582" y="189"/>
                  </a:cubicBezTo>
                  <a:cubicBezTo>
                    <a:pt x="550" y="181"/>
                    <a:pt x="531" y="166"/>
                    <a:pt x="510" y="147"/>
                  </a:cubicBezTo>
                  <a:cubicBezTo>
                    <a:pt x="485" y="127"/>
                    <a:pt x="457" y="103"/>
                    <a:pt x="409" y="94"/>
                  </a:cubicBezTo>
                  <a:cubicBezTo>
                    <a:pt x="375" y="88"/>
                    <a:pt x="310" y="88"/>
                    <a:pt x="307" y="88"/>
                  </a:cubicBezTo>
                  <a:lnTo>
                    <a:pt x="221" y="88"/>
                  </a:lnTo>
                  <a:cubicBezTo>
                    <a:pt x="218" y="39"/>
                    <a:pt x="186" y="1"/>
                    <a:pt x="145" y="1"/>
                  </a:cubicBezTo>
                  <a:lnTo>
                    <a:pt x="34" y="0"/>
                  </a:lnTo>
                  <a:cubicBezTo>
                    <a:pt x="19" y="-1"/>
                    <a:pt x="7" y="12"/>
                    <a:pt x="6" y="27"/>
                  </a:cubicBezTo>
                  <a:cubicBezTo>
                    <a:pt x="6" y="42"/>
                    <a:pt x="18" y="55"/>
                    <a:pt x="34" y="55"/>
                  </a:cubicBezTo>
                  <a:lnTo>
                    <a:pt x="145" y="56"/>
                  </a:lnTo>
                  <a:cubicBezTo>
                    <a:pt x="155" y="56"/>
                    <a:pt x="167" y="74"/>
                    <a:pt x="166" y="97"/>
                  </a:cubicBezTo>
                  <a:lnTo>
                    <a:pt x="162" y="474"/>
                  </a:lnTo>
                  <a:cubicBezTo>
                    <a:pt x="162" y="497"/>
                    <a:pt x="150" y="514"/>
                    <a:pt x="139" y="514"/>
                  </a:cubicBezTo>
                  <a:lnTo>
                    <a:pt x="28" y="513"/>
                  </a:lnTo>
                  <a:cubicBezTo>
                    <a:pt x="13" y="513"/>
                    <a:pt x="0" y="525"/>
                    <a:pt x="0" y="540"/>
                  </a:cubicBezTo>
                  <a:cubicBezTo>
                    <a:pt x="0" y="555"/>
                    <a:pt x="12" y="568"/>
                    <a:pt x="28" y="568"/>
                  </a:cubicBezTo>
                  <a:lnTo>
                    <a:pt x="139" y="569"/>
                  </a:lnTo>
                  <a:cubicBezTo>
                    <a:pt x="182" y="569"/>
                    <a:pt x="216" y="529"/>
                    <a:pt x="217" y="477"/>
                  </a:cubicBezTo>
                  <a:lnTo>
                    <a:pt x="240" y="479"/>
                  </a:lnTo>
                  <a:cubicBezTo>
                    <a:pt x="241" y="479"/>
                    <a:pt x="241" y="479"/>
                    <a:pt x="241" y="479"/>
                  </a:cubicBezTo>
                  <a:cubicBezTo>
                    <a:pt x="339" y="484"/>
                    <a:pt x="419" y="523"/>
                    <a:pt x="489" y="557"/>
                  </a:cubicBezTo>
                  <a:cubicBezTo>
                    <a:pt x="549" y="586"/>
                    <a:pt x="602" y="612"/>
                    <a:pt x="655" y="612"/>
                  </a:cubicBezTo>
                  <a:cubicBezTo>
                    <a:pt x="665" y="612"/>
                    <a:pt x="676" y="611"/>
                    <a:pt x="686" y="609"/>
                  </a:cubicBezTo>
                  <a:cubicBezTo>
                    <a:pt x="737" y="599"/>
                    <a:pt x="1178" y="390"/>
                    <a:pt x="1269" y="346"/>
                  </a:cubicBezTo>
                  <a:cubicBezTo>
                    <a:pt x="1293" y="338"/>
                    <a:pt x="1312" y="320"/>
                    <a:pt x="1322" y="297"/>
                  </a:cubicBezTo>
                  <a:cubicBezTo>
                    <a:pt x="1333" y="274"/>
                    <a:pt x="1335" y="248"/>
                    <a:pt x="1326" y="224"/>
                  </a:cubicBezTo>
                  <a:close/>
                </a:path>
              </a:pathLst>
            </a:custGeom>
            <a:grpFill/>
            <a:ln cap="flat">
              <a:noFill/>
              <a:prstDash val="solid"/>
            </a:ln>
          </p:spPr>
          <p:txBody>
            <a:bodyPr vert="horz" wrap="none" lIns="45000" tIns="22500" rIns="45000" bIns="22500" anchor="ctr" anchorCtr="1" compatLnSpc="0"/>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Arial" pitchFamily="18"/>
                <a:ea typeface="Arial Unicode MS" pitchFamily="2"/>
                <a:cs typeface="Arial Unicode MS" pitchFamily="2"/>
              </a:endParaRPr>
            </a:p>
          </p:txBody>
        </p:sp>
        <p:sp>
          <p:nvSpPr>
            <p:cNvPr id="148" name="Freeform 147">
              <a:extLst>
                <a:ext uri="{FF2B5EF4-FFF2-40B4-BE49-F238E27FC236}">
                  <a16:creationId xmlns:a16="http://schemas.microsoft.com/office/drawing/2014/main" id="{1BB4E045-C40F-B649-8D55-2EA728005F14}"/>
                </a:ext>
              </a:extLst>
            </p:cNvPr>
            <p:cNvSpPr/>
            <p:nvPr/>
          </p:nvSpPr>
          <p:spPr>
            <a:xfrm>
              <a:off x="1218960" y="6819728"/>
              <a:ext cx="325440" cy="325440"/>
            </a:xfrm>
            <a:custGeom>
              <a:avLst/>
              <a:gdLst/>
              <a:ahLst/>
              <a:cxnLst>
                <a:cxn ang="3cd4">
                  <a:pos x="hc" y="t"/>
                </a:cxn>
                <a:cxn ang="cd2">
                  <a:pos x="l" y="vc"/>
                </a:cxn>
                <a:cxn ang="cd4">
                  <a:pos x="hc" y="b"/>
                </a:cxn>
                <a:cxn ang="0">
                  <a:pos x="r" y="vc"/>
                </a:cxn>
              </a:cxnLst>
              <a:rect l="l" t="t" r="r" b="b"/>
              <a:pathLst>
                <a:path w="905" h="905">
                  <a:moveTo>
                    <a:pt x="169" y="175"/>
                  </a:moveTo>
                  <a:cubicBezTo>
                    <a:pt x="195" y="192"/>
                    <a:pt x="222" y="206"/>
                    <a:pt x="251" y="218"/>
                  </a:cubicBezTo>
                  <a:cubicBezTo>
                    <a:pt x="213" y="284"/>
                    <a:pt x="192" y="354"/>
                    <a:pt x="186" y="425"/>
                  </a:cubicBezTo>
                  <a:lnTo>
                    <a:pt x="57" y="425"/>
                  </a:lnTo>
                  <a:cubicBezTo>
                    <a:pt x="63" y="328"/>
                    <a:pt x="105" y="241"/>
                    <a:pt x="169" y="175"/>
                  </a:cubicBezTo>
                  <a:close/>
                  <a:moveTo>
                    <a:pt x="849" y="425"/>
                  </a:moveTo>
                  <a:lnTo>
                    <a:pt x="720" y="425"/>
                  </a:lnTo>
                  <a:cubicBezTo>
                    <a:pt x="717" y="355"/>
                    <a:pt x="698" y="285"/>
                    <a:pt x="663" y="219"/>
                  </a:cubicBezTo>
                  <a:cubicBezTo>
                    <a:pt x="690" y="208"/>
                    <a:pt x="715" y="195"/>
                    <a:pt x="740" y="179"/>
                  </a:cubicBezTo>
                  <a:cubicBezTo>
                    <a:pt x="802" y="244"/>
                    <a:pt x="842" y="330"/>
                    <a:pt x="849" y="425"/>
                  </a:cubicBezTo>
                  <a:close/>
                  <a:moveTo>
                    <a:pt x="736" y="730"/>
                  </a:moveTo>
                  <a:cubicBezTo>
                    <a:pt x="710" y="713"/>
                    <a:pt x="683" y="699"/>
                    <a:pt x="655" y="687"/>
                  </a:cubicBezTo>
                  <a:cubicBezTo>
                    <a:pt x="692" y="621"/>
                    <a:pt x="714" y="551"/>
                    <a:pt x="719" y="480"/>
                  </a:cubicBezTo>
                  <a:lnTo>
                    <a:pt x="849" y="480"/>
                  </a:lnTo>
                  <a:cubicBezTo>
                    <a:pt x="842" y="577"/>
                    <a:pt x="800" y="665"/>
                    <a:pt x="736" y="730"/>
                  </a:cubicBezTo>
                  <a:close/>
                  <a:moveTo>
                    <a:pt x="351" y="837"/>
                  </a:moveTo>
                  <a:cubicBezTo>
                    <a:pt x="298" y="823"/>
                    <a:pt x="250" y="798"/>
                    <a:pt x="208" y="765"/>
                  </a:cubicBezTo>
                  <a:cubicBezTo>
                    <a:pt x="228" y="754"/>
                    <a:pt x="249" y="744"/>
                    <a:pt x="270" y="735"/>
                  </a:cubicBezTo>
                  <a:cubicBezTo>
                    <a:pt x="293" y="770"/>
                    <a:pt x="320" y="804"/>
                    <a:pt x="351" y="837"/>
                  </a:cubicBezTo>
                  <a:close/>
                  <a:moveTo>
                    <a:pt x="625" y="735"/>
                  </a:moveTo>
                  <a:cubicBezTo>
                    <a:pt x="649" y="744"/>
                    <a:pt x="671" y="755"/>
                    <a:pt x="693" y="768"/>
                  </a:cubicBezTo>
                  <a:cubicBezTo>
                    <a:pt x="647" y="803"/>
                    <a:pt x="594" y="829"/>
                    <a:pt x="535" y="841"/>
                  </a:cubicBezTo>
                  <a:cubicBezTo>
                    <a:pt x="570" y="807"/>
                    <a:pt x="600" y="771"/>
                    <a:pt x="625" y="735"/>
                  </a:cubicBezTo>
                  <a:close/>
                  <a:moveTo>
                    <a:pt x="444" y="849"/>
                  </a:moveTo>
                  <a:cubicBezTo>
                    <a:pt x="396" y="807"/>
                    <a:pt x="356" y="763"/>
                    <a:pt x="325" y="717"/>
                  </a:cubicBezTo>
                  <a:cubicBezTo>
                    <a:pt x="367" y="706"/>
                    <a:pt x="411" y="700"/>
                    <a:pt x="455" y="701"/>
                  </a:cubicBezTo>
                  <a:cubicBezTo>
                    <a:pt x="494" y="702"/>
                    <a:pt x="533" y="707"/>
                    <a:pt x="570" y="717"/>
                  </a:cubicBezTo>
                  <a:cubicBezTo>
                    <a:pt x="537" y="763"/>
                    <a:pt x="494" y="807"/>
                    <a:pt x="444" y="849"/>
                  </a:cubicBezTo>
                  <a:close/>
                  <a:moveTo>
                    <a:pt x="664" y="480"/>
                  </a:moveTo>
                  <a:cubicBezTo>
                    <a:pt x="658" y="545"/>
                    <a:pt x="637" y="608"/>
                    <a:pt x="602" y="668"/>
                  </a:cubicBezTo>
                  <a:cubicBezTo>
                    <a:pt x="555" y="654"/>
                    <a:pt x="506" y="647"/>
                    <a:pt x="456" y="646"/>
                  </a:cubicBezTo>
                  <a:cubicBezTo>
                    <a:pt x="401" y="645"/>
                    <a:pt x="347" y="652"/>
                    <a:pt x="295" y="668"/>
                  </a:cubicBezTo>
                  <a:cubicBezTo>
                    <a:pt x="262" y="607"/>
                    <a:pt x="244" y="544"/>
                    <a:pt x="241" y="480"/>
                  </a:cubicBezTo>
                  <a:close/>
                  <a:moveTo>
                    <a:pt x="450" y="260"/>
                  </a:moveTo>
                  <a:cubicBezTo>
                    <a:pt x="453" y="260"/>
                    <a:pt x="456" y="260"/>
                    <a:pt x="458" y="260"/>
                  </a:cubicBezTo>
                  <a:cubicBezTo>
                    <a:pt x="510" y="260"/>
                    <a:pt x="562" y="252"/>
                    <a:pt x="611" y="238"/>
                  </a:cubicBezTo>
                  <a:cubicBezTo>
                    <a:pt x="644" y="298"/>
                    <a:pt x="662" y="361"/>
                    <a:pt x="665" y="425"/>
                  </a:cubicBezTo>
                  <a:lnTo>
                    <a:pt x="242" y="425"/>
                  </a:lnTo>
                  <a:cubicBezTo>
                    <a:pt x="247" y="361"/>
                    <a:pt x="268" y="298"/>
                    <a:pt x="304" y="237"/>
                  </a:cubicBezTo>
                  <a:cubicBezTo>
                    <a:pt x="351" y="251"/>
                    <a:pt x="400" y="259"/>
                    <a:pt x="450" y="260"/>
                  </a:cubicBezTo>
                  <a:close/>
                  <a:moveTo>
                    <a:pt x="554" y="69"/>
                  </a:moveTo>
                  <a:cubicBezTo>
                    <a:pt x="607" y="83"/>
                    <a:pt x="656" y="108"/>
                    <a:pt x="697" y="140"/>
                  </a:cubicBezTo>
                  <a:cubicBezTo>
                    <a:pt x="677" y="152"/>
                    <a:pt x="657" y="162"/>
                    <a:pt x="635" y="171"/>
                  </a:cubicBezTo>
                  <a:cubicBezTo>
                    <a:pt x="613" y="136"/>
                    <a:pt x="586" y="102"/>
                    <a:pt x="554" y="69"/>
                  </a:cubicBezTo>
                  <a:close/>
                  <a:moveTo>
                    <a:pt x="280" y="170"/>
                  </a:moveTo>
                  <a:cubicBezTo>
                    <a:pt x="257" y="161"/>
                    <a:pt x="234" y="150"/>
                    <a:pt x="212" y="137"/>
                  </a:cubicBezTo>
                  <a:cubicBezTo>
                    <a:pt x="258" y="102"/>
                    <a:pt x="312" y="77"/>
                    <a:pt x="370" y="64"/>
                  </a:cubicBezTo>
                  <a:cubicBezTo>
                    <a:pt x="335" y="99"/>
                    <a:pt x="306" y="134"/>
                    <a:pt x="280" y="170"/>
                  </a:cubicBezTo>
                  <a:close/>
                  <a:moveTo>
                    <a:pt x="461" y="56"/>
                  </a:moveTo>
                  <a:cubicBezTo>
                    <a:pt x="510" y="99"/>
                    <a:pt x="549" y="143"/>
                    <a:pt x="581" y="189"/>
                  </a:cubicBezTo>
                  <a:cubicBezTo>
                    <a:pt x="539" y="200"/>
                    <a:pt x="495" y="205"/>
                    <a:pt x="451" y="204"/>
                  </a:cubicBezTo>
                  <a:cubicBezTo>
                    <a:pt x="411" y="204"/>
                    <a:pt x="373" y="198"/>
                    <a:pt x="335" y="189"/>
                  </a:cubicBezTo>
                  <a:cubicBezTo>
                    <a:pt x="369" y="142"/>
                    <a:pt x="411" y="98"/>
                    <a:pt x="461" y="56"/>
                  </a:cubicBezTo>
                  <a:close/>
                  <a:moveTo>
                    <a:pt x="185" y="480"/>
                  </a:moveTo>
                  <a:cubicBezTo>
                    <a:pt x="188" y="551"/>
                    <a:pt x="207" y="620"/>
                    <a:pt x="242" y="687"/>
                  </a:cubicBezTo>
                  <a:cubicBezTo>
                    <a:pt x="216" y="698"/>
                    <a:pt x="190" y="711"/>
                    <a:pt x="165" y="727"/>
                  </a:cubicBezTo>
                  <a:cubicBezTo>
                    <a:pt x="103" y="662"/>
                    <a:pt x="63" y="575"/>
                    <a:pt x="57" y="480"/>
                  </a:cubicBezTo>
                  <a:close/>
                  <a:moveTo>
                    <a:pt x="429" y="904"/>
                  </a:moveTo>
                  <a:cubicBezTo>
                    <a:pt x="431" y="905"/>
                    <a:pt x="433" y="905"/>
                    <a:pt x="435" y="905"/>
                  </a:cubicBezTo>
                  <a:cubicBezTo>
                    <a:pt x="436" y="905"/>
                    <a:pt x="437" y="905"/>
                    <a:pt x="438" y="905"/>
                  </a:cubicBezTo>
                  <a:cubicBezTo>
                    <a:pt x="443" y="905"/>
                    <a:pt x="448" y="905"/>
                    <a:pt x="453" y="905"/>
                  </a:cubicBezTo>
                  <a:cubicBezTo>
                    <a:pt x="564" y="905"/>
                    <a:pt x="670" y="865"/>
                    <a:pt x="753" y="791"/>
                  </a:cubicBezTo>
                  <a:cubicBezTo>
                    <a:pt x="757" y="789"/>
                    <a:pt x="760" y="786"/>
                    <a:pt x="763" y="782"/>
                  </a:cubicBezTo>
                  <a:lnTo>
                    <a:pt x="764" y="781"/>
                  </a:lnTo>
                  <a:cubicBezTo>
                    <a:pt x="767" y="778"/>
                    <a:pt x="770" y="775"/>
                    <a:pt x="772" y="773"/>
                  </a:cubicBezTo>
                  <a:cubicBezTo>
                    <a:pt x="858" y="687"/>
                    <a:pt x="905" y="574"/>
                    <a:pt x="905" y="453"/>
                  </a:cubicBezTo>
                  <a:cubicBezTo>
                    <a:pt x="905" y="332"/>
                    <a:pt x="858" y="218"/>
                    <a:pt x="772" y="133"/>
                  </a:cubicBezTo>
                  <a:cubicBezTo>
                    <a:pt x="693" y="53"/>
                    <a:pt x="589" y="7"/>
                    <a:pt x="477" y="1"/>
                  </a:cubicBezTo>
                  <a:cubicBezTo>
                    <a:pt x="474" y="0"/>
                    <a:pt x="470" y="0"/>
                    <a:pt x="467" y="1"/>
                  </a:cubicBezTo>
                  <a:cubicBezTo>
                    <a:pt x="463" y="1"/>
                    <a:pt x="458" y="1"/>
                    <a:pt x="454" y="1"/>
                  </a:cubicBezTo>
                  <a:cubicBezTo>
                    <a:pt x="453" y="0"/>
                    <a:pt x="452" y="0"/>
                    <a:pt x="450" y="1"/>
                  </a:cubicBezTo>
                  <a:cubicBezTo>
                    <a:pt x="339" y="1"/>
                    <a:pt x="234" y="42"/>
                    <a:pt x="152" y="115"/>
                  </a:cubicBezTo>
                  <a:cubicBezTo>
                    <a:pt x="148" y="117"/>
                    <a:pt x="145" y="120"/>
                    <a:pt x="143" y="123"/>
                  </a:cubicBezTo>
                  <a:cubicBezTo>
                    <a:pt x="139" y="127"/>
                    <a:pt x="136" y="130"/>
                    <a:pt x="133" y="133"/>
                  </a:cubicBezTo>
                  <a:cubicBezTo>
                    <a:pt x="47" y="218"/>
                    <a:pt x="0" y="332"/>
                    <a:pt x="0" y="453"/>
                  </a:cubicBezTo>
                  <a:cubicBezTo>
                    <a:pt x="0" y="574"/>
                    <a:pt x="47" y="687"/>
                    <a:pt x="133" y="773"/>
                  </a:cubicBezTo>
                  <a:cubicBezTo>
                    <a:pt x="213" y="852"/>
                    <a:pt x="317" y="899"/>
                    <a:pt x="429" y="904"/>
                  </a:cubicBezTo>
                  <a:close/>
                </a:path>
              </a:pathLst>
            </a:custGeom>
            <a:grpFill/>
            <a:ln cap="flat">
              <a:noFill/>
              <a:prstDash val="solid"/>
            </a:ln>
          </p:spPr>
          <p:txBody>
            <a:bodyPr vert="horz" wrap="none" lIns="45000" tIns="22500" rIns="45000" bIns="22500" anchor="ctr" anchorCtr="1" compatLnSpc="0"/>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Arial" pitchFamily="18"/>
                <a:ea typeface="Arial Unicode MS" pitchFamily="2"/>
                <a:cs typeface="Arial Unicode MS" pitchFamily="2"/>
              </a:endParaRPr>
            </a:p>
          </p:txBody>
        </p:sp>
      </p:grpSp>
      <p:grpSp>
        <p:nvGrpSpPr>
          <p:cNvPr id="149" name="Group 148">
            <a:extLst>
              <a:ext uri="{FF2B5EF4-FFF2-40B4-BE49-F238E27FC236}">
                <a16:creationId xmlns:a16="http://schemas.microsoft.com/office/drawing/2014/main" id="{5213C219-2C46-C847-92F1-08D8C0C2CB46}"/>
              </a:ext>
            </a:extLst>
          </p:cNvPr>
          <p:cNvGrpSpPr/>
          <p:nvPr/>
        </p:nvGrpSpPr>
        <p:grpSpPr>
          <a:xfrm>
            <a:off x="2734713" y="4908033"/>
            <a:ext cx="450778" cy="432267"/>
            <a:chOff x="1157760" y="1140368"/>
            <a:chExt cx="447120" cy="428760"/>
          </a:xfrm>
          <a:solidFill>
            <a:schemeClr val="accent6"/>
          </a:solidFill>
        </p:grpSpPr>
        <p:sp>
          <p:nvSpPr>
            <p:cNvPr id="150" name="Freeform 149">
              <a:extLst>
                <a:ext uri="{FF2B5EF4-FFF2-40B4-BE49-F238E27FC236}">
                  <a16:creationId xmlns:a16="http://schemas.microsoft.com/office/drawing/2014/main" id="{BBD6726D-FDE5-DA43-8A74-78D07AA1913A}"/>
                </a:ext>
              </a:extLst>
            </p:cNvPr>
            <p:cNvSpPr/>
            <p:nvPr/>
          </p:nvSpPr>
          <p:spPr>
            <a:xfrm>
              <a:off x="1157760" y="1140368"/>
              <a:ext cx="447120" cy="428760"/>
            </a:xfrm>
            <a:custGeom>
              <a:avLst/>
              <a:gdLst/>
              <a:ahLst/>
              <a:cxnLst>
                <a:cxn ang="3cd4">
                  <a:pos x="hc" y="t"/>
                </a:cxn>
                <a:cxn ang="cd2">
                  <a:pos x="l" y="vc"/>
                </a:cxn>
                <a:cxn ang="cd4">
                  <a:pos x="hc" y="b"/>
                </a:cxn>
                <a:cxn ang="0">
                  <a:pos x="r" y="vc"/>
                </a:cxn>
              </a:cxnLst>
              <a:rect l="l" t="t" r="r" b="b"/>
              <a:pathLst>
                <a:path w="1243" h="1192">
                  <a:moveTo>
                    <a:pt x="1180" y="957"/>
                  </a:moveTo>
                  <a:lnTo>
                    <a:pt x="592" y="957"/>
                  </a:lnTo>
                  <a:lnTo>
                    <a:pt x="798" y="345"/>
                  </a:lnTo>
                  <a:lnTo>
                    <a:pt x="1188" y="345"/>
                  </a:lnTo>
                  <a:lnTo>
                    <a:pt x="1188" y="949"/>
                  </a:lnTo>
                  <a:cubicBezTo>
                    <a:pt x="1188" y="953"/>
                    <a:pt x="1184" y="957"/>
                    <a:pt x="1180" y="957"/>
                  </a:cubicBezTo>
                  <a:close/>
                  <a:moveTo>
                    <a:pt x="429" y="1115"/>
                  </a:moveTo>
                  <a:lnTo>
                    <a:pt x="413" y="1033"/>
                  </a:lnTo>
                  <a:lnTo>
                    <a:pt x="699" y="190"/>
                  </a:lnTo>
                  <a:lnTo>
                    <a:pt x="782" y="218"/>
                  </a:lnTo>
                  <a:lnTo>
                    <a:pt x="498" y="1061"/>
                  </a:lnTo>
                  <a:close/>
                  <a:moveTo>
                    <a:pt x="63" y="957"/>
                  </a:moveTo>
                  <a:cubicBezTo>
                    <a:pt x="59" y="957"/>
                    <a:pt x="55" y="953"/>
                    <a:pt x="55" y="949"/>
                  </a:cubicBezTo>
                  <a:lnTo>
                    <a:pt x="55" y="345"/>
                  </a:lnTo>
                  <a:lnTo>
                    <a:pt x="588" y="345"/>
                  </a:lnTo>
                  <a:lnTo>
                    <a:pt x="381" y="957"/>
                  </a:lnTo>
                  <a:close/>
                  <a:moveTo>
                    <a:pt x="63" y="235"/>
                  </a:moveTo>
                  <a:lnTo>
                    <a:pt x="625" y="235"/>
                  </a:lnTo>
                  <a:lnTo>
                    <a:pt x="600" y="309"/>
                  </a:lnTo>
                  <a:lnTo>
                    <a:pt x="55" y="309"/>
                  </a:lnTo>
                  <a:lnTo>
                    <a:pt x="55" y="243"/>
                  </a:lnTo>
                  <a:cubicBezTo>
                    <a:pt x="55" y="239"/>
                    <a:pt x="59" y="235"/>
                    <a:pt x="63" y="235"/>
                  </a:cubicBezTo>
                  <a:close/>
                  <a:moveTo>
                    <a:pt x="742" y="63"/>
                  </a:moveTo>
                  <a:lnTo>
                    <a:pt x="824" y="93"/>
                  </a:lnTo>
                  <a:lnTo>
                    <a:pt x="800" y="165"/>
                  </a:lnTo>
                  <a:lnTo>
                    <a:pt x="717" y="137"/>
                  </a:lnTo>
                  <a:close/>
                  <a:moveTo>
                    <a:pt x="1188" y="243"/>
                  </a:moveTo>
                  <a:lnTo>
                    <a:pt x="1188" y="309"/>
                  </a:lnTo>
                  <a:lnTo>
                    <a:pt x="810" y="309"/>
                  </a:lnTo>
                  <a:lnTo>
                    <a:pt x="834" y="235"/>
                  </a:lnTo>
                  <a:lnTo>
                    <a:pt x="1180" y="235"/>
                  </a:lnTo>
                  <a:cubicBezTo>
                    <a:pt x="1184" y="235"/>
                    <a:pt x="1188" y="239"/>
                    <a:pt x="1188" y="243"/>
                  </a:cubicBezTo>
                  <a:close/>
                  <a:moveTo>
                    <a:pt x="1180" y="180"/>
                  </a:moveTo>
                  <a:lnTo>
                    <a:pt x="853" y="180"/>
                  </a:lnTo>
                  <a:lnTo>
                    <a:pt x="885" y="85"/>
                  </a:lnTo>
                  <a:cubicBezTo>
                    <a:pt x="890" y="71"/>
                    <a:pt x="882" y="56"/>
                    <a:pt x="868" y="50"/>
                  </a:cubicBezTo>
                  <a:lnTo>
                    <a:pt x="735" y="1"/>
                  </a:lnTo>
                  <a:cubicBezTo>
                    <a:pt x="728" y="-1"/>
                    <a:pt x="720" y="-1"/>
                    <a:pt x="713" y="2"/>
                  </a:cubicBezTo>
                  <a:cubicBezTo>
                    <a:pt x="707" y="6"/>
                    <a:pt x="701" y="11"/>
                    <a:pt x="699" y="18"/>
                  </a:cubicBezTo>
                  <a:lnTo>
                    <a:pt x="657" y="143"/>
                  </a:lnTo>
                  <a:cubicBezTo>
                    <a:pt x="656" y="144"/>
                    <a:pt x="656" y="145"/>
                    <a:pt x="656" y="146"/>
                  </a:cubicBezTo>
                  <a:cubicBezTo>
                    <a:pt x="655" y="147"/>
                    <a:pt x="655" y="147"/>
                    <a:pt x="655" y="148"/>
                  </a:cubicBezTo>
                  <a:lnTo>
                    <a:pt x="644" y="180"/>
                  </a:lnTo>
                  <a:lnTo>
                    <a:pt x="643" y="180"/>
                  </a:lnTo>
                  <a:lnTo>
                    <a:pt x="63" y="180"/>
                  </a:lnTo>
                  <a:cubicBezTo>
                    <a:pt x="28" y="180"/>
                    <a:pt x="0" y="208"/>
                    <a:pt x="0" y="243"/>
                  </a:cubicBezTo>
                  <a:lnTo>
                    <a:pt x="0" y="949"/>
                  </a:lnTo>
                  <a:cubicBezTo>
                    <a:pt x="0" y="984"/>
                    <a:pt x="28" y="1012"/>
                    <a:pt x="63" y="1012"/>
                  </a:cubicBezTo>
                  <a:lnTo>
                    <a:pt x="362" y="1012"/>
                  </a:lnTo>
                  <a:lnTo>
                    <a:pt x="358" y="1022"/>
                  </a:lnTo>
                  <a:cubicBezTo>
                    <a:pt x="357" y="1027"/>
                    <a:pt x="356" y="1032"/>
                    <a:pt x="357" y="1036"/>
                  </a:cubicBezTo>
                  <a:lnTo>
                    <a:pt x="384" y="1170"/>
                  </a:lnTo>
                  <a:cubicBezTo>
                    <a:pt x="386" y="1179"/>
                    <a:pt x="392" y="1187"/>
                    <a:pt x="401" y="1190"/>
                  </a:cubicBezTo>
                  <a:cubicBezTo>
                    <a:pt x="404" y="1192"/>
                    <a:pt x="408" y="1192"/>
                    <a:pt x="411" y="1192"/>
                  </a:cubicBezTo>
                  <a:cubicBezTo>
                    <a:pt x="417" y="1192"/>
                    <a:pt x="423" y="1190"/>
                    <a:pt x="428" y="1186"/>
                  </a:cubicBezTo>
                  <a:lnTo>
                    <a:pt x="539" y="1099"/>
                  </a:lnTo>
                  <a:cubicBezTo>
                    <a:pt x="543" y="1096"/>
                    <a:pt x="546" y="1091"/>
                    <a:pt x="548" y="1086"/>
                  </a:cubicBezTo>
                  <a:lnTo>
                    <a:pt x="573" y="1012"/>
                  </a:lnTo>
                  <a:lnTo>
                    <a:pt x="1180" y="1012"/>
                  </a:lnTo>
                  <a:cubicBezTo>
                    <a:pt x="1215" y="1012"/>
                    <a:pt x="1243" y="984"/>
                    <a:pt x="1243" y="949"/>
                  </a:cubicBezTo>
                  <a:lnTo>
                    <a:pt x="1243" y="243"/>
                  </a:lnTo>
                  <a:cubicBezTo>
                    <a:pt x="1243" y="208"/>
                    <a:pt x="1215" y="180"/>
                    <a:pt x="1180" y="180"/>
                  </a:cubicBezTo>
                  <a:close/>
                </a:path>
              </a:pathLst>
            </a:custGeom>
            <a:grpFill/>
            <a:ln cap="flat">
              <a:noFill/>
              <a:prstDash val="solid"/>
            </a:ln>
          </p:spPr>
          <p:txBody>
            <a:bodyPr vert="horz" wrap="none" lIns="45000" tIns="22500" rIns="45000" bIns="22500" anchor="ctr" anchorCtr="1" compatLnSpc="0"/>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Arial" pitchFamily="18"/>
                <a:ea typeface="Arial Unicode MS" pitchFamily="2"/>
                <a:cs typeface="Arial Unicode MS" pitchFamily="2"/>
              </a:endParaRPr>
            </a:p>
          </p:txBody>
        </p:sp>
        <p:sp>
          <p:nvSpPr>
            <p:cNvPr id="151" name="Freeform 150">
              <a:extLst>
                <a:ext uri="{FF2B5EF4-FFF2-40B4-BE49-F238E27FC236}">
                  <a16:creationId xmlns:a16="http://schemas.microsoft.com/office/drawing/2014/main" id="{A5E888D4-059A-C44B-A6C1-427938765E78}"/>
                </a:ext>
              </a:extLst>
            </p:cNvPr>
            <p:cNvSpPr/>
            <p:nvPr/>
          </p:nvSpPr>
          <p:spPr>
            <a:xfrm>
              <a:off x="1196640" y="1232168"/>
              <a:ext cx="14040" cy="14040"/>
            </a:xfrm>
            <a:custGeom>
              <a:avLst/>
              <a:gdLst/>
              <a:ahLst/>
              <a:cxnLst>
                <a:cxn ang="3cd4">
                  <a:pos x="hc" y="t"/>
                </a:cxn>
                <a:cxn ang="cd2">
                  <a:pos x="l" y="vc"/>
                </a:cxn>
                <a:cxn ang="cd4">
                  <a:pos x="hc" y="b"/>
                </a:cxn>
                <a:cxn ang="0">
                  <a:pos x="r" y="vc"/>
                </a:cxn>
              </a:cxnLst>
              <a:rect l="l" t="t" r="r" b="b"/>
              <a:pathLst>
                <a:path w="40" h="40">
                  <a:moveTo>
                    <a:pt x="20" y="40"/>
                  </a:moveTo>
                  <a:cubicBezTo>
                    <a:pt x="31" y="40"/>
                    <a:pt x="40" y="31"/>
                    <a:pt x="40" y="20"/>
                  </a:cubicBezTo>
                  <a:cubicBezTo>
                    <a:pt x="40" y="9"/>
                    <a:pt x="31" y="0"/>
                    <a:pt x="20" y="0"/>
                  </a:cubicBezTo>
                  <a:cubicBezTo>
                    <a:pt x="9" y="0"/>
                    <a:pt x="0" y="9"/>
                    <a:pt x="0" y="20"/>
                  </a:cubicBezTo>
                  <a:cubicBezTo>
                    <a:pt x="0" y="31"/>
                    <a:pt x="9" y="40"/>
                    <a:pt x="20" y="40"/>
                  </a:cubicBezTo>
                  <a:close/>
                </a:path>
              </a:pathLst>
            </a:custGeom>
            <a:grpFill/>
            <a:ln cap="flat">
              <a:noFill/>
              <a:prstDash val="solid"/>
            </a:ln>
          </p:spPr>
          <p:txBody>
            <a:bodyPr vert="horz" wrap="none" lIns="45000" tIns="22500" rIns="45000" bIns="22500" anchor="ctr" anchorCtr="1" compatLnSpc="0"/>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Arial" pitchFamily="18"/>
                <a:ea typeface="Arial Unicode MS" pitchFamily="2"/>
                <a:cs typeface="Arial Unicode MS" pitchFamily="2"/>
              </a:endParaRPr>
            </a:p>
          </p:txBody>
        </p:sp>
        <p:sp>
          <p:nvSpPr>
            <p:cNvPr id="152" name="Freeform 151">
              <a:extLst>
                <a:ext uri="{FF2B5EF4-FFF2-40B4-BE49-F238E27FC236}">
                  <a16:creationId xmlns:a16="http://schemas.microsoft.com/office/drawing/2014/main" id="{888950A8-4CA4-6341-AAFD-07B4E5968265}"/>
                </a:ext>
              </a:extLst>
            </p:cNvPr>
            <p:cNvSpPr/>
            <p:nvPr/>
          </p:nvSpPr>
          <p:spPr>
            <a:xfrm>
              <a:off x="1218240" y="1232168"/>
              <a:ext cx="14040" cy="14040"/>
            </a:xfrm>
            <a:custGeom>
              <a:avLst/>
              <a:gdLst/>
              <a:ahLst/>
              <a:cxnLst>
                <a:cxn ang="3cd4">
                  <a:pos x="hc" y="t"/>
                </a:cxn>
                <a:cxn ang="cd2">
                  <a:pos x="l" y="vc"/>
                </a:cxn>
                <a:cxn ang="cd4">
                  <a:pos x="hc" y="b"/>
                </a:cxn>
                <a:cxn ang="0">
                  <a:pos x="r" y="vc"/>
                </a:cxn>
              </a:cxnLst>
              <a:rect l="l" t="t" r="r" b="b"/>
              <a:pathLst>
                <a:path w="40" h="40">
                  <a:moveTo>
                    <a:pt x="20" y="40"/>
                  </a:moveTo>
                  <a:cubicBezTo>
                    <a:pt x="31" y="40"/>
                    <a:pt x="40" y="31"/>
                    <a:pt x="40" y="20"/>
                  </a:cubicBezTo>
                  <a:cubicBezTo>
                    <a:pt x="40" y="9"/>
                    <a:pt x="31" y="0"/>
                    <a:pt x="20" y="0"/>
                  </a:cubicBezTo>
                  <a:cubicBezTo>
                    <a:pt x="9" y="0"/>
                    <a:pt x="0" y="9"/>
                    <a:pt x="0" y="20"/>
                  </a:cubicBezTo>
                  <a:cubicBezTo>
                    <a:pt x="0" y="31"/>
                    <a:pt x="9" y="40"/>
                    <a:pt x="20" y="40"/>
                  </a:cubicBezTo>
                  <a:close/>
                </a:path>
              </a:pathLst>
            </a:custGeom>
            <a:grpFill/>
            <a:ln cap="flat">
              <a:noFill/>
              <a:prstDash val="solid"/>
            </a:ln>
          </p:spPr>
          <p:txBody>
            <a:bodyPr vert="horz" wrap="none" lIns="45000" tIns="22500" rIns="45000" bIns="22500" anchor="ctr" anchorCtr="1" compatLnSpc="0"/>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Arial" pitchFamily="18"/>
                <a:ea typeface="Arial Unicode MS" pitchFamily="2"/>
                <a:cs typeface="Arial Unicode MS" pitchFamily="2"/>
              </a:endParaRPr>
            </a:p>
          </p:txBody>
        </p:sp>
        <p:sp>
          <p:nvSpPr>
            <p:cNvPr id="153" name="Freeform 152">
              <a:extLst>
                <a:ext uri="{FF2B5EF4-FFF2-40B4-BE49-F238E27FC236}">
                  <a16:creationId xmlns:a16="http://schemas.microsoft.com/office/drawing/2014/main" id="{1048547C-1EC7-DB45-A00C-2620116126FE}"/>
                </a:ext>
              </a:extLst>
            </p:cNvPr>
            <p:cNvSpPr/>
            <p:nvPr/>
          </p:nvSpPr>
          <p:spPr>
            <a:xfrm>
              <a:off x="1239840" y="1232168"/>
              <a:ext cx="14040" cy="14040"/>
            </a:xfrm>
            <a:custGeom>
              <a:avLst/>
              <a:gdLst/>
              <a:ahLst/>
              <a:cxnLst>
                <a:cxn ang="3cd4">
                  <a:pos x="hc" y="t"/>
                </a:cxn>
                <a:cxn ang="cd2">
                  <a:pos x="l" y="vc"/>
                </a:cxn>
                <a:cxn ang="cd4">
                  <a:pos x="hc" y="b"/>
                </a:cxn>
                <a:cxn ang="0">
                  <a:pos x="r" y="vc"/>
                </a:cxn>
              </a:cxnLst>
              <a:rect l="l" t="t" r="r" b="b"/>
              <a:pathLst>
                <a:path w="40" h="40">
                  <a:moveTo>
                    <a:pt x="20" y="40"/>
                  </a:moveTo>
                  <a:cubicBezTo>
                    <a:pt x="31" y="40"/>
                    <a:pt x="40" y="31"/>
                    <a:pt x="40" y="20"/>
                  </a:cubicBezTo>
                  <a:cubicBezTo>
                    <a:pt x="40" y="9"/>
                    <a:pt x="31" y="0"/>
                    <a:pt x="20" y="0"/>
                  </a:cubicBezTo>
                  <a:cubicBezTo>
                    <a:pt x="9" y="0"/>
                    <a:pt x="0" y="9"/>
                    <a:pt x="0" y="20"/>
                  </a:cubicBezTo>
                  <a:cubicBezTo>
                    <a:pt x="0" y="31"/>
                    <a:pt x="9" y="40"/>
                    <a:pt x="20" y="40"/>
                  </a:cubicBezTo>
                  <a:close/>
                </a:path>
              </a:pathLst>
            </a:custGeom>
            <a:grpFill/>
            <a:ln cap="flat">
              <a:noFill/>
              <a:prstDash val="solid"/>
            </a:ln>
          </p:spPr>
          <p:txBody>
            <a:bodyPr vert="horz" wrap="none" lIns="45000" tIns="22500" rIns="45000" bIns="22500" anchor="ctr" anchorCtr="1" compatLnSpc="0"/>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Arial" pitchFamily="18"/>
                <a:ea typeface="Arial Unicode MS" pitchFamily="2"/>
                <a:cs typeface="Arial Unicode MS" pitchFamily="2"/>
              </a:endParaRPr>
            </a:p>
          </p:txBody>
        </p:sp>
      </p:grpSp>
      <p:sp>
        <p:nvSpPr>
          <p:cNvPr id="154" name="Freeform 153">
            <a:extLst>
              <a:ext uri="{FF2B5EF4-FFF2-40B4-BE49-F238E27FC236}">
                <a16:creationId xmlns:a16="http://schemas.microsoft.com/office/drawing/2014/main" id="{976F900E-938C-B247-BE21-486AE930C563}"/>
              </a:ext>
            </a:extLst>
          </p:cNvPr>
          <p:cNvSpPr/>
          <p:nvPr/>
        </p:nvSpPr>
        <p:spPr>
          <a:xfrm>
            <a:off x="2698349" y="2662137"/>
            <a:ext cx="542958" cy="377522"/>
          </a:xfrm>
          <a:custGeom>
            <a:avLst/>
            <a:gdLst/>
            <a:ahLst/>
            <a:cxnLst>
              <a:cxn ang="3cd4">
                <a:pos x="hc" y="t"/>
              </a:cxn>
              <a:cxn ang="cd2">
                <a:pos x="l" y="vc"/>
              </a:cxn>
              <a:cxn ang="cd4">
                <a:pos x="hc" y="b"/>
              </a:cxn>
              <a:cxn ang="0">
                <a:pos x="r" y="vc"/>
              </a:cxn>
            </a:cxnLst>
            <a:rect l="l" t="t" r="r" b="b"/>
            <a:pathLst>
              <a:path w="1386" h="964">
                <a:moveTo>
                  <a:pt x="1051" y="523"/>
                </a:moveTo>
                <a:cubicBezTo>
                  <a:pt x="1046" y="533"/>
                  <a:pt x="1040" y="542"/>
                  <a:pt x="1034" y="551"/>
                </a:cubicBezTo>
                <a:cubicBezTo>
                  <a:pt x="1032" y="553"/>
                  <a:pt x="1026" y="558"/>
                  <a:pt x="1020" y="563"/>
                </a:cubicBezTo>
                <a:lnTo>
                  <a:pt x="917" y="480"/>
                </a:lnTo>
                <a:lnTo>
                  <a:pt x="917" y="479"/>
                </a:lnTo>
                <a:cubicBezTo>
                  <a:pt x="916" y="479"/>
                  <a:pt x="896" y="460"/>
                  <a:pt x="865" y="433"/>
                </a:cubicBezTo>
                <a:cubicBezTo>
                  <a:pt x="863" y="431"/>
                  <a:pt x="860" y="429"/>
                  <a:pt x="858" y="428"/>
                </a:cubicBezTo>
                <a:cubicBezTo>
                  <a:pt x="852" y="419"/>
                  <a:pt x="842" y="413"/>
                  <a:pt x="831" y="415"/>
                </a:cubicBezTo>
                <a:cubicBezTo>
                  <a:pt x="813" y="416"/>
                  <a:pt x="796" y="411"/>
                  <a:pt x="783" y="401"/>
                </a:cubicBezTo>
                <a:cubicBezTo>
                  <a:pt x="769" y="390"/>
                  <a:pt x="760" y="374"/>
                  <a:pt x="758" y="357"/>
                </a:cubicBezTo>
                <a:cubicBezTo>
                  <a:pt x="757" y="342"/>
                  <a:pt x="743" y="331"/>
                  <a:pt x="728" y="332"/>
                </a:cubicBezTo>
                <a:lnTo>
                  <a:pt x="608" y="345"/>
                </a:lnTo>
                <a:cubicBezTo>
                  <a:pt x="602" y="346"/>
                  <a:pt x="597" y="348"/>
                  <a:pt x="593" y="352"/>
                </a:cubicBezTo>
                <a:cubicBezTo>
                  <a:pt x="587" y="357"/>
                  <a:pt x="583" y="365"/>
                  <a:pt x="583" y="373"/>
                </a:cubicBezTo>
                <a:cubicBezTo>
                  <a:pt x="583" y="374"/>
                  <a:pt x="583" y="375"/>
                  <a:pt x="583" y="376"/>
                </a:cubicBezTo>
                <a:cubicBezTo>
                  <a:pt x="584" y="383"/>
                  <a:pt x="581" y="405"/>
                  <a:pt x="569" y="435"/>
                </a:cubicBezTo>
                <a:cubicBezTo>
                  <a:pt x="558" y="465"/>
                  <a:pt x="546" y="482"/>
                  <a:pt x="540" y="486"/>
                </a:cubicBezTo>
                <a:cubicBezTo>
                  <a:pt x="538" y="487"/>
                  <a:pt x="530" y="490"/>
                  <a:pt x="518" y="488"/>
                </a:cubicBezTo>
                <a:cubicBezTo>
                  <a:pt x="508" y="486"/>
                  <a:pt x="502" y="483"/>
                  <a:pt x="499" y="481"/>
                </a:cubicBezTo>
                <a:lnTo>
                  <a:pt x="533" y="311"/>
                </a:lnTo>
                <a:lnTo>
                  <a:pt x="651" y="274"/>
                </a:lnTo>
                <a:cubicBezTo>
                  <a:pt x="653" y="274"/>
                  <a:pt x="655" y="273"/>
                  <a:pt x="656" y="272"/>
                </a:cubicBezTo>
                <a:lnTo>
                  <a:pt x="943" y="229"/>
                </a:lnTo>
                <a:lnTo>
                  <a:pt x="1109" y="445"/>
                </a:lnTo>
                <a:cubicBezTo>
                  <a:pt x="1081" y="473"/>
                  <a:pt x="1065" y="499"/>
                  <a:pt x="1051" y="523"/>
                </a:cubicBezTo>
                <a:close/>
                <a:moveTo>
                  <a:pt x="1073" y="709"/>
                </a:moveTo>
                <a:lnTo>
                  <a:pt x="1072" y="710"/>
                </a:lnTo>
                <a:cubicBezTo>
                  <a:pt x="1072" y="710"/>
                  <a:pt x="1072" y="711"/>
                  <a:pt x="1071" y="711"/>
                </a:cubicBezTo>
                <a:cubicBezTo>
                  <a:pt x="1063" y="721"/>
                  <a:pt x="1049" y="722"/>
                  <a:pt x="1039" y="714"/>
                </a:cubicBezTo>
                <a:lnTo>
                  <a:pt x="1010" y="691"/>
                </a:lnTo>
                <a:cubicBezTo>
                  <a:pt x="1010" y="690"/>
                  <a:pt x="1009" y="690"/>
                  <a:pt x="1009" y="689"/>
                </a:cubicBezTo>
                <a:lnTo>
                  <a:pt x="849" y="560"/>
                </a:lnTo>
                <a:cubicBezTo>
                  <a:pt x="837" y="551"/>
                  <a:pt x="820" y="553"/>
                  <a:pt x="810" y="565"/>
                </a:cubicBezTo>
                <a:cubicBezTo>
                  <a:pt x="805" y="571"/>
                  <a:pt x="803" y="578"/>
                  <a:pt x="804" y="585"/>
                </a:cubicBezTo>
                <a:cubicBezTo>
                  <a:pt x="805" y="593"/>
                  <a:pt x="808" y="599"/>
                  <a:pt x="814" y="604"/>
                </a:cubicBezTo>
                <a:lnTo>
                  <a:pt x="975" y="733"/>
                </a:lnTo>
                <a:cubicBezTo>
                  <a:pt x="986" y="743"/>
                  <a:pt x="988" y="761"/>
                  <a:pt x="979" y="773"/>
                </a:cubicBezTo>
                <a:lnTo>
                  <a:pt x="978" y="774"/>
                </a:lnTo>
                <a:cubicBezTo>
                  <a:pt x="971" y="783"/>
                  <a:pt x="957" y="784"/>
                  <a:pt x="949" y="777"/>
                </a:cubicBezTo>
                <a:lnTo>
                  <a:pt x="783" y="643"/>
                </a:lnTo>
                <a:cubicBezTo>
                  <a:pt x="771" y="634"/>
                  <a:pt x="753" y="635"/>
                  <a:pt x="744" y="647"/>
                </a:cubicBezTo>
                <a:cubicBezTo>
                  <a:pt x="739" y="653"/>
                  <a:pt x="737" y="661"/>
                  <a:pt x="738" y="668"/>
                </a:cubicBezTo>
                <a:cubicBezTo>
                  <a:pt x="739" y="675"/>
                  <a:pt x="742" y="682"/>
                  <a:pt x="748" y="687"/>
                </a:cubicBezTo>
                <a:lnTo>
                  <a:pt x="877" y="790"/>
                </a:lnTo>
                <a:cubicBezTo>
                  <a:pt x="889" y="800"/>
                  <a:pt x="891" y="817"/>
                  <a:pt x="883" y="829"/>
                </a:cubicBezTo>
                <a:cubicBezTo>
                  <a:pt x="882" y="829"/>
                  <a:pt x="882" y="830"/>
                  <a:pt x="882" y="830"/>
                </a:cubicBezTo>
                <a:cubicBezTo>
                  <a:pt x="881" y="830"/>
                  <a:pt x="881" y="831"/>
                  <a:pt x="880" y="831"/>
                </a:cubicBezTo>
                <a:cubicBezTo>
                  <a:pt x="873" y="840"/>
                  <a:pt x="859" y="841"/>
                  <a:pt x="850" y="834"/>
                </a:cubicBezTo>
                <a:lnTo>
                  <a:pt x="716" y="726"/>
                </a:lnTo>
                <a:cubicBezTo>
                  <a:pt x="707" y="719"/>
                  <a:pt x="695" y="718"/>
                  <a:pt x="686" y="724"/>
                </a:cubicBezTo>
                <a:cubicBezTo>
                  <a:pt x="682" y="725"/>
                  <a:pt x="679" y="728"/>
                  <a:pt x="677" y="731"/>
                </a:cubicBezTo>
                <a:cubicBezTo>
                  <a:pt x="667" y="743"/>
                  <a:pt x="669" y="760"/>
                  <a:pt x="681" y="770"/>
                </a:cubicBezTo>
                <a:lnTo>
                  <a:pt x="774" y="843"/>
                </a:lnTo>
                <a:cubicBezTo>
                  <a:pt x="780" y="848"/>
                  <a:pt x="784" y="855"/>
                  <a:pt x="785" y="862"/>
                </a:cubicBezTo>
                <a:cubicBezTo>
                  <a:pt x="788" y="875"/>
                  <a:pt x="784" y="881"/>
                  <a:pt x="781" y="885"/>
                </a:cubicBezTo>
                <a:cubicBezTo>
                  <a:pt x="776" y="891"/>
                  <a:pt x="771" y="893"/>
                  <a:pt x="764" y="893"/>
                </a:cubicBezTo>
                <a:cubicBezTo>
                  <a:pt x="758" y="893"/>
                  <a:pt x="751" y="890"/>
                  <a:pt x="745" y="886"/>
                </a:cubicBezTo>
                <a:lnTo>
                  <a:pt x="684" y="837"/>
                </a:lnTo>
                <a:cubicBezTo>
                  <a:pt x="681" y="818"/>
                  <a:pt x="671" y="800"/>
                  <a:pt x="655" y="786"/>
                </a:cubicBezTo>
                <a:cubicBezTo>
                  <a:pt x="648" y="781"/>
                  <a:pt x="640" y="777"/>
                  <a:pt x="632" y="774"/>
                </a:cubicBezTo>
                <a:lnTo>
                  <a:pt x="643" y="760"/>
                </a:lnTo>
                <a:cubicBezTo>
                  <a:pt x="671" y="726"/>
                  <a:pt x="665" y="675"/>
                  <a:pt x="630" y="647"/>
                </a:cubicBezTo>
                <a:cubicBezTo>
                  <a:pt x="597" y="620"/>
                  <a:pt x="548" y="624"/>
                  <a:pt x="520" y="656"/>
                </a:cubicBezTo>
                <a:cubicBezTo>
                  <a:pt x="515" y="649"/>
                  <a:pt x="509" y="642"/>
                  <a:pt x="502" y="636"/>
                </a:cubicBezTo>
                <a:cubicBezTo>
                  <a:pt x="476" y="615"/>
                  <a:pt x="441" y="613"/>
                  <a:pt x="413" y="629"/>
                </a:cubicBezTo>
                <a:cubicBezTo>
                  <a:pt x="408" y="619"/>
                  <a:pt x="401" y="610"/>
                  <a:pt x="392" y="603"/>
                </a:cubicBezTo>
                <a:cubicBezTo>
                  <a:pt x="385" y="597"/>
                  <a:pt x="377" y="593"/>
                  <a:pt x="369" y="590"/>
                </a:cubicBezTo>
                <a:cubicBezTo>
                  <a:pt x="367" y="586"/>
                  <a:pt x="363" y="582"/>
                  <a:pt x="359" y="579"/>
                </a:cubicBezTo>
                <a:cubicBezTo>
                  <a:pt x="349" y="572"/>
                  <a:pt x="337" y="563"/>
                  <a:pt x="334" y="560"/>
                </a:cubicBezTo>
                <a:cubicBezTo>
                  <a:pt x="327" y="550"/>
                  <a:pt x="322" y="541"/>
                  <a:pt x="316" y="531"/>
                </a:cubicBezTo>
                <a:cubicBezTo>
                  <a:pt x="302" y="507"/>
                  <a:pt x="286" y="481"/>
                  <a:pt x="258" y="453"/>
                </a:cubicBezTo>
                <a:lnTo>
                  <a:pt x="426" y="243"/>
                </a:lnTo>
                <a:cubicBezTo>
                  <a:pt x="430" y="243"/>
                  <a:pt x="434" y="243"/>
                  <a:pt x="437" y="244"/>
                </a:cubicBezTo>
                <a:cubicBezTo>
                  <a:pt x="463" y="246"/>
                  <a:pt x="498" y="250"/>
                  <a:pt x="531" y="254"/>
                </a:cubicBezTo>
                <a:lnTo>
                  <a:pt x="501" y="264"/>
                </a:lnTo>
                <a:cubicBezTo>
                  <a:pt x="492" y="267"/>
                  <a:pt x="485" y="275"/>
                  <a:pt x="483" y="284"/>
                </a:cubicBezTo>
                <a:lnTo>
                  <a:pt x="443" y="476"/>
                </a:lnTo>
                <a:cubicBezTo>
                  <a:pt x="443" y="478"/>
                  <a:pt x="443" y="480"/>
                  <a:pt x="443" y="482"/>
                </a:cubicBezTo>
                <a:cubicBezTo>
                  <a:pt x="443" y="503"/>
                  <a:pt x="456" y="521"/>
                  <a:pt x="478" y="532"/>
                </a:cubicBezTo>
                <a:cubicBezTo>
                  <a:pt x="492" y="539"/>
                  <a:pt x="510" y="544"/>
                  <a:pt x="527" y="544"/>
                </a:cubicBezTo>
                <a:cubicBezTo>
                  <a:pt x="544" y="544"/>
                  <a:pt x="561" y="540"/>
                  <a:pt x="573" y="530"/>
                </a:cubicBezTo>
                <a:cubicBezTo>
                  <a:pt x="596" y="514"/>
                  <a:pt x="613" y="476"/>
                  <a:pt x="621" y="455"/>
                </a:cubicBezTo>
                <a:cubicBezTo>
                  <a:pt x="624" y="446"/>
                  <a:pt x="633" y="421"/>
                  <a:pt x="637" y="398"/>
                </a:cubicBezTo>
                <a:lnTo>
                  <a:pt x="710" y="390"/>
                </a:lnTo>
                <a:cubicBezTo>
                  <a:pt x="717" y="411"/>
                  <a:pt x="730" y="429"/>
                  <a:pt x="748" y="444"/>
                </a:cubicBezTo>
                <a:cubicBezTo>
                  <a:pt x="770" y="461"/>
                  <a:pt x="796" y="470"/>
                  <a:pt x="823" y="470"/>
                </a:cubicBezTo>
                <a:cubicBezTo>
                  <a:pt x="824" y="470"/>
                  <a:pt x="824" y="470"/>
                  <a:pt x="825" y="470"/>
                </a:cubicBezTo>
                <a:cubicBezTo>
                  <a:pt x="826" y="472"/>
                  <a:pt x="827" y="473"/>
                  <a:pt x="829" y="474"/>
                </a:cubicBezTo>
                <a:cubicBezTo>
                  <a:pt x="853" y="496"/>
                  <a:pt x="871" y="512"/>
                  <a:pt x="877" y="518"/>
                </a:cubicBezTo>
                <a:cubicBezTo>
                  <a:pt x="878" y="519"/>
                  <a:pt x="879" y="520"/>
                  <a:pt x="881" y="521"/>
                </a:cubicBezTo>
                <a:lnTo>
                  <a:pt x="1069" y="672"/>
                </a:lnTo>
                <a:cubicBezTo>
                  <a:pt x="1080" y="681"/>
                  <a:pt x="1082" y="698"/>
                  <a:pt x="1073" y="709"/>
                </a:cubicBezTo>
                <a:close/>
                <a:moveTo>
                  <a:pt x="598" y="899"/>
                </a:moveTo>
                <a:cubicBezTo>
                  <a:pt x="589" y="910"/>
                  <a:pt x="573" y="912"/>
                  <a:pt x="562" y="903"/>
                </a:cubicBezTo>
                <a:cubicBezTo>
                  <a:pt x="551" y="894"/>
                  <a:pt x="549" y="878"/>
                  <a:pt x="558" y="867"/>
                </a:cubicBezTo>
                <a:lnTo>
                  <a:pt x="585" y="834"/>
                </a:lnTo>
                <a:cubicBezTo>
                  <a:pt x="590" y="827"/>
                  <a:pt x="597" y="824"/>
                  <a:pt x="605" y="824"/>
                </a:cubicBezTo>
                <a:cubicBezTo>
                  <a:pt x="610" y="824"/>
                  <a:pt x="616" y="826"/>
                  <a:pt x="621" y="830"/>
                </a:cubicBezTo>
                <a:cubicBezTo>
                  <a:pt x="632" y="838"/>
                  <a:pt x="633" y="854"/>
                  <a:pt x="625" y="865"/>
                </a:cubicBezTo>
                <a:close/>
                <a:moveTo>
                  <a:pt x="484" y="858"/>
                </a:moveTo>
                <a:cubicBezTo>
                  <a:pt x="477" y="859"/>
                  <a:pt x="471" y="857"/>
                  <a:pt x="465" y="853"/>
                </a:cubicBezTo>
                <a:cubicBezTo>
                  <a:pt x="460" y="849"/>
                  <a:pt x="457" y="843"/>
                  <a:pt x="456" y="836"/>
                </a:cubicBezTo>
                <a:cubicBezTo>
                  <a:pt x="455" y="829"/>
                  <a:pt x="457" y="822"/>
                  <a:pt x="461" y="817"/>
                </a:cubicBezTo>
                <a:lnTo>
                  <a:pt x="560" y="694"/>
                </a:lnTo>
                <a:cubicBezTo>
                  <a:pt x="569" y="683"/>
                  <a:pt x="585" y="681"/>
                  <a:pt x="596" y="690"/>
                </a:cubicBezTo>
                <a:cubicBezTo>
                  <a:pt x="607" y="699"/>
                  <a:pt x="609" y="715"/>
                  <a:pt x="600" y="726"/>
                </a:cubicBezTo>
                <a:lnTo>
                  <a:pt x="501" y="849"/>
                </a:lnTo>
                <a:cubicBezTo>
                  <a:pt x="497" y="854"/>
                  <a:pt x="491" y="857"/>
                  <a:pt x="484" y="858"/>
                </a:cubicBezTo>
                <a:close/>
                <a:moveTo>
                  <a:pt x="382" y="786"/>
                </a:moveTo>
                <a:cubicBezTo>
                  <a:pt x="377" y="782"/>
                  <a:pt x="374" y="776"/>
                  <a:pt x="373" y="769"/>
                </a:cubicBezTo>
                <a:cubicBezTo>
                  <a:pt x="372" y="762"/>
                  <a:pt x="374" y="756"/>
                  <a:pt x="378" y="750"/>
                </a:cubicBezTo>
                <a:lnTo>
                  <a:pt x="432" y="684"/>
                </a:lnTo>
                <a:cubicBezTo>
                  <a:pt x="440" y="672"/>
                  <a:pt x="457" y="671"/>
                  <a:pt x="468" y="680"/>
                </a:cubicBezTo>
                <a:cubicBezTo>
                  <a:pt x="473" y="684"/>
                  <a:pt x="476" y="690"/>
                  <a:pt x="477" y="697"/>
                </a:cubicBezTo>
                <a:cubicBezTo>
                  <a:pt x="478" y="703"/>
                  <a:pt x="476" y="710"/>
                  <a:pt x="472" y="715"/>
                </a:cubicBezTo>
                <a:lnTo>
                  <a:pt x="418" y="782"/>
                </a:lnTo>
                <a:cubicBezTo>
                  <a:pt x="409" y="793"/>
                  <a:pt x="393" y="795"/>
                  <a:pt x="382" y="786"/>
                </a:cubicBezTo>
                <a:close/>
                <a:moveTo>
                  <a:pt x="299" y="719"/>
                </a:moveTo>
                <a:cubicBezTo>
                  <a:pt x="288" y="710"/>
                  <a:pt x="286" y="694"/>
                  <a:pt x="295" y="683"/>
                </a:cubicBezTo>
                <a:lnTo>
                  <a:pt x="322" y="650"/>
                </a:lnTo>
                <a:cubicBezTo>
                  <a:pt x="326" y="645"/>
                  <a:pt x="332" y="641"/>
                  <a:pt x="339" y="641"/>
                </a:cubicBezTo>
                <a:cubicBezTo>
                  <a:pt x="340" y="640"/>
                  <a:pt x="341" y="640"/>
                  <a:pt x="341" y="640"/>
                </a:cubicBezTo>
                <a:cubicBezTo>
                  <a:pt x="347" y="640"/>
                  <a:pt x="353" y="642"/>
                  <a:pt x="357" y="646"/>
                </a:cubicBezTo>
                <a:cubicBezTo>
                  <a:pt x="368" y="655"/>
                  <a:pt x="370" y="671"/>
                  <a:pt x="361" y="682"/>
                </a:cubicBezTo>
                <a:lnTo>
                  <a:pt x="335" y="715"/>
                </a:lnTo>
                <a:cubicBezTo>
                  <a:pt x="326" y="726"/>
                  <a:pt x="310" y="728"/>
                  <a:pt x="299" y="719"/>
                </a:cubicBezTo>
                <a:close/>
                <a:moveTo>
                  <a:pt x="1381" y="389"/>
                </a:moveTo>
                <a:cubicBezTo>
                  <a:pt x="1372" y="377"/>
                  <a:pt x="1354" y="375"/>
                  <a:pt x="1342" y="384"/>
                </a:cubicBezTo>
                <a:lnTo>
                  <a:pt x="1235" y="466"/>
                </a:lnTo>
                <a:cubicBezTo>
                  <a:pt x="1221" y="477"/>
                  <a:pt x="1200" y="474"/>
                  <a:pt x="1189" y="460"/>
                </a:cubicBezTo>
                <a:lnTo>
                  <a:pt x="1172" y="438"/>
                </a:lnTo>
                <a:cubicBezTo>
                  <a:pt x="1171" y="435"/>
                  <a:pt x="1170" y="432"/>
                  <a:pt x="1168" y="430"/>
                </a:cubicBezTo>
                <a:cubicBezTo>
                  <a:pt x="1167" y="428"/>
                  <a:pt x="1165" y="427"/>
                  <a:pt x="1163" y="426"/>
                </a:cubicBezTo>
                <a:lnTo>
                  <a:pt x="986" y="194"/>
                </a:lnTo>
                <a:cubicBezTo>
                  <a:pt x="980" y="187"/>
                  <a:pt x="978" y="178"/>
                  <a:pt x="979" y="169"/>
                </a:cubicBezTo>
                <a:cubicBezTo>
                  <a:pt x="980" y="161"/>
                  <a:pt x="985" y="153"/>
                  <a:pt x="992" y="148"/>
                </a:cubicBezTo>
                <a:lnTo>
                  <a:pt x="1099" y="66"/>
                </a:lnTo>
                <a:cubicBezTo>
                  <a:pt x="1111" y="57"/>
                  <a:pt x="1113" y="39"/>
                  <a:pt x="1104" y="27"/>
                </a:cubicBezTo>
                <a:cubicBezTo>
                  <a:pt x="1095" y="15"/>
                  <a:pt x="1077" y="13"/>
                  <a:pt x="1065" y="22"/>
                </a:cubicBezTo>
                <a:lnTo>
                  <a:pt x="958" y="104"/>
                </a:lnTo>
                <a:cubicBezTo>
                  <a:pt x="940" y="118"/>
                  <a:pt x="928" y="139"/>
                  <a:pt x="925" y="162"/>
                </a:cubicBezTo>
                <a:cubicBezTo>
                  <a:pt x="924" y="167"/>
                  <a:pt x="924" y="171"/>
                  <a:pt x="924" y="175"/>
                </a:cubicBezTo>
                <a:lnTo>
                  <a:pt x="639" y="219"/>
                </a:lnTo>
                <a:cubicBezTo>
                  <a:pt x="638" y="219"/>
                  <a:pt x="636" y="220"/>
                  <a:pt x="635" y="220"/>
                </a:cubicBezTo>
                <a:cubicBezTo>
                  <a:pt x="602" y="207"/>
                  <a:pt x="537" y="199"/>
                  <a:pt x="461" y="191"/>
                </a:cubicBezTo>
                <a:cubicBezTo>
                  <a:pt x="475" y="156"/>
                  <a:pt x="465" y="115"/>
                  <a:pt x="434" y="90"/>
                </a:cubicBezTo>
                <a:lnTo>
                  <a:pt x="329" y="6"/>
                </a:lnTo>
                <a:cubicBezTo>
                  <a:pt x="317" y="-3"/>
                  <a:pt x="299" y="-1"/>
                  <a:pt x="290" y="11"/>
                </a:cubicBezTo>
                <a:cubicBezTo>
                  <a:pt x="280" y="23"/>
                  <a:pt x="282" y="40"/>
                  <a:pt x="294" y="50"/>
                </a:cubicBezTo>
                <a:lnTo>
                  <a:pt x="400" y="133"/>
                </a:lnTo>
                <a:cubicBezTo>
                  <a:pt x="414" y="145"/>
                  <a:pt x="416" y="165"/>
                  <a:pt x="405" y="180"/>
                </a:cubicBezTo>
                <a:lnTo>
                  <a:pt x="196" y="442"/>
                </a:lnTo>
                <a:cubicBezTo>
                  <a:pt x="185" y="456"/>
                  <a:pt x="164" y="458"/>
                  <a:pt x="150" y="447"/>
                </a:cubicBezTo>
                <a:lnTo>
                  <a:pt x="45" y="363"/>
                </a:lnTo>
                <a:cubicBezTo>
                  <a:pt x="33" y="354"/>
                  <a:pt x="16" y="356"/>
                  <a:pt x="6" y="367"/>
                </a:cubicBezTo>
                <a:cubicBezTo>
                  <a:pt x="-3" y="379"/>
                  <a:pt x="-1" y="397"/>
                  <a:pt x="10" y="406"/>
                </a:cubicBezTo>
                <a:lnTo>
                  <a:pt x="116" y="490"/>
                </a:lnTo>
                <a:cubicBezTo>
                  <a:pt x="132" y="503"/>
                  <a:pt x="151" y="509"/>
                  <a:pt x="171" y="509"/>
                </a:cubicBezTo>
                <a:cubicBezTo>
                  <a:pt x="188" y="509"/>
                  <a:pt x="206" y="504"/>
                  <a:pt x="220" y="494"/>
                </a:cubicBezTo>
                <a:cubicBezTo>
                  <a:pt x="243" y="516"/>
                  <a:pt x="255" y="537"/>
                  <a:pt x="268" y="559"/>
                </a:cubicBezTo>
                <a:cubicBezTo>
                  <a:pt x="274" y="569"/>
                  <a:pt x="281" y="580"/>
                  <a:pt x="288" y="591"/>
                </a:cubicBezTo>
                <a:cubicBezTo>
                  <a:pt x="290" y="594"/>
                  <a:pt x="293" y="597"/>
                  <a:pt x="295" y="599"/>
                </a:cubicBezTo>
                <a:cubicBezTo>
                  <a:pt x="289" y="604"/>
                  <a:pt x="283" y="609"/>
                  <a:pt x="278" y="615"/>
                </a:cubicBezTo>
                <a:lnTo>
                  <a:pt x="252" y="649"/>
                </a:lnTo>
                <a:cubicBezTo>
                  <a:pt x="224" y="684"/>
                  <a:pt x="229" y="734"/>
                  <a:pt x="264" y="762"/>
                </a:cubicBezTo>
                <a:cubicBezTo>
                  <a:pt x="279" y="774"/>
                  <a:pt x="297" y="780"/>
                  <a:pt x="315" y="780"/>
                </a:cubicBezTo>
                <a:cubicBezTo>
                  <a:pt x="316" y="780"/>
                  <a:pt x="317" y="780"/>
                  <a:pt x="319" y="780"/>
                </a:cubicBezTo>
                <a:cubicBezTo>
                  <a:pt x="322" y="799"/>
                  <a:pt x="332" y="817"/>
                  <a:pt x="348" y="829"/>
                </a:cubicBezTo>
                <a:cubicBezTo>
                  <a:pt x="362" y="841"/>
                  <a:pt x="380" y="847"/>
                  <a:pt x="398" y="847"/>
                </a:cubicBezTo>
                <a:cubicBezTo>
                  <a:pt x="399" y="847"/>
                  <a:pt x="401" y="847"/>
                  <a:pt x="402" y="847"/>
                </a:cubicBezTo>
                <a:cubicBezTo>
                  <a:pt x="405" y="866"/>
                  <a:pt x="415" y="883"/>
                  <a:pt x="431" y="896"/>
                </a:cubicBezTo>
                <a:cubicBezTo>
                  <a:pt x="445" y="908"/>
                  <a:pt x="463" y="914"/>
                  <a:pt x="481" y="914"/>
                </a:cubicBezTo>
                <a:cubicBezTo>
                  <a:pt x="484" y="914"/>
                  <a:pt x="487" y="913"/>
                  <a:pt x="490" y="913"/>
                </a:cubicBezTo>
                <a:cubicBezTo>
                  <a:pt x="494" y="913"/>
                  <a:pt x="498" y="912"/>
                  <a:pt x="502" y="911"/>
                </a:cubicBezTo>
                <a:cubicBezTo>
                  <a:pt x="507" y="924"/>
                  <a:pt x="516" y="936"/>
                  <a:pt x="528" y="946"/>
                </a:cubicBezTo>
                <a:cubicBezTo>
                  <a:pt x="542" y="958"/>
                  <a:pt x="560" y="964"/>
                  <a:pt x="578" y="964"/>
                </a:cubicBezTo>
                <a:cubicBezTo>
                  <a:pt x="602" y="964"/>
                  <a:pt x="625" y="953"/>
                  <a:pt x="641" y="933"/>
                </a:cubicBezTo>
                <a:lnTo>
                  <a:pt x="668" y="900"/>
                </a:lnTo>
                <a:cubicBezTo>
                  <a:pt x="669" y="899"/>
                  <a:pt x="670" y="898"/>
                  <a:pt x="670" y="896"/>
                </a:cubicBezTo>
                <a:lnTo>
                  <a:pt x="711" y="929"/>
                </a:lnTo>
                <a:cubicBezTo>
                  <a:pt x="726" y="941"/>
                  <a:pt x="745" y="948"/>
                  <a:pt x="764" y="948"/>
                </a:cubicBezTo>
                <a:lnTo>
                  <a:pt x="765" y="948"/>
                </a:lnTo>
                <a:cubicBezTo>
                  <a:pt x="789" y="948"/>
                  <a:pt x="809" y="938"/>
                  <a:pt x="824" y="920"/>
                </a:cubicBezTo>
                <a:cubicBezTo>
                  <a:pt x="831" y="911"/>
                  <a:pt x="836" y="901"/>
                  <a:pt x="839" y="890"/>
                </a:cubicBezTo>
                <a:cubicBezTo>
                  <a:pt x="847" y="893"/>
                  <a:pt x="856" y="894"/>
                  <a:pt x="864" y="894"/>
                </a:cubicBezTo>
                <a:cubicBezTo>
                  <a:pt x="886" y="894"/>
                  <a:pt x="907" y="885"/>
                  <a:pt x="922" y="867"/>
                </a:cubicBezTo>
                <a:cubicBezTo>
                  <a:pt x="923" y="866"/>
                  <a:pt x="924" y="865"/>
                  <a:pt x="925" y="864"/>
                </a:cubicBezTo>
                <a:cubicBezTo>
                  <a:pt x="925" y="863"/>
                  <a:pt x="926" y="863"/>
                  <a:pt x="927" y="862"/>
                </a:cubicBezTo>
                <a:cubicBezTo>
                  <a:pt x="933" y="853"/>
                  <a:pt x="938" y="843"/>
                  <a:pt x="940" y="834"/>
                </a:cubicBezTo>
                <a:cubicBezTo>
                  <a:pt x="947" y="836"/>
                  <a:pt x="954" y="837"/>
                  <a:pt x="962" y="837"/>
                </a:cubicBezTo>
                <a:cubicBezTo>
                  <a:pt x="984" y="837"/>
                  <a:pt x="1006" y="827"/>
                  <a:pt x="1020" y="809"/>
                </a:cubicBezTo>
                <a:cubicBezTo>
                  <a:pt x="1021" y="809"/>
                  <a:pt x="1021" y="808"/>
                  <a:pt x="1021" y="808"/>
                </a:cubicBezTo>
                <a:cubicBezTo>
                  <a:pt x="1022" y="807"/>
                  <a:pt x="1022" y="807"/>
                  <a:pt x="1022" y="807"/>
                </a:cubicBezTo>
                <a:cubicBezTo>
                  <a:pt x="1030" y="796"/>
                  <a:pt x="1036" y="785"/>
                  <a:pt x="1038" y="773"/>
                </a:cubicBezTo>
                <a:cubicBezTo>
                  <a:pt x="1043" y="774"/>
                  <a:pt x="1049" y="774"/>
                  <a:pt x="1054" y="774"/>
                </a:cubicBezTo>
                <a:cubicBezTo>
                  <a:pt x="1076" y="774"/>
                  <a:pt x="1098" y="765"/>
                  <a:pt x="1113" y="747"/>
                </a:cubicBezTo>
                <a:cubicBezTo>
                  <a:pt x="1114" y="746"/>
                  <a:pt x="1115" y="745"/>
                  <a:pt x="1115" y="745"/>
                </a:cubicBezTo>
                <a:lnTo>
                  <a:pt x="1117" y="743"/>
                </a:lnTo>
                <a:cubicBezTo>
                  <a:pt x="1144" y="708"/>
                  <a:pt x="1138" y="657"/>
                  <a:pt x="1103" y="629"/>
                </a:cubicBezTo>
                <a:lnTo>
                  <a:pt x="1064" y="598"/>
                </a:lnTo>
                <a:cubicBezTo>
                  <a:pt x="1071" y="593"/>
                  <a:pt x="1076" y="588"/>
                  <a:pt x="1079" y="583"/>
                </a:cubicBezTo>
                <a:cubicBezTo>
                  <a:pt x="1087" y="572"/>
                  <a:pt x="1093" y="561"/>
                  <a:pt x="1099" y="551"/>
                </a:cubicBezTo>
                <a:cubicBezTo>
                  <a:pt x="1111" y="530"/>
                  <a:pt x="1123" y="510"/>
                  <a:pt x="1143" y="490"/>
                </a:cubicBezTo>
                <a:lnTo>
                  <a:pt x="1145" y="493"/>
                </a:lnTo>
                <a:cubicBezTo>
                  <a:pt x="1163" y="516"/>
                  <a:pt x="1189" y="528"/>
                  <a:pt x="1215" y="528"/>
                </a:cubicBezTo>
                <a:cubicBezTo>
                  <a:pt x="1234" y="528"/>
                  <a:pt x="1253" y="522"/>
                  <a:pt x="1269" y="510"/>
                </a:cubicBezTo>
                <a:lnTo>
                  <a:pt x="1376" y="428"/>
                </a:lnTo>
                <a:cubicBezTo>
                  <a:pt x="1388" y="418"/>
                  <a:pt x="1390" y="401"/>
                  <a:pt x="1381" y="389"/>
                </a:cubicBezTo>
                <a:close/>
              </a:path>
            </a:pathLst>
          </a:custGeom>
          <a:solidFill>
            <a:schemeClr val="accent6"/>
          </a:solidFill>
          <a:ln cap="flat">
            <a:noFill/>
            <a:prstDash val="solid"/>
          </a:ln>
        </p:spPr>
        <p:txBody>
          <a:bodyPr vert="horz" wrap="none" lIns="45000" tIns="22500" rIns="45000" bIns="22500" anchor="ctr" anchorCtr="1" compatLnSpc="0"/>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Arial" pitchFamily="18"/>
              <a:ea typeface="Arial Unicode MS" pitchFamily="2"/>
              <a:cs typeface="Arial Unicode MS" pitchFamily="2"/>
            </a:endParaRPr>
          </a:p>
        </p:txBody>
      </p:sp>
      <p:grpSp>
        <p:nvGrpSpPr>
          <p:cNvPr id="155" name="Group 154">
            <a:extLst>
              <a:ext uri="{FF2B5EF4-FFF2-40B4-BE49-F238E27FC236}">
                <a16:creationId xmlns:a16="http://schemas.microsoft.com/office/drawing/2014/main" id="{361AA9D4-BA1A-734E-B167-A47729EB5406}"/>
              </a:ext>
            </a:extLst>
          </p:cNvPr>
          <p:cNvGrpSpPr/>
          <p:nvPr/>
        </p:nvGrpSpPr>
        <p:grpSpPr>
          <a:xfrm>
            <a:off x="2716905" y="3746185"/>
            <a:ext cx="520612" cy="427310"/>
            <a:chOff x="428400" y="2589727"/>
            <a:chExt cx="478080" cy="392400"/>
          </a:xfrm>
          <a:solidFill>
            <a:schemeClr val="accent6"/>
          </a:solidFill>
        </p:grpSpPr>
        <p:sp>
          <p:nvSpPr>
            <p:cNvPr id="156" name="Freeform 155">
              <a:extLst>
                <a:ext uri="{FF2B5EF4-FFF2-40B4-BE49-F238E27FC236}">
                  <a16:creationId xmlns:a16="http://schemas.microsoft.com/office/drawing/2014/main" id="{0AAB7B92-60F1-CD4D-825C-EE965C7A9F9D}"/>
                </a:ext>
              </a:extLst>
            </p:cNvPr>
            <p:cNvSpPr/>
            <p:nvPr/>
          </p:nvSpPr>
          <p:spPr>
            <a:xfrm>
              <a:off x="711360" y="2589727"/>
              <a:ext cx="195120" cy="191880"/>
            </a:xfrm>
            <a:custGeom>
              <a:avLst/>
              <a:gdLst/>
              <a:ahLst/>
              <a:cxnLst>
                <a:cxn ang="3cd4">
                  <a:pos x="hc" y="t"/>
                </a:cxn>
                <a:cxn ang="cd2">
                  <a:pos x="l" y="vc"/>
                </a:cxn>
                <a:cxn ang="cd4">
                  <a:pos x="hc" y="b"/>
                </a:cxn>
                <a:cxn ang="0">
                  <a:pos x="r" y="vc"/>
                </a:cxn>
              </a:cxnLst>
              <a:rect l="l" t="t" r="r" b="b"/>
              <a:pathLst>
                <a:path w="543" h="534">
                  <a:moveTo>
                    <a:pt x="81" y="159"/>
                  </a:moveTo>
                  <a:lnTo>
                    <a:pt x="244" y="266"/>
                  </a:lnTo>
                  <a:lnTo>
                    <a:pt x="220" y="459"/>
                  </a:lnTo>
                  <a:lnTo>
                    <a:pt x="57" y="352"/>
                  </a:lnTo>
                  <a:close/>
                  <a:moveTo>
                    <a:pt x="298" y="58"/>
                  </a:moveTo>
                  <a:lnTo>
                    <a:pt x="453" y="160"/>
                  </a:lnTo>
                  <a:lnTo>
                    <a:pt x="277" y="222"/>
                  </a:lnTo>
                  <a:lnTo>
                    <a:pt x="121" y="119"/>
                  </a:lnTo>
                  <a:close/>
                  <a:moveTo>
                    <a:pt x="458" y="401"/>
                  </a:moveTo>
                  <a:lnTo>
                    <a:pt x="275" y="466"/>
                  </a:lnTo>
                  <a:lnTo>
                    <a:pt x="299" y="273"/>
                  </a:lnTo>
                  <a:lnTo>
                    <a:pt x="482" y="208"/>
                  </a:lnTo>
                  <a:close/>
                  <a:moveTo>
                    <a:pt x="543" y="168"/>
                  </a:moveTo>
                  <a:cubicBezTo>
                    <a:pt x="543" y="167"/>
                    <a:pt x="543" y="167"/>
                    <a:pt x="543" y="167"/>
                  </a:cubicBezTo>
                  <a:cubicBezTo>
                    <a:pt x="543" y="167"/>
                    <a:pt x="543" y="166"/>
                    <a:pt x="542" y="166"/>
                  </a:cubicBezTo>
                  <a:cubicBezTo>
                    <a:pt x="542" y="165"/>
                    <a:pt x="542" y="165"/>
                    <a:pt x="542" y="165"/>
                  </a:cubicBezTo>
                  <a:lnTo>
                    <a:pt x="542" y="164"/>
                  </a:lnTo>
                  <a:lnTo>
                    <a:pt x="542" y="163"/>
                  </a:lnTo>
                  <a:lnTo>
                    <a:pt x="542" y="162"/>
                  </a:lnTo>
                  <a:lnTo>
                    <a:pt x="542" y="161"/>
                  </a:lnTo>
                  <a:cubicBezTo>
                    <a:pt x="542" y="160"/>
                    <a:pt x="541" y="160"/>
                    <a:pt x="541" y="159"/>
                  </a:cubicBezTo>
                  <a:lnTo>
                    <a:pt x="541" y="158"/>
                  </a:lnTo>
                  <a:lnTo>
                    <a:pt x="541" y="157"/>
                  </a:lnTo>
                  <a:cubicBezTo>
                    <a:pt x="540" y="157"/>
                    <a:pt x="540" y="156"/>
                    <a:pt x="540" y="156"/>
                  </a:cubicBezTo>
                  <a:lnTo>
                    <a:pt x="540" y="155"/>
                  </a:lnTo>
                  <a:lnTo>
                    <a:pt x="539" y="155"/>
                  </a:lnTo>
                  <a:cubicBezTo>
                    <a:pt x="539" y="154"/>
                    <a:pt x="539" y="154"/>
                    <a:pt x="539" y="154"/>
                  </a:cubicBezTo>
                  <a:cubicBezTo>
                    <a:pt x="539" y="153"/>
                    <a:pt x="538" y="153"/>
                    <a:pt x="538" y="153"/>
                  </a:cubicBezTo>
                  <a:lnTo>
                    <a:pt x="538" y="152"/>
                  </a:lnTo>
                  <a:lnTo>
                    <a:pt x="537" y="151"/>
                  </a:lnTo>
                  <a:cubicBezTo>
                    <a:pt x="537" y="151"/>
                    <a:pt x="537" y="150"/>
                    <a:pt x="536" y="150"/>
                  </a:cubicBezTo>
                  <a:lnTo>
                    <a:pt x="536" y="149"/>
                  </a:lnTo>
                  <a:lnTo>
                    <a:pt x="535" y="149"/>
                  </a:lnTo>
                  <a:lnTo>
                    <a:pt x="535" y="148"/>
                  </a:lnTo>
                  <a:cubicBezTo>
                    <a:pt x="534" y="148"/>
                    <a:pt x="534" y="148"/>
                    <a:pt x="534" y="147"/>
                  </a:cubicBezTo>
                  <a:lnTo>
                    <a:pt x="533" y="147"/>
                  </a:lnTo>
                  <a:lnTo>
                    <a:pt x="533" y="146"/>
                  </a:lnTo>
                  <a:cubicBezTo>
                    <a:pt x="532" y="146"/>
                    <a:pt x="532" y="146"/>
                    <a:pt x="532" y="146"/>
                  </a:cubicBezTo>
                  <a:cubicBezTo>
                    <a:pt x="532" y="145"/>
                    <a:pt x="531" y="145"/>
                    <a:pt x="531" y="145"/>
                  </a:cubicBezTo>
                  <a:lnTo>
                    <a:pt x="530" y="145"/>
                  </a:lnTo>
                  <a:lnTo>
                    <a:pt x="530" y="144"/>
                  </a:lnTo>
                  <a:lnTo>
                    <a:pt x="318" y="5"/>
                  </a:lnTo>
                  <a:cubicBezTo>
                    <a:pt x="311" y="0"/>
                    <a:pt x="301" y="-2"/>
                    <a:pt x="292" y="1"/>
                  </a:cubicBezTo>
                  <a:lnTo>
                    <a:pt x="50" y="86"/>
                  </a:lnTo>
                  <a:lnTo>
                    <a:pt x="49" y="86"/>
                  </a:lnTo>
                  <a:lnTo>
                    <a:pt x="48" y="86"/>
                  </a:lnTo>
                  <a:cubicBezTo>
                    <a:pt x="48" y="87"/>
                    <a:pt x="47" y="87"/>
                    <a:pt x="47" y="87"/>
                  </a:cubicBezTo>
                  <a:cubicBezTo>
                    <a:pt x="46" y="87"/>
                    <a:pt x="46" y="88"/>
                    <a:pt x="46" y="88"/>
                  </a:cubicBezTo>
                  <a:cubicBezTo>
                    <a:pt x="45" y="88"/>
                    <a:pt x="45" y="88"/>
                    <a:pt x="44" y="88"/>
                  </a:cubicBezTo>
                  <a:cubicBezTo>
                    <a:pt x="44" y="89"/>
                    <a:pt x="44" y="89"/>
                    <a:pt x="43" y="89"/>
                  </a:cubicBezTo>
                  <a:lnTo>
                    <a:pt x="42" y="90"/>
                  </a:lnTo>
                  <a:lnTo>
                    <a:pt x="41" y="91"/>
                  </a:lnTo>
                  <a:lnTo>
                    <a:pt x="40" y="92"/>
                  </a:lnTo>
                  <a:lnTo>
                    <a:pt x="39" y="92"/>
                  </a:lnTo>
                  <a:cubicBezTo>
                    <a:pt x="39" y="93"/>
                    <a:pt x="39" y="93"/>
                    <a:pt x="38" y="94"/>
                  </a:cubicBezTo>
                  <a:cubicBezTo>
                    <a:pt x="37" y="95"/>
                    <a:pt x="37" y="95"/>
                    <a:pt x="37" y="96"/>
                  </a:cubicBezTo>
                  <a:lnTo>
                    <a:pt x="36" y="96"/>
                  </a:lnTo>
                  <a:lnTo>
                    <a:pt x="36" y="97"/>
                  </a:lnTo>
                  <a:lnTo>
                    <a:pt x="35" y="98"/>
                  </a:lnTo>
                  <a:lnTo>
                    <a:pt x="35" y="99"/>
                  </a:lnTo>
                  <a:cubicBezTo>
                    <a:pt x="34" y="99"/>
                    <a:pt x="34" y="100"/>
                    <a:pt x="34" y="100"/>
                  </a:cubicBezTo>
                  <a:lnTo>
                    <a:pt x="34" y="101"/>
                  </a:lnTo>
                  <a:cubicBezTo>
                    <a:pt x="34" y="101"/>
                    <a:pt x="33" y="101"/>
                    <a:pt x="33" y="102"/>
                  </a:cubicBezTo>
                  <a:lnTo>
                    <a:pt x="33" y="103"/>
                  </a:lnTo>
                  <a:lnTo>
                    <a:pt x="33" y="104"/>
                  </a:lnTo>
                  <a:cubicBezTo>
                    <a:pt x="33" y="105"/>
                    <a:pt x="32" y="105"/>
                    <a:pt x="32" y="105"/>
                  </a:cubicBezTo>
                  <a:lnTo>
                    <a:pt x="32" y="106"/>
                  </a:lnTo>
                  <a:lnTo>
                    <a:pt x="32" y="107"/>
                  </a:lnTo>
                  <a:lnTo>
                    <a:pt x="32" y="108"/>
                  </a:lnTo>
                  <a:lnTo>
                    <a:pt x="1" y="363"/>
                  </a:lnTo>
                  <a:cubicBezTo>
                    <a:pt x="1" y="363"/>
                    <a:pt x="0" y="364"/>
                    <a:pt x="0" y="365"/>
                  </a:cubicBezTo>
                  <a:lnTo>
                    <a:pt x="0" y="366"/>
                  </a:lnTo>
                  <a:lnTo>
                    <a:pt x="0" y="367"/>
                  </a:lnTo>
                  <a:cubicBezTo>
                    <a:pt x="0" y="368"/>
                    <a:pt x="0" y="368"/>
                    <a:pt x="1" y="369"/>
                  </a:cubicBezTo>
                  <a:lnTo>
                    <a:pt x="1" y="370"/>
                  </a:lnTo>
                  <a:lnTo>
                    <a:pt x="1" y="371"/>
                  </a:lnTo>
                  <a:lnTo>
                    <a:pt x="1" y="372"/>
                  </a:lnTo>
                  <a:cubicBezTo>
                    <a:pt x="1" y="373"/>
                    <a:pt x="1" y="373"/>
                    <a:pt x="2" y="374"/>
                  </a:cubicBezTo>
                  <a:lnTo>
                    <a:pt x="2" y="375"/>
                  </a:lnTo>
                  <a:lnTo>
                    <a:pt x="2" y="376"/>
                  </a:lnTo>
                  <a:cubicBezTo>
                    <a:pt x="3" y="377"/>
                    <a:pt x="3" y="377"/>
                    <a:pt x="3" y="377"/>
                  </a:cubicBezTo>
                  <a:cubicBezTo>
                    <a:pt x="3" y="378"/>
                    <a:pt x="3" y="378"/>
                    <a:pt x="3" y="379"/>
                  </a:cubicBezTo>
                  <a:cubicBezTo>
                    <a:pt x="4" y="379"/>
                    <a:pt x="4" y="380"/>
                    <a:pt x="4" y="380"/>
                  </a:cubicBezTo>
                  <a:lnTo>
                    <a:pt x="5" y="381"/>
                  </a:lnTo>
                  <a:lnTo>
                    <a:pt x="6" y="382"/>
                  </a:lnTo>
                  <a:lnTo>
                    <a:pt x="6" y="383"/>
                  </a:lnTo>
                  <a:cubicBezTo>
                    <a:pt x="7" y="383"/>
                    <a:pt x="7" y="384"/>
                    <a:pt x="7" y="384"/>
                  </a:cubicBezTo>
                  <a:cubicBezTo>
                    <a:pt x="8" y="384"/>
                    <a:pt x="8" y="385"/>
                    <a:pt x="8" y="385"/>
                  </a:cubicBezTo>
                  <a:lnTo>
                    <a:pt x="9" y="386"/>
                  </a:lnTo>
                  <a:cubicBezTo>
                    <a:pt x="10" y="386"/>
                    <a:pt x="10" y="387"/>
                    <a:pt x="10" y="387"/>
                  </a:cubicBezTo>
                  <a:cubicBezTo>
                    <a:pt x="10" y="387"/>
                    <a:pt x="11" y="387"/>
                    <a:pt x="11" y="388"/>
                  </a:cubicBezTo>
                  <a:cubicBezTo>
                    <a:pt x="12" y="388"/>
                    <a:pt x="12" y="388"/>
                    <a:pt x="12" y="389"/>
                  </a:cubicBezTo>
                  <a:cubicBezTo>
                    <a:pt x="13" y="389"/>
                    <a:pt x="13" y="389"/>
                    <a:pt x="13" y="389"/>
                  </a:cubicBezTo>
                  <a:lnTo>
                    <a:pt x="227" y="529"/>
                  </a:lnTo>
                  <a:lnTo>
                    <a:pt x="227" y="530"/>
                  </a:lnTo>
                  <a:cubicBezTo>
                    <a:pt x="228" y="530"/>
                    <a:pt x="228" y="530"/>
                    <a:pt x="228" y="530"/>
                  </a:cubicBezTo>
                  <a:cubicBezTo>
                    <a:pt x="229" y="531"/>
                    <a:pt x="229" y="531"/>
                    <a:pt x="229" y="531"/>
                  </a:cubicBezTo>
                  <a:cubicBezTo>
                    <a:pt x="230" y="531"/>
                    <a:pt x="230" y="531"/>
                    <a:pt x="230" y="531"/>
                  </a:cubicBezTo>
                  <a:lnTo>
                    <a:pt x="231" y="531"/>
                  </a:lnTo>
                  <a:lnTo>
                    <a:pt x="231" y="532"/>
                  </a:lnTo>
                  <a:cubicBezTo>
                    <a:pt x="232" y="532"/>
                    <a:pt x="232" y="532"/>
                    <a:pt x="232" y="532"/>
                  </a:cubicBezTo>
                  <a:lnTo>
                    <a:pt x="233" y="532"/>
                  </a:lnTo>
                  <a:lnTo>
                    <a:pt x="233" y="533"/>
                  </a:lnTo>
                  <a:cubicBezTo>
                    <a:pt x="234" y="533"/>
                    <a:pt x="234" y="533"/>
                    <a:pt x="234" y="533"/>
                  </a:cubicBezTo>
                  <a:lnTo>
                    <a:pt x="235" y="533"/>
                  </a:lnTo>
                  <a:lnTo>
                    <a:pt x="236" y="533"/>
                  </a:lnTo>
                  <a:lnTo>
                    <a:pt x="237" y="533"/>
                  </a:lnTo>
                  <a:lnTo>
                    <a:pt x="238" y="534"/>
                  </a:lnTo>
                  <a:lnTo>
                    <a:pt x="239" y="534"/>
                  </a:lnTo>
                  <a:lnTo>
                    <a:pt x="240" y="534"/>
                  </a:lnTo>
                  <a:lnTo>
                    <a:pt x="241" y="534"/>
                  </a:lnTo>
                  <a:lnTo>
                    <a:pt x="242" y="534"/>
                  </a:lnTo>
                  <a:cubicBezTo>
                    <a:pt x="243" y="534"/>
                    <a:pt x="244" y="534"/>
                    <a:pt x="244" y="534"/>
                  </a:cubicBezTo>
                  <a:cubicBezTo>
                    <a:pt x="245" y="534"/>
                    <a:pt x="245" y="534"/>
                    <a:pt x="245" y="534"/>
                  </a:cubicBezTo>
                  <a:lnTo>
                    <a:pt x="246" y="534"/>
                  </a:lnTo>
                  <a:lnTo>
                    <a:pt x="247" y="533"/>
                  </a:lnTo>
                  <a:lnTo>
                    <a:pt x="248" y="533"/>
                  </a:lnTo>
                  <a:cubicBezTo>
                    <a:pt x="249" y="533"/>
                    <a:pt x="249" y="533"/>
                    <a:pt x="249" y="533"/>
                  </a:cubicBezTo>
                  <a:cubicBezTo>
                    <a:pt x="250" y="533"/>
                    <a:pt x="250" y="533"/>
                    <a:pt x="250" y="533"/>
                  </a:cubicBezTo>
                  <a:cubicBezTo>
                    <a:pt x="251" y="533"/>
                    <a:pt x="251" y="532"/>
                    <a:pt x="251" y="532"/>
                  </a:cubicBezTo>
                  <a:lnTo>
                    <a:pt x="493" y="448"/>
                  </a:lnTo>
                  <a:cubicBezTo>
                    <a:pt x="500" y="445"/>
                    <a:pt x="506" y="440"/>
                    <a:pt x="509" y="433"/>
                  </a:cubicBezTo>
                  <a:cubicBezTo>
                    <a:pt x="509" y="432"/>
                    <a:pt x="509" y="432"/>
                    <a:pt x="510" y="431"/>
                  </a:cubicBezTo>
                  <a:cubicBezTo>
                    <a:pt x="510" y="429"/>
                    <a:pt x="511" y="427"/>
                    <a:pt x="511" y="425"/>
                  </a:cubicBezTo>
                  <a:lnTo>
                    <a:pt x="542" y="171"/>
                  </a:lnTo>
                  <a:lnTo>
                    <a:pt x="542" y="170"/>
                  </a:lnTo>
                  <a:lnTo>
                    <a:pt x="542" y="169"/>
                  </a:lnTo>
                  <a:close/>
                </a:path>
              </a:pathLst>
            </a:custGeom>
            <a:grpFill/>
            <a:ln cap="flat">
              <a:noFill/>
              <a:prstDash val="solid"/>
            </a:ln>
          </p:spPr>
          <p:txBody>
            <a:bodyPr vert="horz" wrap="none" lIns="45000" tIns="22500" rIns="45000" bIns="22500" anchor="ctr" anchorCtr="1" compatLnSpc="0"/>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Arial" pitchFamily="18"/>
                <a:ea typeface="Arial Unicode MS" pitchFamily="2"/>
                <a:cs typeface="Arial Unicode MS" pitchFamily="2"/>
              </a:endParaRPr>
            </a:p>
          </p:txBody>
        </p:sp>
        <p:sp>
          <p:nvSpPr>
            <p:cNvPr id="157" name="Freeform 156">
              <a:extLst>
                <a:ext uri="{FF2B5EF4-FFF2-40B4-BE49-F238E27FC236}">
                  <a16:creationId xmlns:a16="http://schemas.microsoft.com/office/drawing/2014/main" id="{86D6107A-B875-E041-95E0-C306B10F5BC0}"/>
                </a:ext>
              </a:extLst>
            </p:cNvPr>
            <p:cNvSpPr/>
            <p:nvPr/>
          </p:nvSpPr>
          <p:spPr>
            <a:xfrm>
              <a:off x="428400" y="2614927"/>
              <a:ext cx="350280" cy="367200"/>
            </a:xfrm>
            <a:custGeom>
              <a:avLst/>
              <a:gdLst/>
              <a:ahLst/>
              <a:cxnLst>
                <a:cxn ang="3cd4">
                  <a:pos x="hc" y="t"/>
                </a:cxn>
                <a:cxn ang="cd2">
                  <a:pos x="l" y="vc"/>
                </a:cxn>
                <a:cxn ang="cd4">
                  <a:pos x="hc" y="b"/>
                </a:cxn>
                <a:cxn ang="0">
                  <a:pos x="r" y="vc"/>
                </a:cxn>
              </a:cxnLst>
              <a:rect l="l" t="t" r="r" b="b"/>
              <a:pathLst>
                <a:path w="974" h="1021">
                  <a:moveTo>
                    <a:pt x="744" y="640"/>
                  </a:moveTo>
                  <a:lnTo>
                    <a:pt x="919" y="554"/>
                  </a:lnTo>
                  <a:lnTo>
                    <a:pt x="919" y="749"/>
                  </a:lnTo>
                  <a:lnTo>
                    <a:pt x="744" y="835"/>
                  </a:lnTo>
                  <a:close/>
                  <a:moveTo>
                    <a:pt x="515" y="755"/>
                  </a:moveTo>
                  <a:lnTo>
                    <a:pt x="689" y="669"/>
                  </a:lnTo>
                  <a:lnTo>
                    <a:pt x="689" y="862"/>
                  </a:lnTo>
                  <a:lnTo>
                    <a:pt x="515" y="949"/>
                  </a:lnTo>
                  <a:close/>
                  <a:moveTo>
                    <a:pt x="285" y="669"/>
                  </a:moveTo>
                  <a:lnTo>
                    <a:pt x="460" y="755"/>
                  </a:lnTo>
                  <a:lnTo>
                    <a:pt x="460" y="949"/>
                  </a:lnTo>
                  <a:lnTo>
                    <a:pt x="285" y="862"/>
                  </a:lnTo>
                  <a:close/>
                  <a:moveTo>
                    <a:pt x="56" y="555"/>
                  </a:moveTo>
                  <a:lnTo>
                    <a:pt x="230" y="641"/>
                  </a:lnTo>
                  <a:lnTo>
                    <a:pt x="230" y="836"/>
                  </a:lnTo>
                  <a:lnTo>
                    <a:pt x="56" y="750"/>
                  </a:lnTo>
                  <a:close/>
                  <a:moveTo>
                    <a:pt x="257" y="172"/>
                  </a:moveTo>
                  <a:lnTo>
                    <a:pt x="425" y="254"/>
                  </a:lnTo>
                  <a:lnTo>
                    <a:pt x="257" y="337"/>
                  </a:lnTo>
                  <a:lnTo>
                    <a:pt x="90" y="255"/>
                  </a:lnTo>
                  <a:close/>
                  <a:moveTo>
                    <a:pt x="744" y="579"/>
                  </a:moveTo>
                  <a:lnTo>
                    <a:pt x="744" y="441"/>
                  </a:lnTo>
                  <a:lnTo>
                    <a:pt x="884" y="509"/>
                  </a:lnTo>
                  <a:close/>
                  <a:moveTo>
                    <a:pt x="230" y="580"/>
                  </a:moveTo>
                  <a:lnTo>
                    <a:pt x="55" y="493"/>
                  </a:lnTo>
                  <a:lnTo>
                    <a:pt x="55" y="299"/>
                  </a:lnTo>
                  <a:lnTo>
                    <a:pt x="230" y="385"/>
                  </a:lnTo>
                  <a:close/>
                  <a:moveTo>
                    <a:pt x="689" y="324"/>
                  </a:moveTo>
                  <a:lnTo>
                    <a:pt x="550" y="254"/>
                  </a:lnTo>
                  <a:lnTo>
                    <a:pt x="689" y="185"/>
                  </a:lnTo>
                  <a:close/>
                  <a:moveTo>
                    <a:pt x="487" y="451"/>
                  </a:moveTo>
                  <a:lnTo>
                    <a:pt x="320" y="368"/>
                  </a:lnTo>
                  <a:lnTo>
                    <a:pt x="487" y="285"/>
                  </a:lnTo>
                  <a:lnTo>
                    <a:pt x="654" y="368"/>
                  </a:lnTo>
                  <a:close/>
                  <a:moveTo>
                    <a:pt x="515" y="499"/>
                  </a:moveTo>
                  <a:lnTo>
                    <a:pt x="689" y="412"/>
                  </a:lnTo>
                  <a:lnTo>
                    <a:pt x="689" y="606"/>
                  </a:lnTo>
                  <a:lnTo>
                    <a:pt x="515" y="693"/>
                  </a:lnTo>
                  <a:close/>
                  <a:moveTo>
                    <a:pt x="285" y="413"/>
                  </a:moveTo>
                  <a:lnTo>
                    <a:pt x="459" y="499"/>
                  </a:lnTo>
                  <a:lnTo>
                    <a:pt x="459" y="693"/>
                  </a:lnTo>
                  <a:lnTo>
                    <a:pt x="285" y="606"/>
                  </a:lnTo>
                  <a:close/>
                  <a:moveTo>
                    <a:pt x="487" y="59"/>
                  </a:moveTo>
                  <a:lnTo>
                    <a:pt x="654" y="141"/>
                  </a:lnTo>
                  <a:lnTo>
                    <a:pt x="487" y="224"/>
                  </a:lnTo>
                  <a:lnTo>
                    <a:pt x="320" y="141"/>
                  </a:lnTo>
                  <a:close/>
                  <a:moveTo>
                    <a:pt x="973" y="772"/>
                  </a:moveTo>
                  <a:cubicBezTo>
                    <a:pt x="974" y="770"/>
                    <a:pt x="974" y="768"/>
                    <a:pt x="974" y="765"/>
                  </a:cubicBezTo>
                  <a:lnTo>
                    <a:pt x="974" y="509"/>
                  </a:lnTo>
                  <a:lnTo>
                    <a:pt x="974" y="508"/>
                  </a:lnTo>
                  <a:lnTo>
                    <a:pt x="974" y="507"/>
                  </a:lnTo>
                  <a:lnTo>
                    <a:pt x="974" y="506"/>
                  </a:lnTo>
                  <a:lnTo>
                    <a:pt x="973" y="505"/>
                  </a:lnTo>
                  <a:cubicBezTo>
                    <a:pt x="973" y="504"/>
                    <a:pt x="973" y="504"/>
                    <a:pt x="973" y="503"/>
                  </a:cubicBezTo>
                  <a:cubicBezTo>
                    <a:pt x="973" y="502"/>
                    <a:pt x="973" y="502"/>
                    <a:pt x="973" y="502"/>
                  </a:cubicBezTo>
                  <a:cubicBezTo>
                    <a:pt x="973" y="502"/>
                    <a:pt x="973" y="501"/>
                    <a:pt x="972" y="501"/>
                  </a:cubicBezTo>
                  <a:lnTo>
                    <a:pt x="972" y="500"/>
                  </a:lnTo>
                  <a:lnTo>
                    <a:pt x="972" y="499"/>
                  </a:lnTo>
                  <a:lnTo>
                    <a:pt x="971" y="498"/>
                  </a:lnTo>
                  <a:lnTo>
                    <a:pt x="971" y="497"/>
                  </a:lnTo>
                  <a:cubicBezTo>
                    <a:pt x="971" y="497"/>
                    <a:pt x="971" y="496"/>
                    <a:pt x="970" y="496"/>
                  </a:cubicBezTo>
                  <a:lnTo>
                    <a:pt x="970" y="495"/>
                  </a:lnTo>
                  <a:lnTo>
                    <a:pt x="969" y="495"/>
                  </a:lnTo>
                  <a:cubicBezTo>
                    <a:pt x="969" y="494"/>
                    <a:pt x="969" y="494"/>
                    <a:pt x="969" y="494"/>
                  </a:cubicBezTo>
                  <a:cubicBezTo>
                    <a:pt x="969" y="493"/>
                    <a:pt x="969" y="493"/>
                    <a:pt x="968" y="493"/>
                  </a:cubicBezTo>
                  <a:lnTo>
                    <a:pt x="968" y="492"/>
                  </a:lnTo>
                  <a:lnTo>
                    <a:pt x="967" y="492"/>
                  </a:lnTo>
                  <a:cubicBezTo>
                    <a:pt x="967" y="491"/>
                    <a:pt x="967" y="491"/>
                    <a:pt x="967" y="491"/>
                  </a:cubicBezTo>
                  <a:cubicBezTo>
                    <a:pt x="966" y="491"/>
                    <a:pt x="966" y="490"/>
                    <a:pt x="966" y="490"/>
                  </a:cubicBezTo>
                  <a:cubicBezTo>
                    <a:pt x="965" y="489"/>
                    <a:pt x="965" y="489"/>
                    <a:pt x="965" y="489"/>
                  </a:cubicBezTo>
                  <a:cubicBezTo>
                    <a:pt x="964" y="489"/>
                    <a:pt x="964" y="489"/>
                    <a:pt x="964" y="488"/>
                  </a:cubicBezTo>
                  <a:cubicBezTo>
                    <a:pt x="963" y="488"/>
                    <a:pt x="963" y="487"/>
                    <a:pt x="962" y="487"/>
                  </a:cubicBezTo>
                  <a:cubicBezTo>
                    <a:pt x="962" y="487"/>
                    <a:pt x="961" y="487"/>
                    <a:pt x="961" y="486"/>
                  </a:cubicBezTo>
                  <a:lnTo>
                    <a:pt x="960" y="486"/>
                  </a:lnTo>
                  <a:lnTo>
                    <a:pt x="960" y="485"/>
                  </a:lnTo>
                  <a:cubicBezTo>
                    <a:pt x="959" y="485"/>
                    <a:pt x="959" y="485"/>
                    <a:pt x="959" y="485"/>
                  </a:cubicBezTo>
                  <a:lnTo>
                    <a:pt x="958" y="485"/>
                  </a:lnTo>
                  <a:lnTo>
                    <a:pt x="744" y="379"/>
                  </a:lnTo>
                  <a:lnTo>
                    <a:pt x="744" y="141"/>
                  </a:lnTo>
                  <a:lnTo>
                    <a:pt x="744" y="140"/>
                  </a:lnTo>
                  <a:cubicBezTo>
                    <a:pt x="744" y="139"/>
                    <a:pt x="744" y="139"/>
                    <a:pt x="744" y="139"/>
                  </a:cubicBezTo>
                  <a:cubicBezTo>
                    <a:pt x="744" y="138"/>
                    <a:pt x="744" y="138"/>
                    <a:pt x="744" y="138"/>
                  </a:cubicBezTo>
                  <a:cubicBezTo>
                    <a:pt x="744" y="137"/>
                    <a:pt x="744" y="137"/>
                    <a:pt x="744" y="137"/>
                  </a:cubicBezTo>
                  <a:lnTo>
                    <a:pt x="744" y="136"/>
                  </a:lnTo>
                  <a:lnTo>
                    <a:pt x="744" y="135"/>
                  </a:lnTo>
                  <a:lnTo>
                    <a:pt x="743" y="134"/>
                  </a:lnTo>
                  <a:lnTo>
                    <a:pt x="743" y="133"/>
                  </a:lnTo>
                  <a:lnTo>
                    <a:pt x="743" y="132"/>
                  </a:lnTo>
                  <a:cubicBezTo>
                    <a:pt x="742" y="131"/>
                    <a:pt x="742" y="131"/>
                    <a:pt x="742" y="131"/>
                  </a:cubicBezTo>
                  <a:lnTo>
                    <a:pt x="742" y="130"/>
                  </a:lnTo>
                  <a:lnTo>
                    <a:pt x="742" y="129"/>
                  </a:lnTo>
                  <a:cubicBezTo>
                    <a:pt x="741" y="129"/>
                    <a:pt x="741" y="129"/>
                    <a:pt x="741" y="129"/>
                  </a:cubicBezTo>
                  <a:lnTo>
                    <a:pt x="741" y="128"/>
                  </a:lnTo>
                  <a:lnTo>
                    <a:pt x="741" y="127"/>
                  </a:lnTo>
                  <a:lnTo>
                    <a:pt x="740" y="127"/>
                  </a:lnTo>
                  <a:cubicBezTo>
                    <a:pt x="740" y="126"/>
                    <a:pt x="740" y="126"/>
                    <a:pt x="740" y="126"/>
                  </a:cubicBezTo>
                  <a:cubicBezTo>
                    <a:pt x="740" y="126"/>
                    <a:pt x="740" y="125"/>
                    <a:pt x="739" y="125"/>
                  </a:cubicBezTo>
                  <a:lnTo>
                    <a:pt x="739" y="124"/>
                  </a:lnTo>
                  <a:lnTo>
                    <a:pt x="738" y="124"/>
                  </a:lnTo>
                  <a:lnTo>
                    <a:pt x="738" y="123"/>
                  </a:lnTo>
                  <a:cubicBezTo>
                    <a:pt x="738" y="123"/>
                    <a:pt x="737" y="123"/>
                    <a:pt x="737" y="122"/>
                  </a:cubicBezTo>
                  <a:lnTo>
                    <a:pt x="736" y="122"/>
                  </a:lnTo>
                  <a:lnTo>
                    <a:pt x="736" y="121"/>
                  </a:lnTo>
                  <a:cubicBezTo>
                    <a:pt x="736" y="121"/>
                    <a:pt x="735" y="121"/>
                    <a:pt x="735" y="120"/>
                  </a:cubicBezTo>
                  <a:cubicBezTo>
                    <a:pt x="734" y="120"/>
                    <a:pt x="734" y="120"/>
                    <a:pt x="734" y="119"/>
                  </a:cubicBezTo>
                  <a:lnTo>
                    <a:pt x="733" y="119"/>
                  </a:lnTo>
                  <a:cubicBezTo>
                    <a:pt x="733" y="119"/>
                    <a:pt x="733" y="118"/>
                    <a:pt x="732" y="118"/>
                  </a:cubicBezTo>
                  <a:cubicBezTo>
                    <a:pt x="731" y="118"/>
                    <a:pt x="731" y="117"/>
                    <a:pt x="731" y="117"/>
                  </a:cubicBezTo>
                  <a:lnTo>
                    <a:pt x="730" y="117"/>
                  </a:lnTo>
                  <a:lnTo>
                    <a:pt x="729" y="116"/>
                  </a:lnTo>
                  <a:lnTo>
                    <a:pt x="502" y="4"/>
                  </a:lnTo>
                  <a:cubicBezTo>
                    <a:pt x="494" y="-1"/>
                    <a:pt x="484" y="-1"/>
                    <a:pt x="475" y="3"/>
                  </a:cubicBezTo>
                  <a:lnTo>
                    <a:pt x="247" y="116"/>
                  </a:lnTo>
                  <a:cubicBezTo>
                    <a:pt x="246" y="116"/>
                    <a:pt x="246" y="116"/>
                    <a:pt x="246" y="116"/>
                  </a:cubicBezTo>
                  <a:lnTo>
                    <a:pt x="16" y="230"/>
                  </a:lnTo>
                  <a:cubicBezTo>
                    <a:pt x="15" y="230"/>
                    <a:pt x="15" y="230"/>
                    <a:pt x="15" y="230"/>
                  </a:cubicBezTo>
                  <a:lnTo>
                    <a:pt x="14" y="230"/>
                  </a:lnTo>
                  <a:cubicBezTo>
                    <a:pt x="14" y="231"/>
                    <a:pt x="14" y="231"/>
                    <a:pt x="14" y="231"/>
                  </a:cubicBezTo>
                  <a:cubicBezTo>
                    <a:pt x="13" y="231"/>
                    <a:pt x="13" y="231"/>
                    <a:pt x="13" y="232"/>
                  </a:cubicBezTo>
                  <a:cubicBezTo>
                    <a:pt x="12" y="232"/>
                    <a:pt x="12" y="232"/>
                    <a:pt x="12" y="232"/>
                  </a:cubicBezTo>
                  <a:cubicBezTo>
                    <a:pt x="11" y="233"/>
                    <a:pt x="11" y="233"/>
                    <a:pt x="10" y="233"/>
                  </a:cubicBezTo>
                  <a:cubicBezTo>
                    <a:pt x="10" y="234"/>
                    <a:pt x="10" y="234"/>
                    <a:pt x="10" y="234"/>
                  </a:cubicBezTo>
                  <a:cubicBezTo>
                    <a:pt x="9" y="234"/>
                    <a:pt x="9" y="235"/>
                    <a:pt x="8" y="235"/>
                  </a:cubicBezTo>
                  <a:lnTo>
                    <a:pt x="8" y="236"/>
                  </a:lnTo>
                  <a:cubicBezTo>
                    <a:pt x="7" y="236"/>
                    <a:pt x="7" y="237"/>
                    <a:pt x="7" y="237"/>
                  </a:cubicBezTo>
                  <a:lnTo>
                    <a:pt x="6" y="237"/>
                  </a:lnTo>
                  <a:lnTo>
                    <a:pt x="6" y="238"/>
                  </a:lnTo>
                  <a:lnTo>
                    <a:pt x="5" y="239"/>
                  </a:lnTo>
                  <a:lnTo>
                    <a:pt x="5" y="240"/>
                  </a:lnTo>
                  <a:lnTo>
                    <a:pt x="4" y="240"/>
                  </a:lnTo>
                  <a:lnTo>
                    <a:pt x="4" y="241"/>
                  </a:lnTo>
                  <a:lnTo>
                    <a:pt x="3" y="242"/>
                  </a:lnTo>
                  <a:lnTo>
                    <a:pt x="3" y="243"/>
                  </a:lnTo>
                  <a:lnTo>
                    <a:pt x="3" y="244"/>
                  </a:lnTo>
                  <a:cubicBezTo>
                    <a:pt x="2" y="244"/>
                    <a:pt x="2" y="244"/>
                    <a:pt x="2" y="245"/>
                  </a:cubicBezTo>
                  <a:lnTo>
                    <a:pt x="2" y="246"/>
                  </a:lnTo>
                  <a:cubicBezTo>
                    <a:pt x="1" y="246"/>
                    <a:pt x="1" y="247"/>
                    <a:pt x="1" y="247"/>
                  </a:cubicBezTo>
                  <a:lnTo>
                    <a:pt x="1" y="248"/>
                  </a:lnTo>
                  <a:lnTo>
                    <a:pt x="1" y="249"/>
                  </a:lnTo>
                  <a:lnTo>
                    <a:pt x="1" y="250"/>
                  </a:lnTo>
                  <a:lnTo>
                    <a:pt x="1" y="251"/>
                  </a:lnTo>
                  <a:lnTo>
                    <a:pt x="0" y="251"/>
                  </a:lnTo>
                  <a:cubicBezTo>
                    <a:pt x="0" y="252"/>
                    <a:pt x="0" y="252"/>
                    <a:pt x="0" y="252"/>
                  </a:cubicBezTo>
                  <a:cubicBezTo>
                    <a:pt x="0" y="253"/>
                    <a:pt x="0" y="253"/>
                    <a:pt x="0" y="253"/>
                  </a:cubicBezTo>
                  <a:cubicBezTo>
                    <a:pt x="0" y="254"/>
                    <a:pt x="0" y="254"/>
                    <a:pt x="0" y="254"/>
                  </a:cubicBezTo>
                  <a:lnTo>
                    <a:pt x="0" y="255"/>
                  </a:lnTo>
                  <a:lnTo>
                    <a:pt x="0" y="511"/>
                  </a:lnTo>
                  <a:lnTo>
                    <a:pt x="0" y="512"/>
                  </a:lnTo>
                  <a:lnTo>
                    <a:pt x="0" y="767"/>
                  </a:lnTo>
                  <a:cubicBezTo>
                    <a:pt x="0" y="768"/>
                    <a:pt x="0" y="768"/>
                    <a:pt x="0" y="769"/>
                  </a:cubicBezTo>
                  <a:lnTo>
                    <a:pt x="1" y="770"/>
                  </a:lnTo>
                  <a:lnTo>
                    <a:pt x="1" y="771"/>
                  </a:lnTo>
                  <a:cubicBezTo>
                    <a:pt x="1" y="772"/>
                    <a:pt x="1" y="772"/>
                    <a:pt x="1" y="773"/>
                  </a:cubicBezTo>
                  <a:lnTo>
                    <a:pt x="1" y="774"/>
                  </a:lnTo>
                  <a:lnTo>
                    <a:pt x="2" y="775"/>
                  </a:lnTo>
                  <a:cubicBezTo>
                    <a:pt x="2" y="776"/>
                    <a:pt x="2" y="776"/>
                    <a:pt x="2" y="776"/>
                  </a:cubicBezTo>
                  <a:cubicBezTo>
                    <a:pt x="2" y="777"/>
                    <a:pt x="2" y="777"/>
                    <a:pt x="3" y="778"/>
                  </a:cubicBezTo>
                  <a:lnTo>
                    <a:pt x="3" y="779"/>
                  </a:lnTo>
                  <a:lnTo>
                    <a:pt x="4" y="780"/>
                  </a:lnTo>
                  <a:cubicBezTo>
                    <a:pt x="4" y="780"/>
                    <a:pt x="4" y="781"/>
                    <a:pt x="5" y="781"/>
                  </a:cubicBezTo>
                  <a:cubicBezTo>
                    <a:pt x="5" y="782"/>
                    <a:pt x="5" y="782"/>
                    <a:pt x="5" y="782"/>
                  </a:cubicBezTo>
                  <a:cubicBezTo>
                    <a:pt x="5" y="783"/>
                    <a:pt x="6" y="783"/>
                    <a:pt x="6" y="783"/>
                  </a:cubicBezTo>
                  <a:cubicBezTo>
                    <a:pt x="6" y="784"/>
                    <a:pt x="7" y="784"/>
                    <a:pt x="7" y="784"/>
                  </a:cubicBezTo>
                  <a:cubicBezTo>
                    <a:pt x="7" y="785"/>
                    <a:pt x="8" y="785"/>
                    <a:pt x="8" y="786"/>
                  </a:cubicBezTo>
                  <a:lnTo>
                    <a:pt x="9" y="786"/>
                  </a:lnTo>
                  <a:cubicBezTo>
                    <a:pt x="9" y="787"/>
                    <a:pt x="9" y="787"/>
                    <a:pt x="10" y="787"/>
                  </a:cubicBezTo>
                  <a:cubicBezTo>
                    <a:pt x="10" y="788"/>
                    <a:pt x="10" y="788"/>
                    <a:pt x="11" y="788"/>
                  </a:cubicBezTo>
                  <a:cubicBezTo>
                    <a:pt x="11" y="788"/>
                    <a:pt x="11" y="789"/>
                    <a:pt x="12" y="789"/>
                  </a:cubicBezTo>
                  <a:cubicBezTo>
                    <a:pt x="12" y="789"/>
                    <a:pt x="12" y="790"/>
                    <a:pt x="13" y="790"/>
                  </a:cubicBezTo>
                  <a:lnTo>
                    <a:pt x="14" y="790"/>
                  </a:lnTo>
                  <a:cubicBezTo>
                    <a:pt x="14" y="791"/>
                    <a:pt x="15" y="791"/>
                    <a:pt x="15" y="791"/>
                  </a:cubicBezTo>
                  <a:lnTo>
                    <a:pt x="16" y="791"/>
                  </a:lnTo>
                  <a:lnTo>
                    <a:pt x="245" y="905"/>
                  </a:lnTo>
                  <a:lnTo>
                    <a:pt x="246" y="905"/>
                  </a:lnTo>
                  <a:cubicBezTo>
                    <a:pt x="246" y="905"/>
                    <a:pt x="247" y="906"/>
                    <a:pt x="248" y="906"/>
                  </a:cubicBezTo>
                  <a:lnTo>
                    <a:pt x="249" y="906"/>
                  </a:lnTo>
                  <a:lnTo>
                    <a:pt x="250" y="906"/>
                  </a:lnTo>
                  <a:lnTo>
                    <a:pt x="475" y="1018"/>
                  </a:lnTo>
                  <a:cubicBezTo>
                    <a:pt x="476" y="1018"/>
                    <a:pt x="476" y="1018"/>
                    <a:pt x="476" y="1018"/>
                  </a:cubicBezTo>
                  <a:cubicBezTo>
                    <a:pt x="477" y="1018"/>
                    <a:pt x="477" y="1018"/>
                    <a:pt x="477" y="1019"/>
                  </a:cubicBezTo>
                  <a:lnTo>
                    <a:pt x="478" y="1019"/>
                  </a:lnTo>
                  <a:cubicBezTo>
                    <a:pt x="479" y="1019"/>
                    <a:pt x="479" y="1019"/>
                    <a:pt x="479" y="1019"/>
                  </a:cubicBezTo>
                  <a:cubicBezTo>
                    <a:pt x="480" y="1020"/>
                    <a:pt x="480" y="1020"/>
                    <a:pt x="481" y="1020"/>
                  </a:cubicBezTo>
                  <a:cubicBezTo>
                    <a:pt x="482" y="1020"/>
                    <a:pt x="482" y="1020"/>
                    <a:pt x="482" y="1020"/>
                  </a:cubicBezTo>
                  <a:cubicBezTo>
                    <a:pt x="483" y="1020"/>
                    <a:pt x="483" y="1020"/>
                    <a:pt x="484" y="1020"/>
                  </a:cubicBezTo>
                  <a:cubicBezTo>
                    <a:pt x="484" y="1021"/>
                    <a:pt x="484" y="1021"/>
                    <a:pt x="485" y="1021"/>
                  </a:cubicBezTo>
                  <a:cubicBezTo>
                    <a:pt x="485" y="1021"/>
                    <a:pt x="486" y="1021"/>
                    <a:pt x="487" y="1021"/>
                  </a:cubicBezTo>
                  <a:cubicBezTo>
                    <a:pt x="488" y="1021"/>
                    <a:pt x="489" y="1021"/>
                    <a:pt x="490" y="1021"/>
                  </a:cubicBezTo>
                  <a:lnTo>
                    <a:pt x="490" y="1020"/>
                  </a:lnTo>
                  <a:lnTo>
                    <a:pt x="491" y="1020"/>
                  </a:lnTo>
                  <a:lnTo>
                    <a:pt x="492" y="1020"/>
                  </a:lnTo>
                  <a:cubicBezTo>
                    <a:pt x="493" y="1020"/>
                    <a:pt x="493" y="1020"/>
                    <a:pt x="493" y="1020"/>
                  </a:cubicBezTo>
                  <a:lnTo>
                    <a:pt x="494" y="1020"/>
                  </a:lnTo>
                  <a:cubicBezTo>
                    <a:pt x="494" y="1020"/>
                    <a:pt x="495" y="1020"/>
                    <a:pt x="495" y="1019"/>
                  </a:cubicBezTo>
                  <a:lnTo>
                    <a:pt x="496" y="1019"/>
                  </a:lnTo>
                  <a:cubicBezTo>
                    <a:pt x="497" y="1019"/>
                    <a:pt x="497" y="1019"/>
                    <a:pt x="497" y="1019"/>
                  </a:cubicBezTo>
                  <a:cubicBezTo>
                    <a:pt x="498" y="1018"/>
                    <a:pt x="498" y="1018"/>
                    <a:pt x="498" y="1018"/>
                  </a:cubicBezTo>
                  <a:lnTo>
                    <a:pt x="499" y="1018"/>
                  </a:lnTo>
                  <a:lnTo>
                    <a:pt x="729" y="904"/>
                  </a:lnTo>
                  <a:cubicBezTo>
                    <a:pt x="730" y="904"/>
                    <a:pt x="732" y="903"/>
                    <a:pt x="733" y="902"/>
                  </a:cubicBezTo>
                  <a:lnTo>
                    <a:pt x="958" y="791"/>
                  </a:lnTo>
                  <a:cubicBezTo>
                    <a:pt x="966" y="787"/>
                    <a:pt x="970" y="781"/>
                    <a:pt x="973" y="774"/>
                  </a:cubicBezTo>
                  <a:cubicBezTo>
                    <a:pt x="973" y="773"/>
                    <a:pt x="973" y="773"/>
                    <a:pt x="973" y="772"/>
                  </a:cubicBezTo>
                  <a:close/>
                </a:path>
              </a:pathLst>
            </a:custGeom>
            <a:grpFill/>
            <a:ln cap="flat">
              <a:noFill/>
              <a:prstDash val="solid"/>
            </a:ln>
          </p:spPr>
          <p:txBody>
            <a:bodyPr vert="horz" wrap="none" lIns="45000" tIns="22500" rIns="45000" bIns="22500" anchor="ctr" anchorCtr="1" compatLnSpc="0"/>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Arial" pitchFamily="18"/>
                <a:ea typeface="Arial Unicode MS" pitchFamily="2"/>
                <a:cs typeface="Arial Unicode MS" pitchFamily="2"/>
              </a:endParaRPr>
            </a:p>
          </p:txBody>
        </p:sp>
      </p:grpSp>
      <p:sp>
        <p:nvSpPr>
          <p:cNvPr id="158" name="CuadroTexto 238">
            <a:extLst>
              <a:ext uri="{FF2B5EF4-FFF2-40B4-BE49-F238E27FC236}">
                <a16:creationId xmlns:a16="http://schemas.microsoft.com/office/drawing/2014/main" id="{1361C59A-243E-8D4E-A171-ABAF65218D4F}"/>
              </a:ext>
            </a:extLst>
          </p:cNvPr>
          <p:cNvSpPr txBox="1"/>
          <p:nvPr/>
        </p:nvSpPr>
        <p:spPr>
          <a:xfrm>
            <a:off x="6876860" y="4923881"/>
            <a:ext cx="808361"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A</a:t>
            </a:r>
          </a:p>
        </p:txBody>
      </p:sp>
      <p:sp>
        <p:nvSpPr>
          <p:cNvPr id="159" name="CuadroTexto 238">
            <a:extLst>
              <a:ext uri="{FF2B5EF4-FFF2-40B4-BE49-F238E27FC236}">
                <a16:creationId xmlns:a16="http://schemas.microsoft.com/office/drawing/2014/main" id="{F75AB7B0-D727-814D-AE9C-F4137D4844ED}"/>
              </a:ext>
            </a:extLst>
          </p:cNvPr>
          <p:cNvSpPr txBox="1"/>
          <p:nvPr/>
        </p:nvSpPr>
        <p:spPr>
          <a:xfrm>
            <a:off x="7631169" y="3825540"/>
            <a:ext cx="808361"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B</a:t>
            </a:r>
          </a:p>
        </p:txBody>
      </p:sp>
      <p:sp>
        <p:nvSpPr>
          <p:cNvPr id="160" name="CuadroTexto 238">
            <a:extLst>
              <a:ext uri="{FF2B5EF4-FFF2-40B4-BE49-F238E27FC236}">
                <a16:creationId xmlns:a16="http://schemas.microsoft.com/office/drawing/2014/main" id="{4B0876EE-B3AC-3B49-B1A5-D557A9D2ABC0}"/>
              </a:ext>
            </a:extLst>
          </p:cNvPr>
          <p:cNvSpPr txBox="1"/>
          <p:nvPr/>
        </p:nvSpPr>
        <p:spPr>
          <a:xfrm>
            <a:off x="8389087" y="2753250"/>
            <a:ext cx="808361"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C</a:t>
            </a:r>
          </a:p>
        </p:txBody>
      </p:sp>
      <p:sp>
        <p:nvSpPr>
          <p:cNvPr id="161" name="CuadroTexto 238">
            <a:extLst>
              <a:ext uri="{FF2B5EF4-FFF2-40B4-BE49-F238E27FC236}">
                <a16:creationId xmlns:a16="http://schemas.microsoft.com/office/drawing/2014/main" id="{6B8897AC-4DBF-DC4A-AF1D-655E5B8DEA70}"/>
              </a:ext>
            </a:extLst>
          </p:cNvPr>
          <p:cNvSpPr txBox="1"/>
          <p:nvPr/>
        </p:nvSpPr>
        <p:spPr>
          <a:xfrm>
            <a:off x="9202030" y="1722121"/>
            <a:ext cx="808361"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D</a:t>
            </a:r>
          </a:p>
        </p:txBody>
      </p:sp>
      <p:sp>
        <p:nvSpPr>
          <p:cNvPr id="130" name="CuadroTexto 238">
            <a:extLst>
              <a:ext uri="{FF2B5EF4-FFF2-40B4-BE49-F238E27FC236}">
                <a16:creationId xmlns:a16="http://schemas.microsoft.com/office/drawing/2014/main" id="{1BB2FC51-C5DC-425D-A138-6AE99F7A2818}"/>
              </a:ext>
            </a:extLst>
          </p:cNvPr>
          <p:cNvSpPr txBox="1"/>
          <p:nvPr/>
        </p:nvSpPr>
        <p:spPr>
          <a:xfrm>
            <a:off x="622719" y="343215"/>
            <a:ext cx="6937668"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Stacked Book Infographic</a:t>
            </a:r>
          </a:p>
        </p:txBody>
      </p:sp>
    </p:spTree>
    <p:extLst>
      <p:ext uri="{BB962C8B-B14F-4D97-AF65-F5344CB8AC3E}">
        <p14:creationId xmlns:p14="http://schemas.microsoft.com/office/powerpoint/2010/main" val="1102054317"/>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14:presetBounceEnd="8000">
                                      <p:stCondLst>
                                        <p:cond delay="0"/>
                                      </p:stCondLst>
                                      <p:childTnLst>
                                        <p:set>
                                          <p:cBhvr>
                                            <p:cTn id="6" dur="1" fill="hold">
                                              <p:stCondLst>
                                                <p:cond delay="0"/>
                                              </p:stCondLst>
                                            </p:cTn>
                                            <p:tgtEl>
                                              <p:spTgt spid="130"/>
                                            </p:tgtEl>
                                            <p:attrNameLst>
                                              <p:attrName>style.visibility</p:attrName>
                                            </p:attrNameLst>
                                          </p:cBhvr>
                                          <p:to>
                                            <p:strVal val="visible"/>
                                          </p:to>
                                        </p:set>
                                        <p:anim calcmode="lin" valueType="num" p14:bounceEnd="8000">
                                          <p:cBhvr additive="base">
                                            <p:cTn id="7" dur="500" fill="hold"/>
                                            <p:tgtEl>
                                              <p:spTgt spid="130"/>
                                            </p:tgtEl>
                                            <p:attrNameLst>
                                              <p:attrName>ppt_x</p:attrName>
                                            </p:attrNameLst>
                                          </p:cBhvr>
                                          <p:tavLst>
                                            <p:tav tm="0">
                                              <p:val>
                                                <p:strVal val="0-#ppt_w/2"/>
                                              </p:val>
                                            </p:tav>
                                            <p:tav tm="100000">
                                              <p:val>
                                                <p:strVal val="#ppt_x"/>
                                              </p:val>
                                            </p:tav>
                                          </p:tavLst>
                                        </p:anim>
                                        <p:anim calcmode="lin" valueType="num" p14:bounceEnd="8000">
                                          <p:cBhvr additive="base">
                                            <p:cTn id="8" dur="500" fill="hold"/>
                                            <p:tgtEl>
                                              <p:spTgt spid="13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137"/>
                                            </p:tgtEl>
                                            <p:attrNameLst>
                                              <p:attrName>style.visibility</p:attrName>
                                            </p:attrNameLst>
                                          </p:cBhvr>
                                          <p:to>
                                            <p:strVal val="visible"/>
                                          </p:to>
                                        </p:set>
                                        <p:anim calcmode="lin" valueType="num">
                                          <p:cBhvr additive="base">
                                            <p:cTn id="11" dur="750" fill="hold"/>
                                            <p:tgtEl>
                                              <p:spTgt spid="137"/>
                                            </p:tgtEl>
                                            <p:attrNameLst>
                                              <p:attrName>ppt_x</p:attrName>
                                            </p:attrNameLst>
                                          </p:cBhvr>
                                          <p:tavLst>
                                            <p:tav tm="0">
                                              <p:val>
                                                <p:strVal val="1+#ppt_w/2"/>
                                              </p:val>
                                            </p:tav>
                                            <p:tav tm="100000">
                                              <p:val>
                                                <p:strVal val="#ppt_x"/>
                                              </p:val>
                                            </p:tav>
                                          </p:tavLst>
                                        </p:anim>
                                        <p:anim calcmode="lin" valueType="num">
                                          <p:cBhvr additive="base">
                                            <p:cTn id="12" dur="750" fill="hold"/>
                                            <p:tgtEl>
                                              <p:spTgt spid="137"/>
                                            </p:tgtEl>
                                            <p:attrNameLst>
                                              <p:attrName>ppt_y</p:attrName>
                                            </p:attrNameLst>
                                          </p:cBhvr>
                                          <p:tavLst>
                                            <p:tav tm="0">
                                              <p:val>
                                                <p:strVal val="#ppt_y"/>
                                              </p:val>
                                            </p:tav>
                                            <p:tav tm="100000">
                                              <p:val>
                                                <p:strVal val="#ppt_y"/>
                                              </p:val>
                                            </p:tav>
                                          </p:tavLst>
                                        </p:anim>
                                      </p:childTnLst>
                                    </p:cTn>
                                  </p:par>
                                  <p:par>
                                    <p:cTn id="13" presetID="10" presetClass="entr" presetSubtype="0" fill="hold" grpId="0" nodeType="withEffect">
                                      <p:stCondLst>
                                        <p:cond delay="125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750"/>
                                            <p:tgtEl>
                                              <p:spTgt spid="10"/>
                                            </p:tgtEl>
                                          </p:cBhvr>
                                        </p:animEffect>
                                      </p:childTnLst>
                                    </p:cTn>
                                  </p:par>
                                  <p:par>
                                    <p:cTn id="16" presetID="10" presetClass="entr" presetSubtype="0" fill="hold" grpId="0" nodeType="withEffect">
                                      <p:stCondLst>
                                        <p:cond delay="1250"/>
                                      </p:stCondLst>
                                      <p:childTnLst>
                                        <p:set>
                                          <p:cBhvr>
                                            <p:cTn id="17" dur="1" fill="hold">
                                              <p:stCondLst>
                                                <p:cond delay="0"/>
                                              </p:stCondLst>
                                            </p:cTn>
                                            <p:tgtEl>
                                              <p:spTgt spid="138"/>
                                            </p:tgtEl>
                                            <p:attrNameLst>
                                              <p:attrName>style.visibility</p:attrName>
                                            </p:attrNameLst>
                                          </p:cBhvr>
                                          <p:to>
                                            <p:strVal val="visible"/>
                                          </p:to>
                                        </p:set>
                                        <p:animEffect transition="in" filter="fade">
                                          <p:cBhvr>
                                            <p:cTn id="18" dur="750"/>
                                            <p:tgtEl>
                                              <p:spTgt spid="138"/>
                                            </p:tgtEl>
                                          </p:cBhvr>
                                        </p:animEffect>
                                      </p:childTnLst>
                                    </p:cTn>
                                  </p:par>
                                  <p:par>
                                    <p:cTn id="19" presetID="10" presetClass="entr" presetSubtype="0" fill="hold" grpId="0" nodeType="withEffect">
                                      <p:stCondLst>
                                        <p:cond delay="1250"/>
                                      </p:stCondLst>
                                      <p:childTnLst>
                                        <p:set>
                                          <p:cBhvr>
                                            <p:cTn id="20" dur="1" fill="hold">
                                              <p:stCondLst>
                                                <p:cond delay="0"/>
                                              </p:stCondLst>
                                            </p:cTn>
                                            <p:tgtEl>
                                              <p:spTgt spid="139"/>
                                            </p:tgtEl>
                                            <p:attrNameLst>
                                              <p:attrName>style.visibility</p:attrName>
                                            </p:attrNameLst>
                                          </p:cBhvr>
                                          <p:to>
                                            <p:strVal val="visible"/>
                                          </p:to>
                                        </p:set>
                                        <p:animEffect transition="in" filter="fade">
                                          <p:cBhvr>
                                            <p:cTn id="21" dur="750"/>
                                            <p:tgtEl>
                                              <p:spTgt spid="139"/>
                                            </p:tgtEl>
                                          </p:cBhvr>
                                        </p:animEffect>
                                      </p:childTnLst>
                                    </p:cTn>
                                  </p:par>
                                  <p:par>
                                    <p:cTn id="22" presetID="10" presetClass="entr" presetSubtype="0" fill="hold" grpId="0" nodeType="withEffect">
                                      <p:stCondLst>
                                        <p:cond delay="1250"/>
                                      </p:stCondLst>
                                      <p:childTnLst>
                                        <p:set>
                                          <p:cBhvr>
                                            <p:cTn id="23" dur="1" fill="hold">
                                              <p:stCondLst>
                                                <p:cond delay="0"/>
                                              </p:stCondLst>
                                            </p:cTn>
                                            <p:tgtEl>
                                              <p:spTgt spid="140"/>
                                            </p:tgtEl>
                                            <p:attrNameLst>
                                              <p:attrName>style.visibility</p:attrName>
                                            </p:attrNameLst>
                                          </p:cBhvr>
                                          <p:to>
                                            <p:strVal val="visible"/>
                                          </p:to>
                                        </p:set>
                                        <p:animEffect transition="in" filter="fade">
                                          <p:cBhvr>
                                            <p:cTn id="24" dur="750"/>
                                            <p:tgtEl>
                                              <p:spTgt spid="140"/>
                                            </p:tgtEl>
                                          </p:cBhvr>
                                        </p:animEffect>
                                      </p:childTnLst>
                                    </p:cTn>
                                  </p:par>
                                  <p:par>
                                    <p:cTn id="25" presetID="10" presetClass="entr" presetSubtype="0" fill="hold" grpId="0" nodeType="withEffect">
                                      <p:stCondLst>
                                        <p:cond delay="1250"/>
                                      </p:stCondLst>
                                      <p:childTnLst>
                                        <p:set>
                                          <p:cBhvr>
                                            <p:cTn id="26" dur="1" fill="hold">
                                              <p:stCondLst>
                                                <p:cond delay="0"/>
                                              </p:stCondLst>
                                            </p:cTn>
                                            <p:tgtEl>
                                              <p:spTgt spid="141"/>
                                            </p:tgtEl>
                                            <p:attrNameLst>
                                              <p:attrName>style.visibility</p:attrName>
                                            </p:attrNameLst>
                                          </p:cBhvr>
                                          <p:to>
                                            <p:strVal val="visible"/>
                                          </p:to>
                                        </p:set>
                                        <p:animEffect transition="in" filter="fade">
                                          <p:cBhvr>
                                            <p:cTn id="27" dur="750"/>
                                            <p:tgtEl>
                                              <p:spTgt spid="141"/>
                                            </p:tgtEl>
                                          </p:cBhvr>
                                        </p:animEffect>
                                      </p:childTnLst>
                                    </p:cTn>
                                  </p:par>
                                  <p:par>
                                    <p:cTn id="28" presetID="10" presetClass="entr" presetSubtype="0" fill="hold" grpId="0" nodeType="withEffect">
                                      <p:stCondLst>
                                        <p:cond delay="125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750"/>
                                            <p:tgtEl>
                                              <p:spTgt spid="15"/>
                                            </p:tgtEl>
                                          </p:cBhvr>
                                        </p:animEffect>
                                      </p:childTnLst>
                                    </p:cTn>
                                  </p:par>
                                  <p:par>
                                    <p:cTn id="31" presetID="10" presetClass="entr" presetSubtype="0" fill="hold" grpId="0" nodeType="withEffect">
                                      <p:stCondLst>
                                        <p:cond delay="1250"/>
                                      </p:stCondLst>
                                      <p:childTnLst>
                                        <p:set>
                                          <p:cBhvr>
                                            <p:cTn id="32" dur="1" fill="hold">
                                              <p:stCondLst>
                                                <p:cond delay="0"/>
                                              </p:stCondLst>
                                            </p:cTn>
                                            <p:tgtEl>
                                              <p:spTgt spid="143"/>
                                            </p:tgtEl>
                                            <p:attrNameLst>
                                              <p:attrName>style.visibility</p:attrName>
                                            </p:attrNameLst>
                                          </p:cBhvr>
                                          <p:to>
                                            <p:strVal val="visible"/>
                                          </p:to>
                                        </p:set>
                                        <p:animEffect transition="in" filter="fade">
                                          <p:cBhvr>
                                            <p:cTn id="33" dur="750"/>
                                            <p:tgtEl>
                                              <p:spTgt spid="143"/>
                                            </p:tgtEl>
                                          </p:cBhvr>
                                        </p:animEffect>
                                      </p:childTnLst>
                                    </p:cTn>
                                  </p:par>
                                  <p:par>
                                    <p:cTn id="34" presetID="10" presetClass="entr" presetSubtype="0" fill="hold" grpId="0" nodeType="withEffect">
                                      <p:stCondLst>
                                        <p:cond delay="1250"/>
                                      </p:stCondLst>
                                      <p:childTnLst>
                                        <p:set>
                                          <p:cBhvr>
                                            <p:cTn id="35" dur="1" fill="hold">
                                              <p:stCondLst>
                                                <p:cond delay="0"/>
                                              </p:stCondLst>
                                            </p:cTn>
                                            <p:tgtEl>
                                              <p:spTgt spid="142"/>
                                            </p:tgtEl>
                                            <p:attrNameLst>
                                              <p:attrName>style.visibility</p:attrName>
                                            </p:attrNameLst>
                                          </p:cBhvr>
                                          <p:to>
                                            <p:strVal val="visible"/>
                                          </p:to>
                                        </p:set>
                                        <p:animEffect transition="in" filter="fade">
                                          <p:cBhvr>
                                            <p:cTn id="36" dur="750"/>
                                            <p:tgtEl>
                                              <p:spTgt spid="142"/>
                                            </p:tgtEl>
                                          </p:cBhvr>
                                        </p:animEffect>
                                      </p:childTnLst>
                                    </p:cTn>
                                  </p:par>
                                  <p:par>
                                    <p:cTn id="37" presetID="10" presetClass="entr" presetSubtype="0" fill="hold" grpId="0" nodeType="withEffect">
                                      <p:stCondLst>
                                        <p:cond delay="125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750"/>
                                            <p:tgtEl>
                                              <p:spTgt spid="16"/>
                                            </p:tgtEl>
                                          </p:cBhvr>
                                        </p:animEffect>
                                      </p:childTnLst>
                                    </p:cTn>
                                  </p:par>
                                  <p:par>
                                    <p:cTn id="40" presetID="10" presetClass="entr" presetSubtype="0" fill="hold" grpId="0" nodeType="withEffect">
                                      <p:stCondLst>
                                        <p:cond delay="1250"/>
                                      </p:stCondLst>
                                      <p:childTnLst>
                                        <p:set>
                                          <p:cBhvr>
                                            <p:cTn id="41" dur="1" fill="hold">
                                              <p:stCondLst>
                                                <p:cond delay="0"/>
                                              </p:stCondLst>
                                            </p:cTn>
                                            <p:tgtEl>
                                              <p:spTgt spid="145"/>
                                            </p:tgtEl>
                                            <p:attrNameLst>
                                              <p:attrName>style.visibility</p:attrName>
                                            </p:attrNameLst>
                                          </p:cBhvr>
                                          <p:to>
                                            <p:strVal val="visible"/>
                                          </p:to>
                                        </p:set>
                                        <p:animEffect transition="in" filter="fade">
                                          <p:cBhvr>
                                            <p:cTn id="42" dur="750"/>
                                            <p:tgtEl>
                                              <p:spTgt spid="145"/>
                                            </p:tgtEl>
                                          </p:cBhvr>
                                        </p:animEffect>
                                      </p:childTnLst>
                                    </p:cTn>
                                  </p:par>
                                  <p:par>
                                    <p:cTn id="43" presetID="10" presetClass="entr" presetSubtype="0" fill="hold" grpId="0" nodeType="withEffect">
                                      <p:stCondLst>
                                        <p:cond delay="1250"/>
                                      </p:stCondLst>
                                      <p:childTnLst>
                                        <p:set>
                                          <p:cBhvr>
                                            <p:cTn id="44" dur="1" fill="hold">
                                              <p:stCondLst>
                                                <p:cond delay="0"/>
                                              </p:stCondLst>
                                            </p:cTn>
                                            <p:tgtEl>
                                              <p:spTgt spid="144"/>
                                            </p:tgtEl>
                                            <p:attrNameLst>
                                              <p:attrName>style.visibility</p:attrName>
                                            </p:attrNameLst>
                                          </p:cBhvr>
                                          <p:to>
                                            <p:strVal val="visible"/>
                                          </p:to>
                                        </p:set>
                                        <p:animEffect transition="in" filter="fade">
                                          <p:cBhvr>
                                            <p:cTn id="45" dur="750"/>
                                            <p:tgtEl>
                                              <p:spTgt spid="144"/>
                                            </p:tgtEl>
                                          </p:cBhvr>
                                        </p:animEffect>
                                      </p:childTnLst>
                                    </p:cTn>
                                  </p:par>
                                  <p:par>
                                    <p:cTn id="46" presetID="10" presetClass="entr" presetSubtype="0" fill="hold" grpId="0" nodeType="withEffect">
                                      <p:stCondLst>
                                        <p:cond delay="1250"/>
                                      </p:stCondLst>
                                      <p:childTnLst>
                                        <p:set>
                                          <p:cBhvr>
                                            <p:cTn id="47" dur="1" fill="hold">
                                              <p:stCondLst>
                                                <p:cond delay="0"/>
                                              </p:stCondLst>
                                            </p:cTn>
                                            <p:tgtEl>
                                              <p:spTgt spid="17"/>
                                            </p:tgtEl>
                                            <p:attrNameLst>
                                              <p:attrName>style.visibility</p:attrName>
                                            </p:attrNameLst>
                                          </p:cBhvr>
                                          <p:to>
                                            <p:strVal val="visible"/>
                                          </p:to>
                                        </p:set>
                                        <p:animEffect transition="in" filter="fade">
                                          <p:cBhvr>
                                            <p:cTn id="48" dur="750"/>
                                            <p:tgtEl>
                                              <p:spTgt spid="17"/>
                                            </p:tgtEl>
                                          </p:cBhvr>
                                        </p:animEffect>
                                      </p:childTnLst>
                                    </p:cTn>
                                  </p:par>
                                  <p:par>
                                    <p:cTn id="49" presetID="10" presetClass="entr" presetSubtype="0" fill="hold" grpId="0" nodeType="withEffect">
                                      <p:stCondLst>
                                        <p:cond delay="1250"/>
                                      </p:stCondLst>
                                      <p:childTnLst>
                                        <p:set>
                                          <p:cBhvr>
                                            <p:cTn id="50" dur="1" fill="hold">
                                              <p:stCondLst>
                                                <p:cond delay="0"/>
                                              </p:stCondLst>
                                            </p:cTn>
                                            <p:tgtEl>
                                              <p:spTgt spid="158"/>
                                            </p:tgtEl>
                                            <p:attrNameLst>
                                              <p:attrName>style.visibility</p:attrName>
                                            </p:attrNameLst>
                                          </p:cBhvr>
                                          <p:to>
                                            <p:strVal val="visible"/>
                                          </p:to>
                                        </p:set>
                                        <p:animEffect transition="in" filter="fade">
                                          <p:cBhvr>
                                            <p:cTn id="51" dur="750"/>
                                            <p:tgtEl>
                                              <p:spTgt spid="158"/>
                                            </p:tgtEl>
                                          </p:cBhvr>
                                        </p:animEffect>
                                      </p:childTnLst>
                                    </p:cTn>
                                  </p:par>
                                  <p:par>
                                    <p:cTn id="52" presetID="10" presetClass="entr" presetSubtype="0" fill="hold" grpId="0" nodeType="withEffect">
                                      <p:stCondLst>
                                        <p:cond delay="1250"/>
                                      </p:stCondLst>
                                      <p:childTnLst>
                                        <p:set>
                                          <p:cBhvr>
                                            <p:cTn id="53" dur="1" fill="hold">
                                              <p:stCondLst>
                                                <p:cond delay="0"/>
                                              </p:stCondLst>
                                            </p:cTn>
                                            <p:tgtEl>
                                              <p:spTgt spid="159"/>
                                            </p:tgtEl>
                                            <p:attrNameLst>
                                              <p:attrName>style.visibility</p:attrName>
                                            </p:attrNameLst>
                                          </p:cBhvr>
                                          <p:to>
                                            <p:strVal val="visible"/>
                                          </p:to>
                                        </p:set>
                                        <p:animEffect transition="in" filter="fade">
                                          <p:cBhvr>
                                            <p:cTn id="54" dur="750"/>
                                            <p:tgtEl>
                                              <p:spTgt spid="159"/>
                                            </p:tgtEl>
                                          </p:cBhvr>
                                        </p:animEffect>
                                      </p:childTnLst>
                                    </p:cTn>
                                  </p:par>
                                  <p:par>
                                    <p:cTn id="55" presetID="10" presetClass="entr" presetSubtype="0" fill="hold" grpId="0" nodeType="withEffect">
                                      <p:stCondLst>
                                        <p:cond delay="1250"/>
                                      </p:stCondLst>
                                      <p:childTnLst>
                                        <p:set>
                                          <p:cBhvr>
                                            <p:cTn id="56" dur="1" fill="hold">
                                              <p:stCondLst>
                                                <p:cond delay="0"/>
                                              </p:stCondLst>
                                            </p:cTn>
                                            <p:tgtEl>
                                              <p:spTgt spid="160"/>
                                            </p:tgtEl>
                                            <p:attrNameLst>
                                              <p:attrName>style.visibility</p:attrName>
                                            </p:attrNameLst>
                                          </p:cBhvr>
                                          <p:to>
                                            <p:strVal val="visible"/>
                                          </p:to>
                                        </p:set>
                                        <p:animEffect transition="in" filter="fade">
                                          <p:cBhvr>
                                            <p:cTn id="57" dur="750"/>
                                            <p:tgtEl>
                                              <p:spTgt spid="160"/>
                                            </p:tgtEl>
                                          </p:cBhvr>
                                        </p:animEffect>
                                      </p:childTnLst>
                                    </p:cTn>
                                  </p:par>
                                  <p:par>
                                    <p:cTn id="58" presetID="10" presetClass="entr" presetSubtype="0" fill="hold" grpId="0" nodeType="withEffect">
                                      <p:stCondLst>
                                        <p:cond delay="1250"/>
                                      </p:stCondLst>
                                      <p:childTnLst>
                                        <p:set>
                                          <p:cBhvr>
                                            <p:cTn id="59" dur="1" fill="hold">
                                              <p:stCondLst>
                                                <p:cond delay="0"/>
                                              </p:stCondLst>
                                            </p:cTn>
                                            <p:tgtEl>
                                              <p:spTgt spid="161"/>
                                            </p:tgtEl>
                                            <p:attrNameLst>
                                              <p:attrName>style.visibility</p:attrName>
                                            </p:attrNameLst>
                                          </p:cBhvr>
                                          <p:to>
                                            <p:strVal val="visible"/>
                                          </p:to>
                                        </p:set>
                                        <p:animEffect transition="in" filter="fade">
                                          <p:cBhvr>
                                            <p:cTn id="60" dur="750"/>
                                            <p:tgtEl>
                                              <p:spTgt spid="161"/>
                                            </p:tgtEl>
                                          </p:cBhvr>
                                        </p:animEffect>
                                      </p:childTnLst>
                                    </p:cTn>
                                  </p:par>
                                  <p:par>
                                    <p:cTn id="61" presetID="2" presetClass="entr" presetSubtype="8" fill="hold" nodeType="withEffect">
                                      <p:stCondLst>
                                        <p:cond delay="1750"/>
                                      </p:stCondLst>
                                      <p:childTnLst>
                                        <p:set>
                                          <p:cBhvr>
                                            <p:cTn id="62" dur="1" fill="hold">
                                              <p:stCondLst>
                                                <p:cond delay="0"/>
                                              </p:stCondLst>
                                            </p:cTn>
                                            <p:tgtEl>
                                              <p:spTgt spid="146"/>
                                            </p:tgtEl>
                                            <p:attrNameLst>
                                              <p:attrName>style.visibility</p:attrName>
                                            </p:attrNameLst>
                                          </p:cBhvr>
                                          <p:to>
                                            <p:strVal val="visible"/>
                                          </p:to>
                                        </p:set>
                                        <p:anim calcmode="lin" valueType="num">
                                          <p:cBhvr additive="base">
                                            <p:cTn id="63" dur="500" fill="hold"/>
                                            <p:tgtEl>
                                              <p:spTgt spid="146"/>
                                            </p:tgtEl>
                                            <p:attrNameLst>
                                              <p:attrName>ppt_x</p:attrName>
                                            </p:attrNameLst>
                                          </p:cBhvr>
                                          <p:tavLst>
                                            <p:tav tm="0">
                                              <p:val>
                                                <p:strVal val="0-#ppt_w/2"/>
                                              </p:val>
                                            </p:tav>
                                            <p:tav tm="100000">
                                              <p:val>
                                                <p:strVal val="#ppt_x"/>
                                              </p:val>
                                            </p:tav>
                                          </p:tavLst>
                                        </p:anim>
                                        <p:anim calcmode="lin" valueType="num">
                                          <p:cBhvr additive="base">
                                            <p:cTn id="64" dur="500" fill="hold"/>
                                            <p:tgtEl>
                                              <p:spTgt spid="146"/>
                                            </p:tgtEl>
                                            <p:attrNameLst>
                                              <p:attrName>ppt_y</p:attrName>
                                            </p:attrNameLst>
                                          </p:cBhvr>
                                          <p:tavLst>
                                            <p:tav tm="0">
                                              <p:val>
                                                <p:strVal val="#ppt_y"/>
                                              </p:val>
                                            </p:tav>
                                            <p:tav tm="100000">
                                              <p:val>
                                                <p:strVal val="#ppt_y"/>
                                              </p:val>
                                            </p:tav>
                                          </p:tavLst>
                                        </p:anim>
                                      </p:childTnLst>
                                    </p:cTn>
                                  </p:par>
                                  <p:par>
                                    <p:cTn id="65" presetID="2" presetClass="entr" presetSubtype="8" fill="hold" grpId="0" nodeType="withEffect">
                                      <p:stCondLst>
                                        <p:cond delay="1750"/>
                                      </p:stCondLst>
                                      <p:childTnLst>
                                        <p:set>
                                          <p:cBhvr>
                                            <p:cTn id="66" dur="1" fill="hold">
                                              <p:stCondLst>
                                                <p:cond delay="0"/>
                                              </p:stCondLst>
                                            </p:cTn>
                                            <p:tgtEl>
                                              <p:spTgt spid="154"/>
                                            </p:tgtEl>
                                            <p:attrNameLst>
                                              <p:attrName>style.visibility</p:attrName>
                                            </p:attrNameLst>
                                          </p:cBhvr>
                                          <p:to>
                                            <p:strVal val="visible"/>
                                          </p:to>
                                        </p:set>
                                        <p:anim calcmode="lin" valueType="num">
                                          <p:cBhvr additive="base">
                                            <p:cTn id="67" dur="500" fill="hold"/>
                                            <p:tgtEl>
                                              <p:spTgt spid="154"/>
                                            </p:tgtEl>
                                            <p:attrNameLst>
                                              <p:attrName>ppt_x</p:attrName>
                                            </p:attrNameLst>
                                          </p:cBhvr>
                                          <p:tavLst>
                                            <p:tav tm="0">
                                              <p:val>
                                                <p:strVal val="0-#ppt_w/2"/>
                                              </p:val>
                                            </p:tav>
                                            <p:tav tm="100000">
                                              <p:val>
                                                <p:strVal val="#ppt_x"/>
                                              </p:val>
                                            </p:tav>
                                          </p:tavLst>
                                        </p:anim>
                                        <p:anim calcmode="lin" valueType="num">
                                          <p:cBhvr additive="base">
                                            <p:cTn id="68" dur="500" fill="hold"/>
                                            <p:tgtEl>
                                              <p:spTgt spid="154"/>
                                            </p:tgtEl>
                                            <p:attrNameLst>
                                              <p:attrName>ppt_y</p:attrName>
                                            </p:attrNameLst>
                                          </p:cBhvr>
                                          <p:tavLst>
                                            <p:tav tm="0">
                                              <p:val>
                                                <p:strVal val="#ppt_y"/>
                                              </p:val>
                                            </p:tav>
                                            <p:tav tm="100000">
                                              <p:val>
                                                <p:strVal val="#ppt_y"/>
                                              </p:val>
                                            </p:tav>
                                          </p:tavLst>
                                        </p:anim>
                                      </p:childTnLst>
                                    </p:cTn>
                                  </p:par>
                                  <p:par>
                                    <p:cTn id="69" presetID="2" presetClass="entr" presetSubtype="8" fill="hold" nodeType="withEffect">
                                      <p:stCondLst>
                                        <p:cond delay="1750"/>
                                      </p:stCondLst>
                                      <p:childTnLst>
                                        <p:set>
                                          <p:cBhvr>
                                            <p:cTn id="70" dur="1" fill="hold">
                                              <p:stCondLst>
                                                <p:cond delay="0"/>
                                              </p:stCondLst>
                                            </p:cTn>
                                            <p:tgtEl>
                                              <p:spTgt spid="155"/>
                                            </p:tgtEl>
                                            <p:attrNameLst>
                                              <p:attrName>style.visibility</p:attrName>
                                            </p:attrNameLst>
                                          </p:cBhvr>
                                          <p:to>
                                            <p:strVal val="visible"/>
                                          </p:to>
                                        </p:set>
                                        <p:anim calcmode="lin" valueType="num">
                                          <p:cBhvr additive="base">
                                            <p:cTn id="71" dur="500" fill="hold"/>
                                            <p:tgtEl>
                                              <p:spTgt spid="155"/>
                                            </p:tgtEl>
                                            <p:attrNameLst>
                                              <p:attrName>ppt_x</p:attrName>
                                            </p:attrNameLst>
                                          </p:cBhvr>
                                          <p:tavLst>
                                            <p:tav tm="0">
                                              <p:val>
                                                <p:strVal val="0-#ppt_w/2"/>
                                              </p:val>
                                            </p:tav>
                                            <p:tav tm="100000">
                                              <p:val>
                                                <p:strVal val="#ppt_x"/>
                                              </p:val>
                                            </p:tav>
                                          </p:tavLst>
                                        </p:anim>
                                        <p:anim calcmode="lin" valueType="num">
                                          <p:cBhvr additive="base">
                                            <p:cTn id="72" dur="500" fill="hold"/>
                                            <p:tgtEl>
                                              <p:spTgt spid="155"/>
                                            </p:tgtEl>
                                            <p:attrNameLst>
                                              <p:attrName>ppt_y</p:attrName>
                                            </p:attrNameLst>
                                          </p:cBhvr>
                                          <p:tavLst>
                                            <p:tav tm="0">
                                              <p:val>
                                                <p:strVal val="#ppt_y"/>
                                              </p:val>
                                            </p:tav>
                                            <p:tav tm="100000">
                                              <p:val>
                                                <p:strVal val="#ppt_y"/>
                                              </p:val>
                                            </p:tav>
                                          </p:tavLst>
                                        </p:anim>
                                      </p:childTnLst>
                                    </p:cTn>
                                  </p:par>
                                  <p:par>
                                    <p:cTn id="73" presetID="2" presetClass="entr" presetSubtype="8" fill="hold" nodeType="withEffect">
                                      <p:stCondLst>
                                        <p:cond delay="1750"/>
                                      </p:stCondLst>
                                      <p:childTnLst>
                                        <p:set>
                                          <p:cBhvr>
                                            <p:cTn id="74" dur="1" fill="hold">
                                              <p:stCondLst>
                                                <p:cond delay="0"/>
                                              </p:stCondLst>
                                            </p:cTn>
                                            <p:tgtEl>
                                              <p:spTgt spid="149"/>
                                            </p:tgtEl>
                                            <p:attrNameLst>
                                              <p:attrName>style.visibility</p:attrName>
                                            </p:attrNameLst>
                                          </p:cBhvr>
                                          <p:to>
                                            <p:strVal val="visible"/>
                                          </p:to>
                                        </p:set>
                                        <p:anim calcmode="lin" valueType="num">
                                          <p:cBhvr additive="base">
                                            <p:cTn id="75" dur="500" fill="hold"/>
                                            <p:tgtEl>
                                              <p:spTgt spid="149"/>
                                            </p:tgtEl>
                                            <p:attrNameLst>
                                              <p:attrName>ppt_x</p:attrName>
                                            </p:attrNameLst>
                                          </p:cBhvr>
                                          <p:tavLst>
                                            <p:tav tm="0">
                                              <p:val>
                                                <p:strVal val="0-#ppt_w/2"/>
                                              </p:val>
                                            </p:tav>
                                            <p:tav tm="100000">
                                              <p:val>
                                                <p:strVal val="#ppt_x"/>
                                              </p:val>
                                            </p:tav>
                                          </p:tavLst>
                                        </p:anim>
                                        <p:anim calcmode="lin" valueType="num">
                                          <p:cBhvr additive="base">
                                            <p:cTn id="76" dur="500" fill="hold"/>
                                            <p:tgtEl>
                                              <p:spTgt spid="1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5" grpId="0" animBg="1"/>
          <p:bldP spid="16" grpId="0" animBg="1"/>
          <p:bldP spid="17" grpId="0" animBg="1"/>
          <p:bldP spid="138" grpId="0"/>
          <p:bldP spid="139" grpId="0"/>
          <p:bldP spid="140" grpId="0"/>
          <p:bldP spid="141" grpId="0"/>
          <p:bldP spid="142" grpId="0"/>
          <p:bldP spid="143" grpId="0"/>
          <p:bldP spid="144" grpId="0"/>
          <p:bldP spid="145" grpId="0"/>
          <p:bldP spid="154" grpId="0" animBg="1"/>
          <p:bldP spid="158" grpId="0"/>
          <p:bldP spid="159" grpId="0"/>
          <p:bldP spid="160" grpId="0"/>
          <p:bldP spid="161" grpId="0"/>
          <p:bldP spid="13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0"/>
                                            </p:tgtEl>
                                            <p:attrNameLst>
                                              <p:attrName>style.visibility</p:attrName>
                                            </p:attrNameLst>
                                          </p:cBhvr>
                                          <p:to>
                                            <p:strVal val="visible"/>
                                          </p:to>
                                        </p:set>
                                        <p:anim calcmode="lin" valueType="num">
                                          <p:cBhvr additive="base">
                                            <p:cTn id="7" dur="500" fill="hold"/>
                                            <p:tgtEl>
                                              <p:spTgt spid="130"/>
                                            </p:tgtEl>
                                            <p:attrNameLst>
                                              <p:attrName>ppt_x</p:attrName>
                                            </p:attrNameLst>
                                          </p:cBhvr>
                                          <p:tavLst>
                                            <p:tav tm="0">
                                              <p:val>
                                                <p:strVal val="0-#ppt_w/2"/>
                                              </p:val>
                                            </p:tav>
                                            <p:tav tm="100000">
                                              <p:val>
                                                <p:strVal val="#ppt_x"/>
                                              </p:val>
                                            </p:tav>
                                          </p:tavLst>
                                        </p:anim>
                                        <p:anim calcmode="lin" valueType="num">
                                          <p:cBhvr additive="base">
                                            <p:cTn id="8" dur="500" fill="hold"/>
                                            <p:tgtEl>
                                              <p:spTgt spid="13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137"/>
                                            </p:tgtEl>
                                            <p:attrNameLst>
                                              <p:attrName>style.visibility</p:attrName>
                                            </p:attrNameLst>
                                          </p:cBhvr>
                                          <p:to>
                                            <p:strVal val="visible"/>
                                          </p:to>
                                        </p:set>
                                        <p:anim calcmode="lin" valueType="num">
                                          <p:cBhvr additive="base">
                                            <p:cTn id="11" dur="750" fill="hold"/>
                                            <p:tgtEl>
                                              <p:spTgt spid="137"/>
                                            </p:tgtEl>
                                            <p:attrNameLst>
                                              <p:attrName>ppt_x</p:attrName>
                                            </p:attrNameLst>
                                          </p:cBhvr>
                                          <p:tavLst>
                                            <p:tav tm="0">
                                              <p:val>
                                                <p:strVal val="1+#ppt_w/2"/>
                                              </p:val>
                                            </p:tav>
                                            <p:tav tm="100000">
                                              <p:val>
                                                <p:strVal val="#ppt_x"/>
                                              </p:val>
                                            </p:tav>
                                          </p:tavLst>
                                        </p:anim>
                                        <p:anim calcmode="lin" valueType="num">
                                          <p:cBhvr additive="base">
                                            <p:cTn id="12" dur="750" fill="hold"/>
                                            <p:tgtEl>
                                              <p:spTgt spid="137"/>
                                            </p:tgtEl>
                                            <p:attrNameLst>
                                              <p:attrName>ppt_y</p:attrName>
                                            </p:attrNameLst>
                                          </p:cBhvr>
                                          <p:tavLst>
                                            <p:tav tm="0">
                                              <p:val>
                                                <p:strVal val="#ppt_y"/>
                                              </p:val>
                                            </p:tav>
                                            <p:tav tm="100000">
                                              <p:val>
                                                <p:strVal val="#ppt_y"/>
                                              </p:val>
                                            </p:tav>
                                          </p:tavLst>
                                        </p:anim>
                                      </p:childTnLst>
                                    </p:cTn>
                                  </p:par>
                                  <p:par>
                                    <p:cTn id="13" presetID="10" presetClass="entr" presetSubtype="0" fill="hold" grpId="0" nodeType="withEffect">
                                      <p:stCondLst>
                                        <p:cond delay="125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750"/>
                                            <p:tgtEl>
                                              <p:spTgt spid="10"/>
                                            </p:tgtEl>
                                          </p:cBhvr>
                                        </p:animEffect>
                                      </p:childTnLst>
                                    </p:cTn>
                                  </p:par>
                                  <p:par>
                                    <p:cTn id="16" presetID="10" presetClass="entr" presetSubtype="0" fill="hold" grpId="0" nodeType="withEffect">
                                      <p:stCondLst>
                                        <p:cond delay="1250"/>
                                      </p:stCondLst>
                                      <p:childTnLst>
                                        <p:set>
                                          <p:cBhvr>
                                            <p:cTn id="17" dur="1" fill="hold">
                                              <p:stCondLst>
                                                <p:cond delay="0"/>
                                              </p:stCondLst>
                                            </p:cTn>
                                            <p:tgtEl>
                                              <p:spTgt spid="138"/>
                                            </p:tgtEl>
                                            <p:attrNameLst>
                                              <p:attrName>style.visibility</p:attrName>
                                            </p:attrNameLst>
                                          </p:cBhvr>
                                          <p:to>
                                            <p:strVal val="visible"/>
                                          </p:to>
                                        </p:set>
                                        <p:animEffect transition="in" filter="fade">
                                          <p:cBhvr>
                                            <p:cTn id="18" dur="750"/>
                                            <p:tgtEl>
                                              <p:spTgt spid="138"/>
                                            </p:tgtEl>
                                          </p:cBhvr>
                                        </p:animEffect>
                                      </p:childTnLst>
                                    </p:cTn>
                                  </p:par>
                                  <p:par>
                                    <p:cTn id="19" presetID="10" presetClass="entr" presetSubtype="0" fill="hold" grpId="0" nodeType="withEffect">
                                      <p:stCondLst>
                                        <p:cond delay="1250"/>
                                      </p:stCondLst>
                                      <p:childTnLst>
                                        <p:set>
                                          <p:cBhvr>
                                            <p:cTn id="20" dur="1" fill="hold">
                                              <p:stCondLst>
                                                <p:cond delay="0"/>
                                              </p:stCondLst>
                                            </p:cTn>
                                            <p:tgtEl>
                                              <p:spTgt spid="139"/>
                                            </p:tgtEl>
                                            <p:attrNameLst>
                                              <p:attrName>style.visibility</p:attrName>
                                            </p:attrNameLst>
                                          </p:cBhvr>
                                          <p:to>
                                            <p:strVal val="visible"/>
                                          </p:to>
                                        </p:set>
                                        <p:animEffect transition="in" filter="fade">
                                          <p:cBhvr>
                                            <p:cTn id="21" dur="750"/>
                                            <p:tgtEl>
                                              <p:spTgt spid="139"/>
                                            </p:tgtEl>
                                          </p:cBhvr>
                                        </p:animEffect>
                                      </p:childTnLst>
                                    </p:cTn>
                                  </p:par>
                                  <p:par>
                                    <p:cTn id="22" presetID="10" presetClass="entr" presetSubtype="0" fill="hold" grpId="0" nodeType="withEffect">
                                      <p:stCondLst>
                                        <p:cond delay="1250"/>
                                      </p:stCondLst>
                                      <p:childTnLst>
                                        <p:set>
                                          <p:cBhvr>
                                            <p:cTn id="23" dur="1" fill="hold">
                                              <p:stCondLst>
                                                <p:cond delay="0"/>
                                              </p:stCondLst>
                                            </p:cTn>
                                            <p:tgtEl>
                                              <p:spTgt spid="140"/>
                                            </p:tgtEl>
                                            <p:attrNameLst>
                                              <p:attrName>style.visibility</p:attrName>
                                            </p:attrNameLst>
                                          </p:cBhvr>
                                          <p:to>
                                            <p:strVal val="visible"/>
                                          </p:to>
                                        </p:set>
                                        <p:animEffect transition="in" filter="fade">
                                          <p:cBhvr>
                                            <p:cTn id="24" dur="750"/>
                                            <p:tgtEl>
                                              <p:spTgt spid="140"/>
                                            </p:tgtEl>
                                          </p:cBhvr>
                                        </p:animEffect>
                                      </p:childTnLst>
                                    </p:cTn>
                                  </p:par>
                                  <p:par>
                                    <p:cTn id="25" presetID="10" presetClass="entr" presetSubtype="0" fill="hold" grpId="0" nodeType="withEffect">
                                      <p:stCondLst>
                                        <p:cond delay="1250"/>
                                      </p:stCondLst>
                                      <p:childTnLst>
                                        <p:set>
                                          <p:cBhvr>
                                            <p:cTn id="26" dur="1" fill="hold">
                                              <p:stCondLst>
                                                <p:cond delay="0"/>
                                              </p:stCondLst>
                                            </p:cTn>
                                            <p:tgtEl>
                                              <p:spTgt spid="141"/>
                                            </p:tgtEl>
                                            <p:attrNameLst>
                                              <p:attrName>style.visibility</p:attrName>
                                            </p:attrNameLst>
                                          </p:cBhvr>
                                          <p:to>
                                            <p:strVal val="visible"/>
                                          </p:to>
                                        </p:set>
                                        <p:animEffect transition="in" filter="fade">
                                          <p:cBhvr>
                                            <p:cTn id="27" dur="750"/>
                                            <p:tgtEl>
                                              <p:spTgt spid="141"/>
                                            </p:tgtEl>
                                          </p:cBhvr>
                                        </p:animEffect>
                                      </p:childTnLst>
                                    </p:cTn>
                                  </p:par>
                                  <p:par>
                                    <p:cTn id="28" presetID="10" presetClass="entr" presetSubtype="0" fill="hold" grpId="0" nodeType="withEffect">
                                      <p:stCondLst>
                                        <p:cond delay="125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750"/>
                                            <p:tgtEl>
                                              <p:spTgt spid="15"/>
                                            </p:tgtEl>
                                          </p:cBhvr>
                                        </p:animEffect>
                                      </p:childTnLst>
                                    </p:cTn>
                                  </p:par>
                                  <p:par>
                                    <p:cTn id="31" presetID="10" presetClass="entr" presetSubtype="0" fill="hold" grpId="0" nodeType="withEffect">
                                      <p:stCondLst>
                                        <p:cond delay="1250"/>
                                      </p:stCondLst>
                                      <p:childTnLst>
                                        <p:set>
                                          <p:cBhvr>
                                            <p:cTn id="32" dur="1" fill="hold">
                                              <p:stCondLst>
                                                <p:cond delay="0"/>
                                              </p:stCondLst>
                                            </p:cTn>
                                            <p:tgtEl>
                                              <p:spTgt spid="143"/>
                                            </p:tgtEl>
                                            <p:attrNameLst>
                                              <p:attrName>style.visibility</p:attrName>
                                            </p:attrNameLst>
                                          </p:cBhvr>
                                          <p:to>
                                            <p:strVal val="visible"/>
                                          </p:to>
                                        </p:set>
                                        <p:animEffect transition="in" filter="fade">
                                          <p:cBhvr>
                                            <p:cTn id="33" dur="750"/>
                                            <p:tgtEl>
                                              <p:spTgt spid="143"/>
                                            </p:tgtEl>
                                          </p:cBhvr>
                                        </p:animEffect>
                                      </p:childTnLst>
                                    </p:cTn>
                                  </p:par>
                                  <p:par>
                                    <p:cTn id="34" presetID="10" presetClass="entr" presetSubtype="0" fill="hold" grpId="0" nodeType="withEffect">
                                      <p:stCondLst>
                                        <p:cond delay="1250"/>
                                      </p:stCondLst>
                                      <p:childTnLst>
                                        <p:set>
                                          <p:cBhvr>
                                            <p:cTn id="35" dur="1" fill="hold">
                                              <p:stCondLst>
                                                <p:cond delay="0"/>
                                              </p:stCondLst>
                                            </p:cTn>
                                            <p:tgtEl>
                                              <p:spTgt spid="142"/>
                                            </p:tgtEl>
                                            <p:attrNameLst>
                                              <p:attrName>style.visibility</p:attrName>
                                            </p:attrNameLst>
                                          </p:cBhvr>
                                          <p:to>
                                            <p:strVal val="visible"/>
                                          </p:to>
                                        </p:set>
                                        <p:animEffect transition="in" filter="fade">
                                          <p:cBhvr>
                                            <p:cTn id="36" dur="750"/>
                                            <p:tgtEl>
                                              <p:spTgt spid="142"/>
                                            </p:tgtEl>
                                          </p:cBhvr>
                                        </p:animEffect>
                                      </p:childTnLst>
                                    </p:cTn>
                                  </p:par>
                                  <p:par>
                                    <p:cTn id="37" presetID="10" presetClass="entr" presetSubtype="0" fill="hold" grpId="0" nodeType="withEffect">
                                      <p:stCondLst>
                                        <p:cond delay="125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750"/>
                                            <p:tgtEl>
                                              <p:spTgt spid="16"/>
                                            </p:tgtEl>
                                          </p:cBhvr>
                                        </p:animEffect>
                                      </p:childTnLst>
                                    </p:cTn>
                                  </p:par>
                                  <p:par>
                                    <p:cTn id="40" presetID="10" presetClass="entr" presetSubtype="0" fill="hold" grpId="0" nodeType="withEffect">
                                      <p:stCondLst>
                                        <p:cond delay="1250"/>
                                      </p:stCondLst>
                                      <p:childTnLst>
                                        <p:set>
                                          <p:cBhvr>
                                            <p:cTn id="41" dur="1" fill="hold">
                                              <p:stCondLst>
                                                <p:cond delay="0"/>
                                              </p:stCondLst>
                                            </p:cTn>
                                            <p:tgtEl>
                                              <p:spTgt spid="145"/>
                                            </p:tgtEl>
                                            <p:attrNameLst>
                                              <p:attrName>style.visibility</p:attrName>
                                            </p:attrNameLst>
                                          </p:cBhvr>
                                          <p:to>
                                            <p:strVal val="visible"/>
                                          </p:to>
                                        </p:set>
                                        <p:animEffect transition="in" filter="fade">
                                          <p:cBhvr>
                                            <p:cTn id="42" dur="750"/>
                                            <p:tgtEl>
                                              <p:spTgt spid="145"/>
                                            </p:tgtEl>
                                          </p:cBhvr>
                                        </p:animEffect>
                                      </p:childTnLst>
                                    </p:cTn>
                                  </p:par>
                                  <p:par>
                                    <p:cTn id="43" presetID="10" presetClass="entr" presetSubtype="0" fill="hold" grpId="0" nodeType="withEffect">
                                      <p:stCondLst>
                                        <p:cond delay="1250"/>
                                      </p:stCondLst>
                                      <p:childTnLst>
                                        <p:set>
                                          <p:cBhvr>
                                            <p:cTn id="44" dur="1" fill="hold">
                                              <p:stCondLst>
                                                <p:cond delay="0"/>
                                              </p:stCondLst>
                                            </p:cTn>
                                            <p:tgtEl>
                                              <p:spTgt spid="144"/>
                                            </p:tgtEl>
                                            <p:attrNameLst>
                                              <p:attrName>style.visibility</p:attrName>
                                            </p:attrNameLst>
                                          </p:cBhvr>
                                          <p:to>
                                            <p:strVal val="visible"/>
                                          </p:to>
                                        </p:set>
                                        <p:animEffect transition="in" filter="fade">
                                          <p:cBhvr>
                                            <p:cTn id="45" dur="750"/>
                                            <p:tgtEl>
                                              <p:spTgt spid="144"/>
                                            </p:tgtEl>
                                          </p:cBhvr>
                                        </p:animEffect>
                                      </p:childTnLst>
                                    </p:cTn>
                                  </p:par>
                                  <p:par>
                                    <p:cTn id="46" presetID="10" presetClass="entr" presetSubtype="0" fill="hold" grpId="0" nodeType="withEffect">
                                      <p:stCondLst>
                                        <p:cond delay="1250"/>
                                      </p:stCondLst>
                                      <p:childTnLst>
                                        <p:set>
                                          <p:cBhvr>
                                            <p:cTn id="47" dur="1" fill="hold">
                                              <p:stCondLst>
                                                <p:cond delay="0"/>
                                              </p:stCondLst>
                                            </p:cTn>
                                            <p:tgtEl>
                                              <p:spTgt spid="17"/>
                                            </p:tgtEl>
                                            <p:attrNameLst>
                                              <p:attrName>style.visibility</p:attrName>
                                            </p:attrNameLst>
                                          </p:cBhvr>
                                          <p:to>
                                            <p:strVal val="visible"/>
                                          </p:to>
                                        </p:set>
                                        <p:animEffect transition="in" filter="fade">
                                          <p:cBhvr>
                                            <p:cTn id="48" dur="750"/>
                                            <p:tgtEl>
                                              <p:spTgt spid="17"/>
                                            </p:tgtEl>
                                          </p:cBhvr>
                                        </p:animEffect>
                                      </p:childTnLst>
                                    </p:cTn>
                                  </p:par>
                                  <p:par>
                                    <p:cTn id="49" presetID="10" presetClass="entr" presetSubtype="0" fill="hold" grpId="0" nodeType="withEffect">
                                      <p:stCondLst>
                                        <p:cond delay="1250"/>
                                      </p:stCondLst>
                                      <p:childTnLst>
                                        <p:set>
                                          <p:cBhvr>
                                            <p:cTn id="50" dur="1" fill="hold">
                                              <p:stCondLst>
                                                <p:cond delay="0"/>
                                              </p:stCondLst>
                                            </p:cTn>
                                            <p:tgtEl>
                                              <p:spTgt spid="158"/>
                                            </p:tgtEl>
                                            <p:attrNameLst>
                                              <p:attrName>style.visibility</p:attrName>
                                            </p:attrNameLst>
                                          </p:cBhvr>
                                          <p:to>
                                            <p:strVal val="visible"/>
                                          </p:to>
                                        </p:set>
                                        <p:animEffect transition="in" filter="fade">
                                          <p:cBhvr>
                                            <p:cTn id="51" dur="750"/>
                                            <p:tgtEl>
                                              <p:spTgt spid="158"/>
                                            </p:tgtEl>
                                          </p:cBhvr>
                                        </p:animEffect>
                                      </p:childTnLst>
                                    </p:cTn>
                                  </p:par>
                                  <p:par>
                                    <p:cTn id="52" presetID="10" presetClass="entr" presetSubtype="0" fill="hold" grpId="0" nodeType="withEffect">
                                      <p:stCondLst>
                                        <p:cond delay="1250"/>
                                      </p:stCondLst>
                                      <p:childTnLst>
                                        <p:set>
                                          <p:cBhvr>
                                            <p:cTn id="53" dur="1" fill="hold">
                                              <p:stCondLst>
                                                <p:cond delay="0"/>
                                              </p:stCondLst>
                                            </p:cTn>
                                            <p:tgtEl>
                                              <p:spTgt spid="159"/>
                                            </p:tgtEl>
                                            <p:attrNameLst>
                                              <p:attrName>style.visibility</p:attrName>
                                            </p:attrNameLst>
                                          </p:cBhvr>
                                          <p:to>
                                            <p:strVal val="visible"/>
                                          </p:to>
                                        </p:set>
                                        <p:animEffect transition="in" filter="fade">
                                          <p:cBhvr>
                                            <p:cTn id="54" dur="750"/>
                                            <p:tgtEl>
                                              <p:spTgt spid="159"/>
                                            </p:tgtEl>
                                          </p:cBhvr>
                                        </p:animEffect>
                                      </p:childTnLst>
                                    </p:cTn>
                                  </p:par>
                                  <p:par>
                                    <p:cTn id="55" presetID="10" presetClass="entr" presetSubtype="0" fill="hold" grpId="0" nodeType="withEffect">
                                      <p:stCondLst>
                                        <p:cond delay="1250"/>
                                      </p:stCondLst>
                                      <p:childTnLst>
                                        <p:set>
                                          <p:cBhvr>
                                            <p:cTn id="56" dur="1" fill="hold">
                                              <p:stCondLst>
                                                <p:cond delay="0"/>
                                              </p:stCondLst>
                                            </p:cTn>
                                            <p:tgtEl>
                                              <p:spTgt spid="160"/>
                                            </p:tgtEl>
                                            <p:attrNameLst>
                                              <p:attrName>style.visibility</p:attrName>
                                            </p:attrNameLst>
                                          </p:cBhvr>
                                          <p:to>
                                            <p:strVal val="visible"/>
                                          </p:to>
                                        </p:set>
                                        <p:animEffect transition="in" filter="fade">
                                          <p:cBhvr>
                                            <p:cTn id="57" dur="750"/>
                                            <p:tgtEl>
                                              <p:spTgt spid="160"/>
                                            </p:tgtEl>
                                          </p:cBhvr>
                                        </p:animEffect>
                                      </p:childTnLst>
                                    </p:cTn>
                                  </p:par>
                                  <p:par>
                                    <p:cTn id="58" presetID="10" presetClass="entr" presetSubtype="0" fill="hold" grpId="0" nodeType="withEffect">
                                      <p:stCondLst>
                                        <p:cond delay="1250"/>
                                      </p:stCondLst>
                                      <p:childTnLst>
                                        <p:set>
                                          <p:cBhvr>
                                            <p:cTn id="59" dur="1" fill="hold">
                                              <p:stCondLst>
                                                <p:cond delay="0"/>
                                              </p:stCondLst>
                                            </p:cTn>
                                            <p:tgtEl>
                                              <p:spTgt spid="161"/>
                                            </p:tgtEl>
                                            <p:attrNameLst>
                                              <p:attrName>style.visibility</p:attrName>
                                            </p:attrNameLst>
                                          </p:cBhvr>
                                          <p:to>
                                            <p:strVal val="visible"/>
                                          </p:to>
                                        </p:set>
                                        <p:animEffect transition="in" filter="fade">
                                          <p:cBhvr>
                                            <p:cTn id="60" dur="750"/>
                                            <p:tgtEl>
                                              <p:spTgt spid="161"/>
                                            </p:tgtEl>
                                          </p:cBhvr>
                                        </p:animEffect>
                                      </p:childTnLst>
                                    </p:cTn>
                                  </p:par>
                                  <p:par>
                                    <p:cTn id="61" presetID="2" presetClass="entr" presetSubtype="8" fill="hold" nodeType="withEffect">
                                      <p:stCondLst>
                                        <p:cond delay="1750"/>
                                      </p:stCondLst>
                                      <p:childTnLst>
                                        <p:set>
                                          <p:cBhvr>
                                            <p:cTn id="62" dur="1" fill="hold">
                                              <p:stCondLst>
                                                <p:cond delay="0"/>
                                              </p:stCondLst>
                                            </p:cTn>
                                            <p:tgtEl>
                                              <p:spTgt spid="146"/>
                                            </p:tgtEl>
                                            <p:attrNameLst>
                                              <p:attrName>style.visibility</p:attrName>
                                            </p:attrNameLst>
                                          </p:cBhvr>
                                          <p:to>
                                            <p:strVal val="visible"/>
                                          </p:to>
                                        </p:set>
                                        <p:anim calcmode="lin" valueType="num">
                                          <p:cBhvr additive="base">
                                            <p:cTn id="63" dur="500" fill="hold"/>
                                            <p:tgtEl>
                                              <p:spTgt spid="146"/>
                                            </p:tgtEl>
                                            <p:attrNameLst>
                                              <p:attrName>ppt_x</p:attrName>
                                            </p:attrNameLst>
                                          </p:cBhvr>
                                          <p:tavLst>
                                            <p:tav tm="0">
                                              <p:val>
                                                <p:strVal val="0-#ppt_w/2"/>
                                              </p:val>
                                            </p:tav>
                                            <p:tav tm="100000">
                                              <p:val>
                                                <p:strVal val="#ppt_x"/>
                                              </p:val>
                                            </p:tav>
                                          </p:tavLst>
                                        </p:anim>
                                        <p:anim calcmode="lin" valueType="num">
                                          <p:cBhvr additive="base">
                                            <p:cTn id="64" dur="500" fill="hold"/>
                                            <p:tgtEl>
                                              <p:spTgt spid="146"/>
                                            </p:tgtEl>
                                            <p:attrNameLst>
                                              <p:attrName>ppt_y</p:attrName>
                                            </p:attrNameLst>
                                          </p:cBhvr>
                                          <p:tavLst>
                                            <p:tav tm="0">
                                              <p:val>
                                                <p:strVal val="#ppt_y"/>
                                              </p:val>
                                            </p:tav>
                                            <p:tav tm="100000">
                                              <p:val>
                                                <p:strVal val="#ppt_y"/>
                                              </p:val>
                                            </p:tav>
                                          </p:tavLst>
                                        </p:anim>
                                      </p:childTnLst>
                                    </p:cTn>
                                  </p:par>
                                  <p:par>
                                    <p:cTn id="65" presetID="2" presetClass="entr" presetSubtype="8" fill="hold" grpId="0" nodeType="withEffect">
                                      <p:stCondLst>
                                        <p:cond delay="1750"/>
                                      </p:stCondLst>
                                      <p:childTnLst>
                                        <p:set>
                                          <p:cBhvr>
                                            <p:cTn id="66" dur="1" fill="hold">
                                              <p:stCondLst>
                                                <p:cond delay="0"/>
                                              </p:stCondLst>
                                            </p:cTn>
                                            <p:tgtEl>
                                              <p:spTgt spid="154"/>
                                            </p:tgtEl>
                                            <p:attrNameLst>
                                              <p:attrName>style.visibility</p:attrName>
                                            </p:attrNameLst>
                                          </p:cBhvr>
                                          <p:to>
                                            <p:strVal val="visible"/>
                                          </p:to>
                                        </p:set>
                                        <p:anim calcmode="lin" valueType="num">
                                          <p:cBhvr additive="base">
                                            <p:cTn id="67" dur="500" fill="hold"/>
                                            <p:tgtEl>
                                              <p:spTgt spid="154"/>
                                            </p:tgtEl>
                                            <p:attrNameLst>
                                              <p:attrName>ppt_x</p:attrName>
                                            </p:attrNameLst>
                                          </p:cBhvr>
                                          <p:tavLst>
                                            <p:tav tm="0">
                                              <p:val>
                                                <p:strVal val="0-#ppt_w/2"/>
                                              </p:val>
                                            </p:tav>
                                            <p:tav tm="100000">
                                              <p:val>
                                                <p:strVal val="#ppt_x"/>
                                              </p:val>
                                            </p:tav>
                                          </p:tavLst>
                                        </p:anim>
                                        <p:anim calcmode="lin" valueType="num">
                                          <p:cBhvr additive="base">
                                            <p:cTn id="68" dur="500" fill="hold"/>
                                            <p:tgtEl>
                                              <p:spTgt spid="154"/>
                                            </p:tgtEl>
                                            <p:attrNameLst>
                                              <p:attrName>ppt_y</p:attrName>
                                            </p:attrNameLst>
                                          </p:cBhvr>
                                          <p:tavLst>
                                            <p:tav tm="0">
                                              <p:val>
                                                <p:strVal val="#ppt_y"/>
                                              </p:val>
                                            </p:tav>
                                            <p:tav tm="100000">
                                              <p:val>
                                                <p:strVal val="#ppt_y"/>
                                              </p:val>
                                            </p:tav>
                                          </p:tavLst>
                                        </p:anim>
                                      </p:childTnLst>
                                    </p:cTn>
                                  </p:par>
                                  <p:par>
                                    <p:cTn id="69" presetID="2" presetClass="entr" presetSubtype="8" fill="hold" nodeType="withEffect">
                                      <p:stCondLst>
                                        <p:cond delay="1750"/>
                                      </p:stCondLst>
                                      <p:childTnLst>
                                        <p:set>
                                          <p:cBhvr>
                                            <p:cTn id="70" dur="1" fill="hold">
                                              <p:stCondLst>
                                                <p:cond delay="0"/>
                                              </p:stCondLst>
                                            </p:cTn>
                                            <p:tgtEl>
                                              <p:spTgt spid="155"/>
                                            </p:tgtEl>
                                            <p:attrNameLst>
                                              <p:attrName>style.visibility</p:attrName>
                                            </p:attrNameLst>
                                          </p:cBhvr>
                                          <p:to>
                                            <p:strVal val="visible"/>
                                          </p:to>
                                        </p:set>
                                        <p:anim calcmode="lin" valueType="num">
                                          <p:cBhvr additive="base">
                                            <p:cTn id="71" dur="500" fill="hold"/>
                                            <p:tgtEl>
                                              <p:spTgt spid="155"/>
                                            </p:tgtEl>
                                            <p:attrNameLst>
                                              <p:attrName>ppt_x</p:attrName>
                                            </p:attrNameLst>
                                          </p:cBhvr>
                                          <p:tavLst>
                                            <p:tav tm="0">
                                              <p:val>
                                                <p:strVal val="0-#ppt_w/2"/>
                                              </p:val>
                                            </p:tav>
                                            <p:tav tm="100000">
                                              <p:val>
                                                <p:strVal val="#ppt_x"/>
                                              </p:val>
                                            </p:tav>
                                          </p:tavLst>
                                        </p:anim>
                                        <p:anim calcmode="lin" valueType="num">
                                          <p:cBhvr additive="base">
                                            <p:cTn id="72" dur="500" fill="hold"/>
                                            <p:tgtEl>
                                              <p:spTgt spid="155"/>
                                            </p:tgtEl>
                                            <p:attrNameLst>
                                              <p:attrName>ppt_y</p:attrName>
                                            </p:attrNameLst>
                                          </p:cBhvr>
                                          <p:tavLst>
                                            <p:tav tm="0">
                                              <p:val>
                                                <p:strVal val="#ppt_y"/>
                                              </p:val>
                                            </p:tav>
                                            <p:tav tm="100000">
                                              <p:val>
                                                <p:strVal val="#ppt_y"/>
                                              </p:val>
                                            </p:tav>
                                          </p:tavLst>
                                        </p:anim>
                                      </p:childTnLst>
                                    </p:cTn>
                                  </p:par>
                                  <p:par>
                                    <p:cTn id="73" presetID="2" presetClass="entr" presetSubtype="8" fill="hold" nodeType="withEffect">
                                      <p:stCondLst>
                                        <p:cond delay="1750"/>
                                      </p:stCondLst>
                                      <p:childTnLst>
                                        <p:set>
                                          <p:cBhvr>
                                            <p:cTn id="74" dur="1" fill="hold">
                                              <p:stCondLst>
                                                <p:cond delay="0"/>
                                              </p:stCondLst>
                                            </p:cTn>
                                            <p:tgtEl>
                                              <p:spTgt spid="149"/>
                                            </p:tgtEl>
                                            <p:attrNameLst>
                                              <p:attrName>style.visibility</p:attrName>
                                            </p:attrNameLst>
                                          </p:cBhvr>
                                          <p:to>
                                            <p:strVal val="visible"/>
                                          </p:to>
                                        </p:set>
                                        <p:anim calcmode="lin" valueType="num">
                                          <p:cBhvr additive="base">
                                            <p:cTn id="75" dur="500" fill="hold"/>
                                            <p:tgtEl>
                                              <p:spTgt spid="149"/>
                                            </p:tgtEl>
                                            <p:attrNameLst>
                                              <p:attrName>ppt_x</p:attrName>
                                            </p:attrNameLst>
                                          </p:cBhvr>
                                          <p:tavLst>
                                            <p:tav tm="0">
                                              <p:val>
                                                <p:strVal val="0-#ppt_w/2"/>
                                              </p:val>
                                            </p:tav>
                                            <p:tav tm="100000">
                                              <p:val>
                                                <p:strVal val="#ppt_x"/>
                                              </p:val>
                                            </p:tav>
                                          </p:tavLst>
                                        </p:anim>
                                        <p:anim calcmode="lin" valueType="num">
                                          <p:cBhvr additive="base">
                                            <p:cTn id="76" dur="500" fill="hold"/>
                                            <p:tgtEl>
                                              <p:spTgt spid="1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5" grpId="0" animBg="1"/>
          <p:bldP spid="16" grpId="0" animBg="1"/>
          <p:bldP spid="17" grpId="0" animBg="1"/>
          <p:bldP spid="138" grpId="0"/>
          <p:bldP spid="139" grpId="0"/>
          <p:bldP spid="140" grpId="0"/>
          <p:bldP spid="141" grpId="0"/>
          <p:bldP spid="142" grpId="0"/>
          <p:bldP spid="143" grpId="0"/>
          <p:bldP spid="144" grpId="0"/>
          <p:bldP spid="145" grpId="0"/>
          <p:bldP spid="154" grpId="0" animBg="1"/>
          <p:bldP spid="158" grpId="0"/>
          <p:bldP spid="159" grpId="0"/>
          <p:bldP spid="160" grpId="0"/>
          <p:bldP spid="161" grpId="0"/>
          <p:bldP spid="130" grpId="0"/>
        </p:bldLst>
      </p:timing>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Rectangle 162">
            <a:extLst>
              <a:ext uri="{FF2B5EF4-FFF2-40B4-BE49-F238E27FC236}">
                <a16:creationId xmlns:a16="http://schemas.microsoft.com/office/drawing/2014/main" id="{8CFB5E64-3A08-104B-889B-BE4623E0D74B}"/>
              </a:ext>
            </a:extLst>
          </p:cNvPr>
          <p:cNvSpPr/>
          <p:nvPr/>
        </p:nvSpPr>
        <p:spPr>
          <a:xfrm>
            <a:off x="0" y="1393902"/>
            <a:ext cx="12192000" cy="4662000"/>
          </a:xfrm>
          <a:prstGeom prst="rect">
            <a:avLst/>
          </a:prstGeom>
          <a:pattFill prst="lgGrid">
            <a:fgClr>
              <a:srgbClr val="ECECE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7" name="Oval 166">
            <a:extLst>
              <a:ext uri="{FF2B5EF4-FFF2-40B4-BE49-F238E27FC236}">
                <a16:creationId xmlns:a16="http://schemas.microsoft.com/office/drawing/2014/main" id="{7A50398A-9DE1-2D45-BFB5-D82314F94FBA}"/>
              </a:ext>
            </a:extLst>
          </p:cNvPr>
          <p:cNvSpPr/>
          <p:nvPr/>
        </p:nvSpPr>
        <p:spPr>
          <a:xfrm>
            <a:off x="474562" y="3215838"/>
            <a:ext cx="2504549" cy="25006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8" name="CuadroTexto 4">
            <a:extLst>
              <a:ext uri="{FF2B5EF4-FFF2-40B4-BE49-F238E27FC236}">
                <a16:creationId xmlns:a16="http://schemas.microsoft.com/office/drawing/2014/main" id="{63A2BD70-8693-3643-B603-95DD3FA1B21A}"/>
              </a:ext>
            </a:extLst>
          </p:cNvPr>
          <p:cNvSpPr txBox="1"/>
          <p:nvPr/>
        </p:nvSpPr>
        <p:spPr>
          <a:xfrm>
            <a:off x="546616" y="4205134"/>
            <a:ext cx="2261903"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Marketers must link the price to the real and perceived value of the product, but they also must take into account.</a:t>
            </a:r>
          </a:p>
        </p:txBody>
      </p:sp>
      <p:pic>
        <p:nvPicPr>
          <p:cNvPr id="3" name="Graphic 2">
            <a:extLst>
              <a:ext uri="{FF2B5EF4-FFF2-40B4-BE49-F238E27FC236}">
                <a16:creationId xmlns:a16="http://schemas.microsoft.com/office/drawing/2014/main" id="{028EA18E-190F-5246-AA2F-44B46D29EE5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8947" y="1311155"/>
            <a:ext cx="2502466" cy="2838932"/>
          </a:xfrm>
          <a:prstGeom prst="rect">
            <a:avLst/>
          </a:prstGeom>
          <a:effectLst>
            <a:outerShdw blurRad="228600" dist="38100" dir="8100000" algn="tr" rotWithShape="0">
              <a:prstClr val="black">
                <a:alpha val="24000"/>
              </a:prstClr>
            </a:outerShdw>
          </a:effectLst>
        </p:spPr>
      </p:pic>
      <p:sp>
        <p:nvSpPr>
          <p:cNvPr id="169" name="Oval 168">
            <a:extLst>
              <a:ext uri="{FF2B5EF4-FFF2-40B4-BE49-F238E27FC236}">
                <a16:creationId xmlns:a16="http://schemas.microsoft.com/office/drawing/2014/main" id="{02C6030E-EC83-3F4E-ACED-A2F97E29BBAD}"/>
              </a:ext>
            </a:extLst>
          </p:cNvPr>
          <p:cNvSpPr/>
          <p:nvPr/>
        </p:nvSpPr>
        <p:spPr>
          <a:xfrm>
            <a:off x="3417380" y="1649432"/>
            <a:ext cx="2504549" cy="25006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0" name="CuadroTexto 4">
            <a:extLst>
              <a:ext uri="{FF2B5EF4-FFF2-40B4-BE49-F238E27FC236}">
                <a16:creationId xmlns:a16="http://schemas.microsoft.com/office/drawing/2014/main" id="{18CA1956-BF92-AF47-A22C-778A203ED612}"/>
              </a:ext>
            </a:extLst>
          </p:cNvPr>
          <p:cNvSpPr txBox="1"/>
          <p:nvPr/>
        </p:nvSpPr>
        <p:spPr>
          <a:xfrm>
            <a:off x="3595647" y="2097259"/>
            <a:ext cx="2261903"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Marketers must link the price to the real and perceived value of the product, but they also must take into account.</a:t>
            </a:r>
          </a:p>
        </p:txBody>
      </p:sp>
      <p:pic>
        <p:nvPicPr>
          <p:cNvPr id="164" name="Graphic 163">
            <a:extLst>
              <a:ext uri="{FF2B5EF4-FFF2-40B4-BE49-F238E27FC236}">
                <a16:creationId xmlns:a16="http://schemas.microsoft.com/office/drawing/2014/main" id="{61026654-7843-674D-B594-24E5535A2A4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709744">
            <a:off x="3617430" y="3023557"/>
            <a:ext cx="2502466" cy="2838932"/>
          </a:xfrm>
          <a:prstGeom prst="rect">
            <a:avLst/>
          </a:prstGeom>
          <a:effectLst>
            <a:outerShdw blurRad="228600" dist="38100" dir="8100000" algn="tr" rotWithShape="0">
              <a:prstClr val="black">
                <a:alpha val="24000"/>
              </a:prstClr>
            </a:outerShdw>
          </a:effectLst>
        </p:spPr>
      </p:pic>
      <p:sp>
        <p:nvSpPr>
          <p:cNvPr id="171" name="Oval 170">
            <a:extLst>
              <a:ext uri="{FF2B5EF4-FFF2-40B4-BE49-F238E27FC236}">
                <a16:creationId xmlns:a16="http://schemas.microsoft.com/office/drawing/2014/main" id="{AF64D5E4-26F8-D14A-A639-4BD9A65D3A64}"/>
              </a:ext>
            </a:extLst>
          </p:cNvPr>
          <p:cNvSpPr/>
          <p:nvPr/>
        </p:nvSpPr>
        <p:spPr>
          <a:xfrm>
            <a:off x="6181565" y="3170894"/>
            <a:ext cx="2504549" cy="25006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2" name="CuadroTexto 4">
            <a:extLst>
              <a:ext uri="{FF2B5EF4-FFF2-40B4-BE49-F238E27FC236}">
                <a16:creationId xmlns:a16="http://schemas.microsoft.com/office/drawing/2014/main" id="{A9A60102-457A-514B-818B-4700C6207725}"/>
              </a:ext>
            </a:extLst>
          </p:cNvPr>
          <p:cNvSpPr txBox="1"/>
          <p:nvPr/>
        </p:nvSpPr>
        <p:spPr>
          <a:xfrm>
            <a:off x="6279392" y="4091969"/>
            <a:ext cx="2261903"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Marketers must link the price to the real and perceived value of the product, but they also must take into account.</a:t>
            </a:r>
          </a:p>
        </p:txBody>
      </p:sp>
      <p:pic>
        <p:nvPicPr>
          <p:cNvPr id="165" name="Graphic 164">
            <a:extLst>
              <a:ext uri="{FF2B5EF4-FFF2-40B4-BE49-F238E27FC236}">
                <a16:creationId xmlns:a16="http://schemas.microsoft.com/office/drawing/2014/main" id="{B623D60A-BCF1-054B-9006-C7032A1CB53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246741">
            <a:off x="6287379" y="1163898"/>
            <a:ext cx="2502466" cy="2838932"/>
          </a:xfrm>
          <a:prstGeom prst="rect">
            <a:avLst/>
          </a:prstGeom>
          <a:effectLst>
            <a:outerShdw blurRad="228600" dist="38100" dir="8100000" algn="tr" rotWithShape="0">
              <a:prstClr val="black">
                <a:alpha val="24000"/>
              </a:prstClr>
            </a:outerShdw>
          </a:effectLst>
        </p:spPr>
      </p:pic>
      <p:sp>
        <p:nvSpPr>
          <p:cNvPr id="173" name="Oval 172">
            <a:extLst>
              <a:ext uri="{FF2B5EF4-FFF2-40B4-BE49-F238E27FC236}">
                <a16:creationId xmlns:a16="http://schemas.microsoft.com/office/drawing/2014/main" id="{85A7C563-21D9-F340-9097-60EB7C026480}"/>
              </a:ext>
            </a:extLst>
          </p:cNvPr>
          <p:cNvSpPr/>
          <p:nvPr/>
        </p:nvSpPr>
        <p:spPr>
          <a:xfrm>
            <a:off x="9155295" y="1541270"/>
            <a:ext cx="2504549" cy="25006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4" name="CuadroTexto 4">
            <a:extLst>
              <a:ext uri="{FF2B5EF4-FFF2-40B4-BE49-F238E27FC236}">
                <a16:creationId xmlns:a16="http://schemas.microsoft.com/office/drawing/2014/main" id="{A875BEDA-7996-E849-AA8C-6BA8DD70B014}"/>
              </a:ext>
            </a:extLst>
          </p:cNvPr>
          <p:cNvSpPr txBox="1"/>
          <p:nvPr/>
        </p:nvSpPr>
        <p:spPr>
          <a:xfrm>
            <a:off x="9333562" y="1989097"/>
            <a:ext cx="2261903"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Marketers must link the price to the real and perceived value of the product, but they also must take into account.</a:t>
            </a:r>
          </a:p>
        </p:txBody>
      </p:sp>
      <p:pic>
        <p:nvPicPr>
          <p:cNvPr id="166" name="Graphic 165">
            <a:extLst>
              <a:ext uri="{FF2B5EF4-FFF2-40B4-BE49-F238E27FC236}">
                <a16:creationId xmlns:a16="http://schemas.microsoft.com/office/drawing/2014/main" id="{92AE7A35-4DAC-8E45-8BF1-2869637B548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610541">
            <a:off x="8917187" y="3180334"/>
            <a:ext cx="2502466" cy="2838932"/>
          </a:xfrm>
          <a:prstGeom prst="rect">
            <a:avLst/>
          </a:prstGeom>
          <a:effectLst>
            <a:outerShdw blurRad="228600" dist="38100" dir="8100000" algn="tr" rotWithShape="0">
              <a:prstClr val="black">
                <a:alpha val="24000"/>
              </a:prstClr>
            </a:outerShdw>
          </a:effectLst>
        </p:spPr>
      </p:pic>
      <p:sp>
        <p:nvSpPr>
          <p:cNvPr id="175" name="CuadroTexto 238">
            <a:extLst>
              <a:ext uri="{FF2B5EF4-FFF2-40B4-BE49-F238E27FC236}">
                <a16:creationId xmlns:a16="http://schemas.microsoft.com/office/drawing/2014/main" id="{EA808B57-624C-E740-A0C2-E55C8890BFB8}"/>
              </a:ext>
            </a:extLst>
          </p:cNvPr>
          <p:cNvSpPr txBox="1"/>
          <p:nvPr/>
        </p:nvSpPr>
        <p:spPr>
          <a:xfrm>
            <a:off x="1099415" y="2623280"/>
            <a:ext cx="1721450"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INPUT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TITLE HERE</a:t>
            </a:r>
          </a:p>
        </p:txBody>
      </p:sp>
      <p:sp>
        <p:nvSpPr>
          <p:cNvPr id="176" name="CuadroTexto 238">
            <a:extLst>
              <a:ext uri="{FF2B5EF4-FFF2-40B4-BE49-F238E27FC236}">
                <a16:creationId xmlns:a16="http://schemas.microsoft.com/office/drawing/2014/main" id="{3B0B7CDD-6207-4944-8652-264991230A17}"/>
              </a:ext>
            </a:extLst>
          </p:cNvPr>
          <p:cNvSpPr txBox="1"/>
          <p:nvPr/>
        </p:nvSpPr>
        <p:spPr>
          <a:xfrm>
            <a:off x="3979963" y="4412011"/>
            <a:ext cx="1721450"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INPUT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TITLE HERE</a:t>
            </a:r>
          </a:p>
        </p:txBody>
      </p:sp>
      <p:sp>
        <p:nvSpPr>
          <p:cNvPr id="177" name="CuadroTexto 238">
            <a:extLst>
              <a:ext uri="{FF2B5EF4-FFF2-40B4-BE49-F238E27FC236}">
                <a16:creationId xmlns:a16="http://schemas.microsoft.com/office/drawing/2014/main" id="{0DD0CAA0-CF98-2642-B2AC-262523D76A9E}"/>
              </a:ext>
            </a:extLst>
          </p:cNvPr>
          <p:cNvSpPr txBox="1"/>
          <p:nvPr/>
        </p:nvSpPr>
        <p:spPr>
          <a:xfrm>
            <a:off x="6697767" y="2589261"/>
            <a:ext cx="1721450"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INPUT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TITLE HERE</a:t>
            </a:r>
          </a:p>
        </p:txBody>
      </p:sp>
      <p:sp>
        <p:nvSpPr>
          <p:cNvPr id="178" name="CuadroTexto 238">
            <a:extLst>
              <a:ext uri="{FF2B5EF4-FFF2-40B4-BE49-F238E27FC236}">
                <a16:creationId xmlns:a16="http://schemas.microsoft.com/office/drawing/2014/main" id="{5CA63E1B-4738-0845-93C6-F02C6191705F}"/>
              </a:ext>
            </a:extLst>
          </p:cNvPr>
          <p:cNvSpPr txBox="1"/>
          <p:nvPr/>
        </p:nvSpPr>
        <p:spPr>
          <a:xfrm>
            <a:off x="9266454" y="4633415"/>
            <a:ext cx="1721450"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INPUT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TITLE HERE</a:t>
            </a:r>
          </a:p>
        </p:txBody>
      </p:sp>
      <p:sp>
        <p:nvSpPr>
          <p:cNvPr id="179" name="CuadroTexto 4">
            <a:extLst>
              <a:ext uri="{FF2B5EF4-FFF2-40B4-BE49-F238E27FC236}">
                <a16:creationId xmlns:a16="http://schemas.microsoft.com/office/drawing/2014/main" id="{BDC5DA21-BFC9-B54E-9D54-550DE90040B3}"/>
              </a:ext>
            </a:extLst>
          </p:cNvPr>
          <p:cNvSpPr txBox="1"/>
          <p:nvPr/>
        </p:nvSpPr>
        <p:spPr>
          <a:xfrm>
            <a:off x="1698710" y="2213359"/>
            <a:ext cx="642939"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01</a:t>
            </a:r>
          </a:p>
        </p:txBody>
      </p:sp>
      <p:sp>
        <p:nvSpPr>
          <p:cNvPr id="180" name="CuadroTexto 4">
            <a:extLst>
              <a:ext uri="{FF2B5EF4-FFF2-40B4-BE49-F238E27FC236}">
                <a16:creationId xmlns:a16="http://schemas.microsoft.com/office/drawing/2014/main" id="{E1BCCABD-7A8F-734B-87CD-8D841BA9BC8D}"/>
              </a:ext>
            </a:extLst>
          </p:cNvPr>
          <p:cNvSpPr txBox="1"/>
          <p:nvPr/>
        </p:nvSpPr>
        <p:spPr>
          <a:xfrm>
            <a:off x="4634831" y="3912156"/>
            <a:ext cx="642939"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02</a:t>
            </a:r>
          </a:p>
        </p:txBody>
      </p:sp>
      <p:sp>
        <p:nvSpPr>
          <p:cNvPr id="181" name="CuadroTexto 4">
            <a:extLst>
              <a:ext uri="{FF2B5EF4-FFF2-40B4-BE49-F238E27FC236}">
                <a16:creationId xmlns:a16="http://schemas.microsoft.com/office/drawing/2014/main" id="{FD66ADFC-A5D7-774E-8AE0-F24FF89DA058}"/>
              </a:ext>
            </a:extLst>
          </p:cNvPr>
          <p:cNvSpPr txBox="1"/>
          <p:nvPr/>
        </p:nvSpPr>
        <p:spPr>
          <a:xfrm>
            <a:off x="7237022" y="2062410"/>
            <a:ext cx="642939"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03</a:t>
            </a:r>
          </a:p>
        </p:txBody>
      </p:sp>
      <p:sp>
        <p:nvSpPr>
          <p:cNvPr id="182" name="CuadroTexto 4">
            <a:extLst>
              <a:ext uri="{FF2B5EF4-FFF2-40B4-BE49-F238E27FC236}">
                <a16:creationId xmlns:a16="http://schemas.microsoft.com/office/drawing/2014/main" id="{B0E3F6CC-45D6-E74F-89F4-FCAF387AABC2}"/>
              </a:ext>
            </a:extLst>
          </p:cNvPr>
          <p:cNvSpPr txBox="1"/>
          <p:nvPr/>
        </p:nvSpPr>
        <p:spPr>
          <a:xfrm>
            <a:off x="9948111" y="4082667"/>
            <a:ext cx="642939"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04</a:t>
            </a:r>
          </a:p>
        </p:txBody>
      </p:sp>
      <p:sp>
        <p:nvSpPr>
          <p:cNvPr id="25" name="CuadroTexto 238">
            <a:extLst>
              <a:ext uri="{FF2B5EF4-FFF2-40B4-BE49-F238E27FC236}">
                <a16:creationId xmlns:a16="http://schemas.microsoft.com/office/drawing/2014/main" id="{04B78861-BE73-4D88-B493-1DE5D411BCD5}"/>
              </a:ext>
            </a:extLst>
          </p:cNvPr>
          <p:cNvSpPr txBox="1"/>
          <p:nvPr/>
        </p:nvSpPr>
        <p:spPr>
          <a:xfrm>
            <a:off x="622719" y="343215"/>
            <a:ext cx="4830168"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Apple Infographic</a:t>
            </a:r>
          </a:p>
        </p:txBody>
      </p:sp>
    </p:spTree>
    <p:extLst>
      <p:ext uri="{BB962C8B-B14F-4D97-AF65-F5344CB8AC3E}">
        <p14:creationId xmlns:p14="http://schemas.microsoft.com/office/powerpoint/2010/main" val="111296582"/>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14:presetBounceEnd="8000">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14:bounceEnd="8000">
                                          <p:cBhvr additive="base">
                                            <p:cTn id="7" dur="500" fill="hold"/>
                                            <p:tgtEl>
                                              <p:spTgt spid="25"/>
                                            </p:tgtEl>
                                            <p:attrNameLst>
                                              <p:attrName>ppt_x</p:attrName>
                                            </p:attrNameLst>
                                          </p:cBhvr>
                                          <p:tavLst>
                                            <p:tav tm="0">
                                              <p:val>
                                                <p:strVal val="0-#ppt_w/2"/>
                                              </p:val>
                                            </p:tav>
                                            <p:tav tm="100000">
                                              <p:val>
                                                <p:strVal val="#ppt_x"/>
                                              </p:val>
                                            </p:tav>
                                          </p:tavLst>
                                        </p:anim>
                                        <p:anim calcmode="lin" valueType="num" p14:bounceEnd="8000">
                                          <p:cBhvr additive="base">
                                            <p:cTn id="8" dur="500" fill="hold"/>
                                            <p:tgtEl>
                                              <p:spTgt spid="25"/>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childTnLst>
                                    </p:cTn>
                                  </p:par>
                                  <p:par>
                                    <p:cTn id="12" presetID="10" presetClass="entr" presetSubtype="0" fill="hold" grpId="0" nodeType="withEffect">
                                      <p:stCondLst>
                                        <p:cond delay="500"/>
                                      </p:stCondLst>
                                      <p:childTnLst>
                                        <p:set>
                                          <p:cBhvr>
                                            <p:cTn id="13" dur="1" fill="hold">
                                              <p:stCondLst>
                                                <p:cond delay="0"/>
                                              </p:stCondLst>
                                            </p:cTn>
                                            <p:tgtEl>
                                              <p:spTgt spid="167"/>
                                            </p:tgtEl>
                                            <p:attrNameLst>
                                              <p:attrName>style.visibility</p:attrName>
                                            </p:attrNameLst>
                                          </p:cBhvr>
                                          <p:to>
                                            <p:strVal val="visible"/>
                                          </p:to>
                                        </p:set>
                                        <p:animEffect transition="in" filter="fade">
                                          <p:cBhvr>
                                            <p:cTn id="14" dur="1000"/>
                                            <p:tgtEl>
                                              <p:spTgt spid="167"/>
                                            </p:tgtEl>
                                          </p:cBhvr>
                                        </p:animEffect>
                                      </p:childTnLst>
                                    </p:cTn>
                                  </p:par>
                                  <p:par>
                                    <p:cTn id="15" presetID="10" presetClass="entr" presetSubtype="0" fill="hold" nodeType="withEffect">
                                      <p:stCondLst>
                                        <p:cond delay="500"/>
                                      </p:stCondLst>
                                      <p:childTnLst>
                                        <p:set>
                                          <p:cBhvr>
                                            <p:cTn id="16" dur="1" fill="hold">
                                              <p:stCondLst>
                                                <p:cond delay="0"/>
                                              </p:stCondLst>
                                            </p:cTn>
                                            <p:tgtEl>
                                              <p:spTgt spid="164"/>
                                            </p:tgtEl>
                                            <p:attrNameLst>
                                              <p:attrName>style.visibility</p:attrName>
                                            </p:attrNameLst>
                                          </p:cBhvr>
                                          <p:to>
                                            <p:strVal val="visible"/>
                                          </p:to>
                                        </p:set>
                                        <p:animEffect transition="in" filter="fade">
                                          <p:cBhvr>
                                            <p:cTn id="17" dur="1000"/>
                                            <p:tgtEl>
                                              <p:spTgt spid="164"/>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169"/>
                                            </p:tgtEl>
                                            <p:attrNameLst>
                                              <p:attrName>style.visibility</p:attrName>
                                            </p:attrNameLst>
                                          </p:cBhvr>
                                          <p:to>
                                            <p:strVal val="visible"/>
                                          </p:to>
                                        </p:set>
                                        <p:animEffect transition="in" filter="fade">
                                          <p:cBhvr>
                                            <p:cTn id="20" dur="1000"/>
                                            <p:tgtEl>
                                              <p:spTgt spid="169"/>
                                            </p:tgtEl>
                                          </p:cBhvr>
                                        </p:animEffect>
                                      </p:childTnLst>
                                    </p:cTn>
                                  </p:par>
                                  <p:par>
                                    <p:cTn id="21" presetID="10" presetClass="entr" presetSubtype="0" fill="hold" nodeType="withEffect">
                                      <p:stCondLst>
                                        <p:cond delay="500"/>
                                      </p:stCondLst>
                                      <p:childTnLst>
                                        <p:set>
                                          <p:cBhvr>
                                            <p:cTn id="22" dur="1" fill="hold">
                                              <p:stCondLst>
                                                <p:cond delay="0"/>
                                              </p:stCondLst>
                                            </p:cTn>
                                            <p:tgtEl>
                                              <p:spTgt spid="165"/>
                                            </p:tgtEl>
                                            <p:attrNameLst>
                                              <p:attrName>style.visibility</p:attrName>
                                            </p:attrNameLst>
                                          </p:cBhvr>
                                          <p:to>
                                            <p:strVal val="visible"/>
                                          </p:to>
                                        </p:set>
                                        <p:animEffect transition="in" filter="fade">
                                          <p:cBhvr>
                                            <p:cTn id="23" dur="1000"/>
                                            <p:tgtEl>
                                              <p:spTgt spid="165"/>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171"/>
                                            </p:tgtEl>
                                            <p:attrNameLst>
                                              <p:attrName>style.visibility</p:attrName>
                                            </p:attrNameLst>
                                          </p:cBhvr>
                                          <p:to>
                                            <p:strVal val="visible"/>
                                          </p:to>
                                        </p:set>
                                        <p:animEffect transition="in" filter="fade">
                                          <p:cBhvr>
                                            <p:cTn id="26" dur="1000"/>
                                            <p:tgtEl>
                                              <p:spTgt spid="171"/>
                                            </p:tgtEl>
                                          </p:cBhvr>
                                        </p:animEffect>
                                      </p:childTnLst>
                                    </p:cTn>
                                  </p:par>
                                  <p:par>
                                    <p:cTn id="27" presetID="10" presetClass="entr" presetSubtype="0" fill="hold" nodeType="withEffect">
                                      <p:stCondLst>
                                        <p:cond delay="500"/>
                                      </p:stCondLst>
                                      <p:childTnLst>
                                        <p:set>
                                          <p:cBhvr>
                                            <p:cTn id="28" dur="1" fill="hold">
                                              <p:stCondLst>
                                                <p:cond delay="0"/>
                                              </p:stCondLst>
                                            </p:cTn>
                                            <p:tgtEl>
                                              <p:spTgt spid="166"/>
                                            </p:tgtEl>
                                            <p:attrNameLst>
                                              <p:attrName>style.visibility</p:attrName>
                                            </p:attrNameLst>
                                          </p:cBhvr>
                                          <p:to>
                                            <p:strVal val="visible"/>
                                          </p:to>
                                        </p:set>
                                        <p:animEffect transition="in" filter="fade">
                                          <p:cBhvr>
                                            <p:cTn id="29" dur="1000"/>
                                            <p:tgtEl>
                                              <p:spTgt spid="166"/>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173"/>
                                            </p:tgtEl>
                                            <p:attrNameLst>
                                              <p:attrName>style.visibility</p:attrName>
                                            </p:attrNameLst>
                                          </p:cBhvr>
                                          <p:to>
                                            <p:strVal val="visible"/>
                                          </p:to>
                                        </p:set>
                                        <p:animEffect transition="in" filter="fade">
                                          <p:cBhvr>
                                            <p:cTn id="32" dur="1000"/>
                                            <p:tgtEl>
                                              <p:spTgt spid="173"/>
                                            </p:tgtEl>
                                          </p:cBhvr>
                                        </p:animEffect>
                                      </p:childTnLst>
                                    </p:cTn>
                                  </p:par>
                                  <p:par>
                                    <p:cTn id="33" presetID="2" presetClass="entr" presetSubtype="4" fill="hold" grpId="0" nodeType="withEffect">
                                      <p:stCondLst>
                                        <p:cond delay="1500"/>
                                      </p:stCondLst>
                                      <p:childTnLst>
                                        <p:set>
                                          <p:cBhvr>
                                            <p:cTn id="34" dur="1" fill="hold">
                                              <p:stCondLst>
                                                <p:cond delay="0"/>
                                              </p:stCondLst>
                                            </p:cTn>
                                            <p:tgtEl>
                                              <p:spTgt spid="178"/>
                                            </p:tgtEl>
                                            <p:attrNameLst>
                                              <p:attrName>style.visibility</p:attrName>
                                            </p:attrNameLst>
                                          </p:cBhvr>
                                          <p:to>
                                            <p:strVal val="visible"/>
                                          </p:to>
                                        </p:set>
                                        <p:anim calcmode="lin" valueType="num">
                                          <p:cBhvr additive="base">
                                            <p:cTn id="35" dur="750" fill="hold"/>
                                            <p:tgtEl>
                                              <p:spTgt spid="178"/>
                                            </p:tgtEl>
                                            <p:attrNameLst>
                                              <p:attrName>ppt_x</p:attrName>
                                            </p:attrNameLst>
                                          </p:cBhvr>
                                          <p:tavLst>
                                            <p:tav tm="0">
                                              <p:val>
                                                <p:strVal val="#ppt_x"/>
                                              </p:val>
                                            </p:tav>
                                            <p:tav tm="100000">
                                              <p:val>
                                                <p:strVal val="#ppt_x"/>
                                              </p:val>
                                            </p:tav>
                                          </p:tavLst>
                                        </p:anim>
                                        <p:anim calcmode="lin" valueType="num">
                                          <p:cBhvr additive="base">
                                            <p:cTn id="36" dur="750" fill="hold"/>
                                            <p:tgtEl>
                                              <p:spTgt spid="178"/>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1500"/>
                                      </p:stCondLst>
                                      <p:childTnLst>
                                        <p:set>
                                          <p:cBhvr>
                                            <p:cTn id="38" dur="1" fill="hold">
                                              <p:stCondLst>
                                                <p:cond delay="0"/>
                                              </p:stCondLst>
                                            </p:cTn>
                                            <p:tgtEl>
                                              <p:spTgt spid="182"/>
                                            </p:tgtEl>
                                            <p:attrNameLst>
                                              <p:attrName>style.visibility</p:attrName>
                                            </p:attrNameLst>
                                          </p:cBhvr>
                                          <p:to>
                                            <p:strVal val="visible"/>
                                          </p:to>
                                        </p:set>
                                        <p:anim calcmode="lin" valueType="num">
                                          <p:cBhvr additive="base">
                                            <p:cTn id="39" dur="750" fill="hold"/>
                                            <p:tgtEl>
                                              <p:spTgt spid="182"/>
                                            </p:tgtEl>
                                            <p:attrNameLst>
                                              <p:attrName>ppt_x</p:attrName>
                                            </p:attrNameLst>
                                          </p:cBhvr>
                                          <p:tavLst>
                                            <p:tav tm="0">
                                              <p:val>
                                                <p:strVal val="#ppt_x"/>
                                              </p:val>
                                            </p:tav>
                                            <p:tav tm="100000">
                                              <p:val>
                                                <p:strVal val="#ppt_x"/>
                                              </p:val>
                                            </p:tav>
                                          </p:tavLst>
                                        </p:anim>
                                        <p:anim calcmode="lin" valueType="num">
                                          <p:cBhvr additive="base">
                                            <p:cTn id="40" dur="750" fill="hold"/>
                                            <p:tgtEl>
                                              <p:spTgt spid="182"/>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1500"/>
                                      </p:stCondLst>
                                      <p:childTnLst>
                                        <p:set>
                                          <p:cBhvr>
                                            <p:cTn id="42" dur="1" fill="hold">
                                              <p:stCondLst>
                                                <p:cond delay="0"/>
                                              </p:stCondLst>
                                            </p:cTn>
                                            <p:tgtEl>
                                              <p:spTgt spid="176"/>
                                            </p:tgtEl>
                                            <p:attrNameLst>
                                              <p:attrName>style.visibility</p:attrName>
                                            </p:attrNameLst>
                                          </p:cBhvr>
                                          <p:to>
                                            <p:strVal val="visible"/>
                                          </p:to>
                                        </p:set>
                                        <p:anim calcmode="lin" valueType="num">
                                          <p:cBhvr additive="base">
                                            <p:cTn id="43" dur="750" fill="hold"/>
                                            <p:tgtEl>
                                              <p:spTgt spid="176"/>
                                            </p:tgtEl>
                                            <p:attrNameLst>
                                              <p:attrName>ppt_x</p:attrName>
                                            </p:attrNameLst>
                                          </p:cBhvr>
                                          <p:tavLst>
                                            <p:tav tm="0">
                                              <p:val>
                                                <p:strVal val="#ppt_x"/>
                                              </p:val>
                                            </p:tav>
                                            <p:tav tm="100000">
                                              <p:val>
                                                <p:strVal val="#ppt_x"/>
                                              </p:val>
                                            </p:tav>
                                          </p:tavLst>
                                        </p:anim>
                                        <p:anim calcmode="lin" valueType="num">
                                          <p:cBhvr additive="base">
                                            <p:cTn id="44" dur="750" fill="hold"/>
                                            <p:tgtEl>
                                              <p:spTgt spid="176"/>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1500"/>
                                      </p:stCondLst>
                                      <p:childTnLst>
                                        <p:set>
                                          <p:cBhvr>
                                            <p:cTn id="46" dur="1" fill="hold">
                                              <p:stCondLst>
                                                <p:cond delay="0"/>
                                              </p:stCondLst>
                                            </p:cTn>
                                            <p:tgtEl>
                                              <p:spTgt spid="180"/>
                                            </p:tgtEl>
                                            <p:attrNameLst>
                                              <p:attrName>style.visibility</p:attrName>
                                            </p:attrNameLst>
                                          </p:cBhvr>
                                          <p:to>
                                            <p:strVal val="visible"/>
                                          </p:to>
                                        </p:set>
                                        <p:anim calcmode="lin" valueType="num">
                                          <p:cBhvr additive="base">
                                            <p:cTn id="47" dur="750" fill="hold"/>
                                            <p:tgtEl>
                                              <p:spTgt spid="180"/>
                                            </p:tgtEl>
                                            <p:attrNameLst>
                                              <p:attrName>ppt_x</p:attrName>
                                            </p:attrNameLst>
                                          </p:cBhvr>
                                          <p:tavLst>
                                            <p:tav tm="0">
                                              <p:val>
                                                <p:strVal val="#ppt_x"/>
                                              </p:val>
                                            </p:tav>
                                            <p:tav tm="100000">
                                              <p:val>
                                                <p:strVal val="#ppt_x"/>
                                              </p:val>
                                            </p:tav>
                                          </p:tavLst>
                                        </p:anim>
                                        <p:anim calcmode="lin" valueType="num">
                                          <p:cBhvr additive="base">
                                            <p:cTn id="48" dur="750" fill="hold"/>
                                            <p:tgtEl>
                                              <p:spTgt spid="180"/>
                                            </p:tgtEl>
                                            <p:attrNameLst>
                                              <p:attrName>ppt_y</p:attrName>
                                            </p:attrNameLst>
                                          </p:cBhvr>
                                          <p:tavLst>
                                            <p:tav tm="0">
                                              <p:val>
                                                <p:strVal val="1+#ppt_h/2"/>
                                              </p:val>
                                            </p:tav>
                                            <p:tav tm="100000">
                                              <p:val>
                                                <p:strVal val="#ppt_y"/>
                                              </p:val>
                                            </p:tav>
                                          </p:tavLst>
                                        </p:anim>
                                      </p:childTnLst>
                                    </p:cTn>
                                  </p:par>
                                  <p:par>
                                    <p:cTn id="49" presetID="2" presetClass="entr" presetSubtype="1" fill="hold" grpId="0" nodeType="withEffect">
                                      <p:stCondLst>
                                        <p:cond delay="1500"/>
                                      </p:stCondLst>
                                      <p:childTnLst>
                                        <p:set>
                                          <p:cBhvr>
                                            <p:cTn id="50" dur="1" fill="hold">
                                              <p:stCondLst>
                                                <p:cond delay="0"/>
                                              </p:stCondLst>
                                            </p:cTn>
                                            <p:tgtEl>
                                              <p:spTgt spid="181"/>
                                            </p:tgtEl>
                                            <p:attrNameLst>
                                              <p:attrName>style.visibility</p:attrName>
                                            </p:attrNameLst>
                                          </p:cBhvr>
                                          <p:to>
                                            <p:strVal val="visible"/>
                                          </p:to>
                                        </p:set>
                                        <p:anim calcmode="lin" valueType="num">
                                          <p:cBhvr additive="base">
                                            <p:cTn id="51" dur="750" fill="hold"/>
                                            <p:tgtEl>
                                              <p:spTgt spid="181"/>
                                            </p:tgtEl>
                                            <p:attrNameLst>
                                              <p:attrName>ppt_x</p:attrName>
                                            </p:attrNameLst>
                                          </p:cBhvr>
                                          <p:tavLst>
                                            <p:tav tm="0">
                                              <p:val>
                                                <p:strVal val="#ppt_x"/>
                                              </p:val>
                                            </p:tav>
                                            <p:tav tm="100000">
                                              <p:val>
                                                <p:strVal val="#ppt_x"/>
                                              </p:val>
                                            </p:tav>
                                          </p:tavLst>
                                        </p:anim>
                                        <p:anim calcmode="lin" valueType="num">
                                          <p:cBhvr additive="base">
                                            <p:cTn id="52" dur="750" fill="hold"/>
                                            <p:tgtEl>
                                              <p:spTgt spid="181"/>
                                            </p:tgtEl>
                                            <p:attrNameLst>
                                              <p:attrName>ppt_y</p:attrName>
                                            </p:attrNameLst>
                                          </p:cBhvr>
                                          <p:tavLst>
                                            <p:tav tm="0">
                                              <p:val>
                                                <p:strVal val="0-#ppt_h/2"/>
                                              </p:val>
                                            </p:tav>
                                            <p:tav tm="100000">
                                              <p:val>
                                                <p:strVal val="#ppt_y"/>
                                              </p:val>
                                            </p:tav>
                                          </p:tavLst>
                                        </p:anim>
                                      </p:childTnLst>
                                    </p:cTn>
                                  </p:par>
                                  <p:par>
                                    <p:cTn id="53" presetID="2" presetClass="entr" presetSubtype="1" fill="hold" grpId="0" nodeType="withEffect">
                                      <p:stCondLst>
                                        <p:cond delay="1500"/>
                                      </p:stCondLst>
                                      <p:childTnLst>
                                        <p:set>
                                          <p:cBhvr>
                                            <p:cTn id="54" dur="1" fill="hold">
                                              <p:stCondLst>
                                                <p:cond delay="0"/>
                                              </p:stCondLst>
                                            </p:cTn>
                                            <p:tgtEl>
                                              <p:spTgt spid="177"/>
                                            </p:tgtEl>
                                            <p:attrNameLst>
                                              <p:attrName>style.visibility</p:attrName>
                                            </p:attrNameLst>
                                          </p:cBhvr>
                                          <p:to>
                                            <p:strVal val="visible"/>
                                          </p:to>
                                        </p:set>
                                        <p:anim calcmode="lin" valueType="num">
                                          <p:cBhvr additive="base">
                                            <p:cTn id="55" dur="750" fill="hold"/>
                                            <p:tgtEl>
                                              <p:spTgt spid="177"/>
                                            </p:tgtEl>
                                            <p:attrNameLst>
                                              <p:attrName>ppt_x</p:attrName>
                                            </p:attrNameLst>
                                          </p:cBhvr>
                                          <p:tavLst>
                                            <p:tav tm="0">
                                              <p:val>
                                                <p:strVal val="#ppt_x"/>
                                              </p:val>
                                            </p:tav>
                                            <p:tav tm="100000">
                                              <p:val>
                                                <p:strVal val="#ppt_x"/>
                                              </p:val>
                                            </p:tav>
                                          </p:tavLst>
                                        </p:anim>
                                        <p:anim calcmode="lin" valueType="num">
                                          <p:cBhvr additive="base">
                                            <p:cTn id="56" dur="750" fill="hold"/>
                                            <p:tgtEl>
                                              <p:spTgt spid="177"/>
                                            </p:tgtEl>
                                            <p:attrNameLst>
                                              <p:attrName>ppt_y</p:attrName>
                                            </p:attrNameLst>
                                          </p:cBhvr>
                                          <p:tavLst>
                                            <p:tav tm="0">
                                              <p:val>
                                                <p:strVal val="0-#ppt_h/2"/>
                                              </p:val>
                                            </p:tav>
                                            <p:tav tm="100000">
                                              <p:val>
                                                <p:strVal val="#ppt_y"/>
                                              </p:val>
                                            </p:tav>
                                          </p:tavLst>
                                        </p:anim>
                                      </p:childTnLst>
                                    </p:cTn>
                                  </p:par>
                                  <p:par>
                                    <p:cTn id="57" presetID="2" presetClass="entr" presetSubtype="1" fill="hold" grpId="0" nodeType="withEffect">
                                      <p:stCondLst>
                                        <p:cond delay="1500"/>
                                      </p:stCondLst>
                                      <p:childTnLst>
                                        <p:set>
                                          <p:cBhvr>
                                            <p:cTn id="58" dur="1" fill="hold">
                                              <p:stCondLst>
                                                <p:cond delay="0"/>
                                              </p:stCondLst>
                                            </p:cTn>
                                            <p:tgtEl>
                                              <p:spTgt spid="179"/>
                                            </p:tgtEl>
                                            <p:attrNameLst>
                                              <p:attrName>style.visibility</p:attrName>
                                            </p:attrNameLst>
                                          </p:cBhvr>
                                          <p:to>
                                            <p:strVal val="visible"/>
                                          </p:to>
                                        </p:set>
                                        <p:anim calcmode="lin" valueType="num">
                                          <p:cBhvr additive="base">
                                            <p:cTn id="59" dur="750" fill="hold"/>
                                            <p:tgtEl>
                                              <p:spTgt spid="179"/>
                                            </p:tgtEl>
                                            <p:attrNameLst>
                                              <p:attrName>ppt_x</p:attrName>
                                            </p:attrNameLst>
                                          </p:cBhvr>
                                          <p:tavLst>
                                            <p:tav tm="0">
                                              <p:val>
                                                <p:strVal val="#ppt_x"/>
                                              </p:val>
                                            </p:tav>
                                            <p:tav tm="100000">
                                              <p:val>
                                                <p:strVal val="#ppt_x"/>
                                              </p:val>
                                            </p:tav>
                                          </p:tavLst>
                                        </p:anim>
                                        <p:anim calcmode="lin" valueType="num">
                                          <p:cBhvr additive="base">
                                            <p:cTn id="60" dur="750" fill="hold"/>
                                            <p:tgtEl>
                                              <p:spTgt spid="179"/>
                                            </p:tgtEl>
                                            <p:attrNameLst>
                                              <p:attrName>ppt_y</p:attrName>
                                            </p:attrNameLst>
                                          </p:cBhvr>
                                          <p:tavLst>
                                            <p:tav tm="0">
                                              <p:val>
                                                <p:strVal val="0-#ppt_h/2"/>
                                              </p:val>
                                            </p:tav>
                                            <p:tav tm="100000">
                                              <p:val>
                                                <p:strVal val="#ppt_y"/>
                                              </p:val>
                                            </p:tav>
                                          </p:tavLst>
                                        </p:anim>
                                      </p:childTnLst>
                                    </p:cTn>
                                  </p:par>
                                  <p:par>
                                    <p:cTn id="61" presetID="2" presetClass="entr" presetSubtype="1" fill="hold" grpId="0" nodeType="withEffect">
                                      <p:stCondLst>
                                        <p:cond delay="1500"/>
                                      </p:stCondLst>
                                      <p:childTnLst>
                                        <p:set>
                                          <p:cBhvr>
                                            <p:cTn id="62" dur="1" fill="hold">
                                              <p:stCondLst>
                                                <p:cond delay="0"/>
                                              </p:stCondLst>
                                            </p:cTn>
                                            <p:tgtEl>
                                              <p:spTgt spid="175"/>
                                            </p:tgtEl>
                                            <p:attrNameLst>
                                              <p:attrName>style.visibility</p:attrName>
                                            </p:attrNameLst>
                                          </p:cBhvr>
                                          <p:to>
                                            <p:strVal val="visible"/>
                                          </p:to>
                                        </p:set>
                                        <p:anim calcmode="lin" valueType="num">
                                          <p:cBhvr additive="base">
                                            <p:cTn id="63" dur="750" fill="hold"/>
                                            <p:tgtEl>
                                              <p:spTgt spid="175"/>
                                            </p:tgtEl>
                                            <p:attrNameLst>
                                              <p:attrName>ppt_x</p:attrName>
                                            </p:attrNameLst>
                                          </p:cBhvr>
                                          <p:tavLst>
                                            <p:tav tm="0">
                                              <p:val>
                                                <p:strVal val="#ppt_x"/>
                                              </p:val>
                                            </p:tav>
                                            <p:tav tm="100000">
                                              <p:val>
                                                <p:strVal val="#ppt_x"/>
                                              </p:val>
                                            </p:tav>
                                          </p:tavLst>
                                        </p:anim>
                                        <p:anim calcmode="lin" valueType="num">
                                          <p:cBhvr additive="base">
                                            <p:cTn id="64" dur="750" fill="hold"/>
                                            <p:tgtEl>
                                              <p:spTgt spid="175"/>
                                            </p:tgtEl>
                                            <p:attrNameLst>
                                              <p:attrName>ppt_y</p:attrName>
                                            </p:attrNameLst>
                                          </p:cBhvr>
                                          <p:tavLst>
                                            <p:tav tm="0">
                                              <p:val>
                                                <p:strVal val="0-#ppt_h/2"/>
                                              </p:val>
                                            </p:tav>
                                            <p:tav tm="100000">
                                              <p:val>
                                                <p:strVal val="#ppt_y"/>
                                              </p:val>
                                            </p:tav>
                                          </p:tavLst>
                                        </p:anim>
                                      </p:childTnLst>
                                    </p:cTn>
                                  </p:par>
                                  <p:par>
                                    <p:cTn id="65" presetID="10" presetClass="entr" presetSubtype="0" fill="hold" grpId="0" nodeType="withEffect">
                                      <p:stCondLst>
                                        <p:cond delay="2000"/>
                                      </p:stCondLst>
                                      <p:childTnLst>
                                        <p:set>
                                          <p:cBhvr>
                                            <p:cTn id="66" dur="1" fill="hold">
                                              <p:stCondLst>
                                                <p:cond delay="0"/>
                                              </p:stCondLst>
                                            </p:cTn>
                                            <p:tgtEl>
                                              <p:spTgt spid="172"/>
                                            </p:tgtEl>
                                            <p:attrNameLst>
                                              <p:attrName>style.visibility</p:attrName>
                                            </p:attrNameLst>
                                          </p:cBhvr>
                                          <p:to>
                                            <p:strVal val="visible"/>
                                          </p:to>
                                        </p:set>
                                        <p:animEffect transition="in" filter="fade">
                                          <p:cBhvr>
                                            <p:cTn id="67" dur="500"/>
                                            <p:tgtEl>
                                              <p:spTgt spid="172"/>
                                            </p:tgtEl>
                                          </p:cBhvr>
                                        </p:animEffect>
                                      </p:childTnLst>
                                    </p:cTn>
                                  </p:par>
                                  <p:par>
                                    <p:cTn id="68" presetID="10" presetClass="entr" presetSubtype="0" fill="hold" grpId="0" nodeType="withEffect">
                                      <p:stCondLst>
                                        <p:cond delay="2000"/>
                                      </p:stCondLst>
                                      <p:childTnLst>
                                        <p:set>
                                          <p:cBhvr>
                                            <p:cTn id="69" dur="1" fill="hold">
                                              <p:stCondLst>
                                                <p:cond delay="0"/>
                                              </p:stCondLst>
                                            </p:cTn>
                                            <p:tgtEl>
                                              <p:spTgt spid="174"/>
                                            </p:tgtEl>
                                            <p:attrNameLst>
                                              <p:attrName>style.visibility</p:attrName>
                                            </p:attrNameLst>
                                          </p:cBhvr>
                                          <p:to>
                                            <p:strVal val="visible"/>
                                          </p:to>
                                        </p:set>
                                        <p:animEffect transition="in" filter="fade">
                                          <p:cBhvr>
                                            <p:cTn id="70" dur="500"/>
                                            <p:tgtEl>
                                              <p:spTgt spid="174"/>
                                            </p:tgtEl>
                                          </p:cBhvr>
                                        </p:animEffect>
                                      </p:childTnLst>
                                    </p:cTn>
                                  </p:par>
                                  <p:par>
                                    <p:cTn id="71" presetID="10" presetClass="entr" presetSubtype="0" fill="hold" grpId="0" nodeType="withEffect">
                                      <p:stCondLst>
                                        <p:cond delay="2000"/>
                                      </p:stCondLst>
                                      <p:childTnLst>
                                        <p:set>
                                          <p:cBhvr>
                                            <p:cTn id="72" dur="1" fill="hold">
                                              <p:stCondLst>
                                                <p:cond delay="0"/>
                                              </p:stCondLst>
                                            </p:cTn>
                                            <p:tgtEl>
                                              <p:spTgt spid="170"/>
                                            </p:tgtEl>
                                            <p:attrNameLst>
                                              <p:attrName>style.visibility</p:attrName>
                                            </p:attrNameLst>
                                          </p:cBhvr>
                                          <p:to>
                                            <p:strVal val="visible"/>
                                          </p:to>
                                        </p:set>
                                        <p:animEffect transition="in" filter="fade">
                                          <p:cBhvr>
                                            <p:cTn id="73" dur="500"/>
                                            <p:tgtEl>
                                              <p:spTgt spid="170"/>
                                            </p:tgtEl>
                                          </p:cBhvr>
                                        </p:animEffect>
                                      </p:childTnLst>
                                    </p:cTn>
                                  </p:par>
                                  <p:par>
                                    <p:cTn id="74" presetID="10" presetClass="entr" presetSubtype="0" fill="hold" grpId="0" nodeType="withEffect">
                                      <p:stCondLst>
                                        <p:cond delay="2000"/>
                                      </p:stCondLst>
                                      <p:childTnLst>
                                        <p:set>
                                          <p:cBhvr>
                                            <p:cTn id="75" dur="1" fill="hold">
                                              <p:stCondLst>
                                                <p:cond delay="0"/>
                                              </p:stCondLst>
                                            </p:cTn>
                                            <p:tgtEl>
                                              <p:spTgt spid="168"/>
                                            </p:tgtEl>
                                            <p:attrNameLst>
                                              <p:attrName>style.visibility</p:attrName>
                                            </p:attrNameLst>
                                          </p:cBhvr>
                                          <p:to>
                                            <p:strVal val="visible"/>
                                          </p:to>
                                        </p:set>
                                        <p:animEffect transition="in" filter="fade">
                                          <p:cBhvr>
                                            <p:cTn id="76" dur="500"/>
                                            <p:tgtEl>
                                              <p:spTgt spid="1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 grpId="0" animBg="1"/>
          <p:bldP spid="168" grpId="0"/>
          <p:bldP spid="169" grpId="0" animBg="1"/>
          <p:bldP spid="170" grpId="0"/>
          <p:bldP spid="171" grpId="0" animBg="1"/>
          <p:bldP spid="172" grpId="0"/>
          <p:bldP spid="173" grpId="0" animBg="1"/>
          <p:bldP spid="174" grpId="0"/>
          <p:bldP spid="175" grpId="0"/>
          <p:bldP spid="176" grpId="0"/>
          <p:bldP spid="177" grpId="0"/>
          <p:bldP spid="178" grpId="0"/>
          <p:bldP spid="179" grpId="0"/>
          <p:bldP spid="180" grpId="0"/>
          <p:bldP spid="181" grpId="0"/>
          <p:bldP spid="182" grpId="0"/>
          <p:bldP spid="2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0-#ppt_w/2"/>
                                              </p:val>
                                            </p:tav>
                                            <p:tav tm="100000">
                                              <p:val>
                                                <p:strVal val="#ppt_x"/>
                                              </p:val>
                                            </p:tav>
                                          </p:tavLst>
                                        </p:anim>
                                        <p:anim calcmode="lin" valueType="num">
                                          <p:cBhvr additive="base">
                                            <p:cTn id="8" dur="500" fill="hold"/>
                                            <p:tgtEl>
                                              <p:spTgt spid="25"/>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50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childTnLst>
                                    </p:cTn>
                                  </p:par>
                                  <p:par>
                                    <p:cTn id="12" presetID="10" presetClass="entr" presetSubtype="0" fill="hold" grpId="0" nodeType="withEffect">
                                      <p:stCondLst>
                                        <p:cond delay="500"/>
                                      </p:stCondLst>
                                      <p:childTnLst>
                                        <p:set>
                                          <p:cBhvr>
                                            <p:cTn id="13" dur="1" fill="hold">
                                              <p:stCondLst>
                                                <p:cond delay="0"/>
                                              </p:stCondLst>
                                            </p:cTn>
                                            <p:tgtEl>
                                              <p:spTgt spid="167"/>
                                            </p:tgtEl>
                                            <p:attrNameLst>
                                              <p:attrName>style.visibility</p:attrName>
                                            </p:attrNameLst>
                                          </p:cBhvr>
                                          <p:to>
                                            <p:strVal val="visible"/>
                                          </p:to>
                                        </p:set>
                                        <p:animEffect transition="in" filter="fade">
                                          <p:cBhvr>
                                            <p:cTn id="14" dur="1000"/>
                                            <p:tgtEl>
                                              <p:spTgt spid="167"/>
                                            </p:tgtEl>
                                          </p:cBhvr>
                                        </p:animEffect>
                                      </p:childTnLst>
                                    </p:cTn>
                                  </p:par>
                                  <p:par>
                                    <p:cTn id="15" presetID="10" presetClass="entr" presetSubtype="0" fill="hold" nodeType="withEffect">
                                      <p:stCondLst>
                                        <p:cond delay="500"/>
                                      </p:stCondLst>
                                      <p:childTnLst>
                                        <p:set>
                                          <p:cBhvr>
                                            <p:cTn id="16" dur="1" fill="hold">
                                              <p:stCondLst>
                                                <p:cond delay="0"/>
                                              </p:stCondLst>
                                            </p:cTn>
                                            <p:tgtEl>
                                              <p:spTgt spid="164"/>
                                            </p:tgtEl>
                                            <p:attrNameLst>
                                              <p:attrName>style.visibility</p:attrName>
                                            </p:attrNameLst>
                                          </p:cBhvr>
                                          <p:to>
                                            <p:strVal val="visible"/>
                                          </p:to>
                                        </p:set>
                                        <p:animEffect transition="in" filter="fade">
                                          <p:cBhvr>
                                            <p:cTn id="17" dur="1000"/>
                                            <p:tgtEl>
                                              <p:spTgt spid="164"/>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169"/>
                                            </p:tgtEl>
                                            <p:attrNameLst>
                                              <p:attrName>style.visibility</p:attrName>
                                            </p:attrNameLst>
                                          </p:cBhvr>
                                          <p:to>
                                            <p:strVal val="visible"/>
                                          </p:to>
                                        </p:set>
                                        <p:animEffect transition="in" filter="fade">
                                          <p:cBhvr>
                                            <p:cTn id="20" dur="1000"/>
                                            <p:tgtEl>
                                              <p:spTgt spid="169"/>
                                            </p:tgtEl>
                                          </p:cBhvr>
                                        </p:animEffect>
                                      </p:childTnLst>
                                    </p:cTn>
                                  </p:par>
                                  <p:par>
                                    <p:cTn id="21" presetID="10" presetClass="entr" presetSubtype="0" fill="hold" nodeType="withEffect">
                                      <p:stCondLst>
                                        <p:cond delay="500"/>
                                      </p:stCondLst>
                                      <p:childTnLst>
                                        <p:set>
                                          <p:cBhvr>
                                            <p:cTn id="22" dur="1" fill="hold">
                                              <p:stCondLst>
                                                <p:cond delay="0"/>
                                              </p:stCondLst>
                                            </p:cTn>
                                            <p:tgtEl>
                                              <p:spTgt spid="165"/>
                                            </p:tgtEl>
                                            <p:attrNameLst>
                                              <p:attrName>style.visibility</p:attrName>
                                            </p:attrNameLst>
                                          </p:cBhvr>
                                          <p:to>
                                            <p:strVal val="visible"/>
                                          </p:to>
                                        </p:set>
                                        <p:animEffect transition="in" filter="fade">
                                          <p:cBhvr>
                                            <p:cTn id="23" dur="1000"/>
                                            <p:tgtEl>
                                              <p:spTgt spid="165"/>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171"/>
                                            </p:tgtEl>
                                            <p:attrNameLst>
                                              <p:attrName>style.visibility</p:attrName>
                                            </p:attrNameLst>
                                          </p:cBhvr>
                                          <p:to>
                                            <p:strVal val="visible"/>
                                          </p:to>
                                        </p:set>
                                        <p:animEffect transition="in" filter="fade">
                                          <p:cBhvr>
                                            <p:cTn id="26" dur="1000"/>
                                            <p:tgtEl>
                                              <p:spTgt spid="171"/>
                                            </p:tgtEl>
                                          </p:cBhvr>
                                        </p:animEffect>
                                      </p:childTnLst>
                                    </p:cTn>
                                  </p:par>
                                  <p:par>
                                    <p:cTn id="27" presetID="10" presetClass="entr" presetSubtype="0" fill="hold" nodeType="withEffect">
                                      <p:stCondLst>
                                        <p:cond delay="500"/>
                                      </p:stCondLst>
                                      <p:childTnLst>
                                        <p:set>
                                          <p:cBhvr>
                                            <p:cTn id="28" dur="1" fill="hold">
                                              <p:stCondLst>
                                                <p:cond delay="0"/>
                                              </p:stCondLst>
                                            </p:cTn>
                                            <p:tgtEl>
                                              <p:spTgt spid="166"/>
                                            </p:tgtEl>
                                            <p:attrNameLst>
                                              <p:attrName>style.visibility</p:attrName>
                                            </p:attrNameLst>
                                          </p:cBhvr>
                                          <p:to>
                                            <p:strVal val="visible"/>
                                          </p:to>
                                        </p:set>
                                        <p:animEffect transition="in" filter="fade">
                                          <p:cBhvr>
                                            <p:cTn id="29" dur="1000"/>
                                            <p:tgtEl>
                                              <p:spTgt spid="166"/>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173"/>
                                            </p:tgtEl>
                                            <p:attrNameLst>
                                              <p:attrName>style.visibility</p:attrName>
                                            </p:attrNameLst>
                                          </p:cBhvr>
                                          <p:to>
                                            <p:strVal val="visible"/>
                                          </p:to>
                                        </p:set>
                                        <p:animEffect transition="in" filter="fade">
                                          <p:cBhvr>
                                            <p:cTn id="32" dur="1000"/>
                                            <p:tgtEl>
                                              <p:spTgt spid="173"/>
                                            </p:tgtEl>
                                          </p:cBhvr>
                                        </p:animEffect>
                                      </p:childTnLst>
                                    </p:cTn>
                                  </p:par>
                                  <p:par>
                                    <p:cTn id="33" presetID="2" presetClass="entr" presetSubtype="4" fill="hold" grpId="0" nodeType="withEffect">
                                      <p:stCondLst>
                                        <p:cond delay="1500"/>
                                      </p:stCondLst>
                                      <p:childTnLst>
                                        <p:set>
                                          <p:cBhvr>
                                            <p:cTn id="34" dur="1" fill="hold">
                                              <p:stCondLst>
                                                <p:cond delay="0"/>
                                              </p:stCondLst>
                                            </p:cTn>
                                            <p:tgtEl>
                                              <p:spTgt spid="178"/>
                                            </p:tgtEl>
                                            <p:attrNameLst>
                                              <p:attrName>style.visibility</p:attrName>
                                            </p:attrNameLst>
                                          </p:cBhvr>
                                          <p:to>
                                            <p:strVal val="visible"/>
                                          </p:to>
                                        </p:set>
                                        <p:anim calcmode="lin" valueType="num">
                                          <p:cBhvr additive="base">
                                            <p:cTn id="35" dur="750" fill="hold"/>
                                            <p:tgtEl>
                                              <p:spTgt spid="178"/>
                                            </p:tgtEl>
                                            <p:attrNameLst>
                                              <p:attrName>ppt_x</p:attrName>
                                            </p:attrNameLst>
                                          </p:cBhvr>
                                          <p:tavLst>
                                            <p:tav tm="0">
                                              <p:val>
                                                <p:strVal val="#ppt_x"/>
                                              </p:val>
                                            </p:tav>
                                            <p:tav tm="100000">
                                              <p:val>
                                                <p:strVal val="#ppt_x"/>
                                              </p:val>
                                            </p:tav>
                                          </p:tavLst>
                                        </p:anim>
                                        <p:anim calcmode="lin" valueType="num">
                                          <p:cBhvr additive="base">
                                            <p:cTn id="36" dur="750" fill="hold"/>
                                            <p:tgtEl>
                                              <p:spTgt spid="178"/>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1500"/>
                                      </p:stCondLst>
                                      <p:childTnLst>
                                        <p:set>
                                          <p:cBhvr>
                                            <p:cTn id="38" dur="1" fill="hold">
                                              <p:stCondLst>
                                                <p:cond delay="0"/>
                                              </p:stCondLst>
                                            </p:cTn>
                                            <p:tgtEl>
                                              <p:spTgt spid="182"/>
                                            </p:tgtEl>
                                            <p:attrNameLst>
                                              <p:attrName>style.visibility</p:attrName>
                                            </p:attrNameLst>
                                          </p:cBhvr>
                                          <p:to>
                                            <p:strVal val="visible"/>
                                          </p:to>
                                        </p:set>
                                        <p:anim calcmode="lin" valueType="num">
                                          <p:cBhvr additive="base">
                                            <p:cTn id="39" dur="750" fill="hold"/>
                                            <p:tgtEl>
                                              <p:spTgt spid="182"/>
                                            </p:tgtEl>
                                            <p:attrNameLst>
                                              <p:attrName>ppt_x</p:attrName>
                                            </p:attrNameLst>
                                          </p:cBhvr>
                                          <p:tavLst>
                                            <p:tav tm="0">
                                              <p:val>
                                                <p:strVal val="#ppt_x"/>
                                              </p:val>
                                            </p:tav>
                                            <p:tav tm="100000">
                                              <p:val>
                                                <p:strVal val="#ppt_x"/>
                                              </p:val>
                                            </p:tav>
                                          </p:tavLst>
                                        </p:anim>
                                        <p:anim calcmode="lin" valueType="num">
                                          <p:cBhvr additive="base">
                                            <p:cTn id="40" dur="750" fill="hold"/>
                                            <p:tgtEl>
                                              <p:spTgt spid="182"/>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1500"/>
                                      </p:stCondLst>
                                      <p:childTnLst>
                                        <p:set>
                                          <p:cBhvr>
                                            <p:cTn id="42" dur="1" fill="hold">
                                              <p:stCondLst>
                                                <p:cond delay="0"/>
                                              </p:stCondLst>
                                            </p:cTn>
                                            <p:tgtEl>
                                              <p:spTgt spid="176"/>
                                            </p:tgtEl>
                                            <p:attrNameLst>
                                              <p:attrName>style.visibility</p:attrName>
                                            </p:attrNameLst>
                                          </p:cBhvr>
                                          <p:to>
                                            <p:strVal val="visible"/>
                                          </p:to>
                                        </p:set>
                                        <p:anim calcmode="lin" valueType="num">
                                          <p:cBhvr additive="base">
                                            <p:cTn id="43" dur="750" fill="hold"/>
                                            <p:tgtEl>
                                              <p:spTgt spid="176"/>
                                            </p:tgtEl>
                                            <p:attrNameLst>
                                              <p:attrName>ppt_x</p:attrName>
                                            </p:attrNameLst>
                                          </p:cBhvr>
                                          <p:tavLst>
                                            <p:tav tm="0">
                                              <p:val>
                                                <p:strVal val="#ppt_x"/>
                                              </p:val>
                                            </p:tav>
                                            <p:tav tm="100000">
                                              <p:val>
                                                <p:strVal val="#ppt_x"/>
                                              </p:val>
                                            </p:tav>
                                          </p:tavLst>
                                        </p:anim>
                                        <p:anim calcmode="lin" valueType="num">
                                          <p:cBhvr additive="base">
                                            <p:cTn id="44" dur="750" fill="hold"/>
                                            <p:tgtEl>
                                              <p:spTgt spid="176"/>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1500"/>
                                      </p:stCondLst>
                                      <p:childTnLst>
                                        <p:set>
                                          <p:cBhvr>
                                            <p:cTn id="46" dur="1" fill="hold">
                                              <p:stCondLst>
                                                <p:cond delay="0"/>
                                              </p:stCondLst>
                                            </p:cTn>
                                            <p:tgtEl>
                                              <p:spTgt spid="180"/>
                                            </p:tgtEl>
                                            <p:attrNameLst>
                                              <p:attrName>style.visibility</p:attrName>
                                            </p:attrNameLst>
                                          </p:cBhvr>
                                          <p:to>
                                            <p:strVal val="visible"/>
                                          </p:to>
                                        </p:set>
                                        <p:anim calcmode="lin" valueType="num">
                                          <p:cBhvr additive="base">
                                            <p:cTn id="47" dur="750" fill="hold"/>
                                            <p:tgtEl>
                                              <p:spTgt spid="180"/>
                                            </p:tgtEl>
                                            <p:attrNameLst>
                                              <p:attrName>ppt_x</p:attrName>
                                            </p:attrNameLst>
                                          </p:cBhvr>
                                          <p:tavLst>
                                            <p:tav tm="0">
                                              <p:val>
                                                <p:strVal val="#ppt_x"/>
                                              </p:val>
                                            </p:tav>
                                            <p:tav tm="100000">
                                              <p:val>
                                                <p:strVal val="#ppt_x"/>
                                              </p:val>
                                            </p:tav>
                                          </p:tavLst>
                                        </p:anim>
                                        <p:anim calcmode="lin" valueType="num">
                                          <p:cBhvr additive="base">
                                            <p:cTn id="48" dur="750" fill="hold"/>
                                            <p:tgtEl>
                                              <p:spTgt spid="180"/>
                                            </p:tgtEl>
                                            <p:attrNameLst>
                                              <p:attrName>ppt_y</p:attrName>
                                            </p:attrNameLst>
                                          </p:cBhvr>
                                          <p:tavLst>
                                            <p:tav tm="0">
                                              <p:val>
                                                <p:strVal val="1+#ppt_h/2"/>
                                              </p:val>
                                            </p:tav>
                                            <p:tav tm="100000">
                                              <p:val>
                                                <p:strVal val="#ppt_y"/>
                                              </p:val>
                                            </p:tav>
                                          </p:tavLst>
                                        </p:anim>
                                      </p:childTnLst>
                                    </p:cTn>
                                  </p:par>
                                  <p:par>
                                    <p:cTn id="49" presetID="2" presetClass="entr" presetSubtype="1" fill="hold" grpId="0" nodeType="withEffect">
                                      <p:stCondLst>
                                        <p:cond delay="1500"/>
                                      </p:stCondLst>
                                      <p:childTnLst>
                                        <p:set>
                                          <p:cBhvr>
                                            <p:cTn id="50" dur="1" fill="hold">
                                              <p:stCondLst>
                                                <p:cond delay="0"/>
                                              </p:stCondLst>
                                            </p:cTn>
                                            <p:tgtEl>
                                              <p:spTgt spid="181"/>
                                            </p:tgtEl>
                                            <p:attrNameLst>
                                              <p:attrName>style.visibility</p:attrName>
                                            </p:attrNameLst>
                                          </p:cBhvr>
                                          <p:to>
                                            <p:strVal val="visible"/>
                                          </p:to>
                                        </p:set>
                                        <p:anim calcmode="lin" valueType="num">
                                          <p:cBhvr additive="base">
                                            <p:cTn id="51" dur="750" fill="hold"/>
                                            <p:tgtEl>
                                              <p:spTgt spid="181"/>
                                            </p:tgtEl>
                                            <p:attrNameLst>
                                              <p:attrName>ppt_x</p:attrName>
                                            </p:attrNameLst>
                                          </p:cBhvr>
                                          <p:tavLst>
                                            <p:tav tm="0">
                                              <p:val>
                                                <p:strVal val="#ppt_x"/>
                                              </p:val>
                                            </p:tav>
                                            <p:tav tm="100000">
                                              <p:val>
                                                <p:strVal val="#ppt_x"/>
                                              </p:val>
                                            </p:tav>
                                          </p:tavLst>
                                        </p:anim>
                                        <p:anim calcmode="lin" valueType="num">
                                          <p:cBhvr additive="base">
                                            <p:cTn id="52" dur="750" fill="hold"/>
                                            <p:tgtEl>
                                              <p:spTgt spid="181"/>
                                            </p:tgtEl>
                                            <p:attrNameLst>
                                              <p:attrName>ppt_y</p:attrName>
                                            </p:attrNameLst>
                                          </p:cBhvr>
                                          <p:tavLst>
                                            <p:tav tm="0">
                                              <p:val>
                                                <p:strVal val="0-#ppt_h/2"/>
                                              </p:val>
                                            </p:tav>
                                            <p:tav tm="100000">
                                              <p:val>
                                                <p:strVal val="#ppt_y"/>
                                              </p:val>
                                            </p:tav>
                                          </p:tavLst>
                                        </p:anim>
                                      </p:childTnLst>
                                    </p:cTn>
                                  </p:par>
                                  <p:par>
                                    <p:cTn id="53" presetID="2" presetClass="entr" presetSubtype="1" fill="hold" grpId="0" nodeType="withEffect">
                                      <p:stCondLst>
                                        <p:cond delay="1500"/>
                                      </p:stCondLst>
                                      <p:childTnLst>
                                        <p:set>
                                          <p:cBhvr>
                                            <p:cTn id="54" dur="1" fill="hold">
                                              <p:stCondLst>
                                                <p:cond delay="0"/>
                                              </p:stCondLst>
                                            </p:cTn>
                                            <p:tgtEl>
                                              <p:spTgt spid="177"/>
                                            </p:tgtEl>
                                            <p:attrNameLst>
                                              <p:attrName>style.visibility</p:attrName>
                                            </p:attrNameLst>
                                          </p:cBhvr>
                                          <p:to>
                                            <p:strVal val="visible"/>
                                          </p:to>
                                        </p:set>
                                        <p:anim calcmode="lin" valueType="num">
                                          <p:cBhvr additive="base">
                                            <p:cTn id="55" dur="750" fill="hold"/>
                                            <p:tgtEl>
                                              <p:spTgt spid="177"/>
                                            </p:tgtEl>
                                            <p:attrNameLst>
                                              <p:attrName>ppt_x</p:attrName>
                                            </p:attrNameLst>
                                          </p:cBhvr>
                                          <p:tavLst>
                                            <p:tav tm="0">
                                              <p:val>
                                                <p:strVal val="#ppt_x"/>
                                              </p:val>
                                            </p:tav>
                                            <p:tav tm="100000">
                                              <p:val>
                                                <p:strVal val="#ppt_x"/>
                                              </p:val>
                                            </p:tav>
                                          </p:tavLst>
                                        </p:anim>
                                        <p:anim calcmode="lin" valueType="num">
                                          <p:cBhvr additive="base">
                                            <p:cTn id="56" dur="750" fill="hold"/>
                                            <p:tgtEl>
                                              <p:spTgt spid="177"/>
                                            </p:tgtEl>
                                            <p:attrNameLst>
                                              <p:attrName>ppt_y</p:attrName>
                                            </p:attrNameLst>
                                          </p:cBhvr>
                                          <p:tavLst>
                                            <p:tav tm="0">
                                              <p:val>
                                                <p:strVal val="0-#ppt_h/2"/>
                                              </p:val>
                                            </p:tav>
                                            <p:tav tm="100000">
                                              <p:val>
                                                <p:strVal val="#ppt_y"/>
                                              </p:val>
                                            </p:tav>
                                          </p:tavLst>
                                        </p:anim>
                                      </p:childTnLst>
                                    </p:cTn>
                                  </p:par>
                                  <p:par>
                                    <p:cTn id="57" presetID="2" presetClass="entr" presetSubtype="1" fill="hold" grpId="0" nodeType="withEffect">
                                      <p:stCondLst>
                                        <p:cond delay="1500"/>
                                      </p:stCondLst>
                                      <p:childTnLst>
                                        <p:set>
                                          <p:cBhvr>
                                            <p:cTn id="58" dur="1" fill="hold">
                                              <p:stCondLst>
                                                <p:cond delay="0"/>
                                              </p:stCondLst>
                                            </p:cTn>
                                            <p:tgtEl>
                                              <p:spTgt spid="179"/>
                                            </p:tgtEl>
                                            <p:attrNameLst>
                                              <p:attrName>style.visibility</p:attrName>
                                            </p:attrNameLst>
                                          </p:cBhvr>
                                          <p:to>
                                            <p:strVal val="visible"/>
                                          </p:to>
                                        </p:set>
                                        <p:anim calcmode="lin" valueType="num">
                                          <p:cBhvr additive="base">
                                            <p:cTn id="59" dur="750" fill="hold"/>
                                            <p:tgtEl>
                                              <p:spTgt spid="179"/>
                                            </p:tgtEl>
                                            <p:attrNameLst>
                                              <p:attrName>ppt_x</p:attrName>
                                            </p:attrNameLst>
                                          </p:cBhvr>
                                          <p:tavLst>
                                            <p:tav tm="0">
                                              <p:val>
                                                <p:strVal val="#ppt_x"/>
                                              </p:val>
                                            </p:tav>
                                            <p:tav tm="100000">
                                              <p:val>
                                                <p:strVal val="#ppt_x"/>
                                              </p:val>
                                            </p:tav>
                                          </p:tavLst>
                                        </p:anim>
                                        <p:anim calcmode="lin" valueType="num">
                                          <p:cBhvr additive="base">
                                            <p:cTn id="60" dur="750" fill="hold"/>
                                            <p:tgtEl>
                                              <p:spTgt spid="179"/>
                                            </p:tgtEl>
                                            <p:attrNameLst>
                                              <p:attrName>ppt_y</p:attrName>
                                            </p:attrNameLst>
                                          </p:cBhvr>
                                          <p:tavLst>
                                            <p:tav tm="0">
                                              <p:val>
                                                <p:strVal val="0-#ppt_h/2"/>
                                              </p:val>
                                            </p:tav>
                                            <p:tav tm="100000">
                                              <p:val>
                                                <p:strVal val="#ppt_y"/>
                                              </p:val>
                                            </p:tav>
                                          </p:tavLst>
                                        </p:anim>
                                      </p:childTnLst>
                                    </p:cTn>
                                  </p:par>
                                  <p:par>
                                    <p:cTn id="61" presetID="2" presetClass="entr" presetSubtype="1" fill="hold" grpId="0" nodeType="withEffect">
                                      <p:stCondLst>
                                        <p:cond delay="1500"/>
                                      </p:stCondLst>
                                      <p:childTnLst>
                                        <p:set>
                                          <p:cBhvr>
                                            <p:cTn id="62" dur="1" fill="hold">
                                              <p:stCondLst>
                                                <p:cond delay="0"/>
                                              </p:stCondLst>
                                            </p:cTn>
                                            <p:tgtEl>
                                              <p:spTgt spid="175"/>
                                            </p:tgtEl>
                                            <p:attrNameLst>
                                              <p:attrName>style.visibility</p:attrName>
                                            </p:attrNameLst>
                                          </p:cBhvr>
                                          <p:to>
                                            <p:strVal val="visible"/>
                                          </p:to>
                                        </p:set>
                                        <p:anim calcmode="lin" valueType="num">
                                          <p:cBhvr additive="base">
                                            <p:cTn id="63" dur="750" fill="hold"/>
                                            <p:tgtEl>
                                              <p:spTgt spid="175"/>
                                            </p:tgtEl>
                                            <p:attrNameLst>
                                              <p:attrName>ppt_x</p:attrName>
                                            </p:attrNameLst>
                                          </p:cBhvr>
                                          <p:tavLst>
                                            <p:tav tm="0">
                                              <p:val>
                                                <p:strVal val="#ppt_x"/>
                                              </p:val>
                                            </p:tav>
                                            <p:tav tm="100000">
                                              <p:val>
                                                <p:strVal val="#ppt_x"/>
                                              </p:val>
                                            </p:tav>
                                          </p:tavLst>
                                        </p:anim>
                                        <p:anim calcmode="lin" valueType="num">
                                          <p:cBhvr additive="base">
                                            <p:cTn id="64" dur="750" fill="hold"/>
                                            <p:tgtEl>
                                              <p:spTgt spid="175"/>
                                            </p:tgtEl>
                                            <p:attrNameLst>
                                              <p:attrName>ppt_y</p:attrName>
                                            </p:attrNameLst>
                                          </p:cBhvr>
                                          <p:tavLst>
                                            <p:tav tm="0">
                                              <p:val>
                                                <p:strVal val="0-#ppt_h/2"/>
                                              </p:val>
                                            </p:tav>
                                            <p:tav tm="100000">
                                              <p:val>
                                                <p:strVal val="#ppt_y"/>
                                              </p:val>
                                            </p:tav>
                                          </p:tavLst>
                                        </p:anim>
                                      </p:childTnLst>
                                    </p:cTn>
                                  </p:par>
                                  <p:par>
                                    <p:cTn id="65" presetID="10" presetClass="entr" presetSubtype="0" fill="hold" grpId="0" nodeType="withEffect">
                                      <p:stCondLst>
                                        <p:cond delay="2000"/>
                                      </p:stCondLst>
                                      <p:childTnLst>
                                        <p:set>
                                          <p:cBhvr>
                                            <p:cTn id="66" dur="1" fill="hold">
                                              <p:stCondLst>
                                                <p:cond delay="0"/>
                                              </p:stCondLst>
                                            </p:cTn>
                                            <p:tgtEl>
                                              <p:spTgt spid="172"/>
                                            </p:tgtEl>
                                            <p:attrNameLst>
                                              <p:attrName>style.visibility</p:attrName>
                                            </p:attrNameLst>
                                          </p:cBhvr>
                                          <p:to>
                                            <p:strVal val="visible"/>
                                          </p:to>
                                        </p:set>
                                        <p:animEffect transition="in" filter="fade">
                                          <p:cBhvr>
                                            <p:cTn id="67" dur="500"/>
                                            <p:tgtEl>
                                              <p:spTgt spid="172"/>
                                            </p:tgtEl>
                                          </p:cBhvr>
                                        </p:animEffect>
                                      </p:childTnLst>
                                    </p:cTn>
                                  </p:par>
                                  <p:par>
                                    <p:cTn id="68" presetID="10" presetClass="entr" presetSubtype="0" fill="hold" grpId="0" nodeType="withEffect">
                                      <p:stCondLst>
                                        <p:cond delay="2000"/>
                                      </p:stCondLst>
                                      <p:childTnLst>
                                        <p:set>
                                          <p:cBhvr>
                                            <p:cTn id="69" dur="1" fill="hold">
                                              <p:stCondLst>
                                                <p:cond delay="0"/>
                                              </p:stCondLst>
                                            </p:cTn>
                                            <p:tgtEl>
                                              <p:spTgt spid="174"/>
                                            </p:tgtEl>
                                            <p:attrNameLst>
                                              <p:attrName>style.visibility</p:attrName>
                                            </p:attrNameLst>
                                          </p:cBhvr>
                                          <p:to>
                                            <p:strVal val="visible"/>
                                          </p:to>
                                        </p:set>
                                        <p:animEffect transition="in" filter="fade">
                                          <p:cBhvr>
                                            <p:cTn id="70" dur="500"/>
                                            <p:tgtEl>
                                              <p:spTgt spid="174"/>
                                            </p:tgtEl>
                                          </p:cBhvr>
                                        </p:animEffect>
                                      </p:childTnLst>
                                    </p:cTn>
                                  </p:par>
                                  <p:par>
                                    <p:cTn id="71" presetID="10" presetClass="entr" presetSubtype="0" fill="hold" grpId="0" nodeType="withEffect">
                                      <p:stCondLst>
                                        <p:cond delay="2000"/>
                                      </p:stCondLst>
                                      <p:childTnLst>
                                        <p:set>
                                          <p:cBhvr>
                                            <p:cTn id="72" dur="1" fill="hold">
                                              <p:stCondLst>
                                                <p:cond delay="0"/>
                                              </p:stCondLst>
                                            </p:cTn>
                                            <p:tgtEl>
                                              <p:spTgt spid="170"/>
                                            </p:tgtEl>
                                            <p:attrNameLst>
                                              <p:attrName>style.visibility</p:attrName>
                                            </p:attrNameLst>
                                          </p:cBhvr>
                                          <p:to>
                                            <p:strVal val="visible"/>
                                          </p:to>
                                        </p:set>
                                        <p:animEffect transition="in" filter="fade">
                                          <p:cBhvr>
                                            <p:cTn id="73" dur="500"/>
                                            <p:tgtEl>
                                              <p:spTgt spid="170"/>
                                            </p:tgtEl>
                                          </p:cBhvr>
                                        </p:animEffect>
                                      </p:childTnLst>
                                    </p:cTn>
                                  </p:par>
                                  <p:par>
                                    <p:cTn id="74" presetID="10" presetClass="entr" presetSubtype="0" fill="hold" grpId="0" nodeType="withEffect">
                                      <p:stCondLst>
                                        <p:cond delay="2000"/>
                                      </p:stCondLst>
                                      <p:childTnLst>
                                        <p:set>
                                          <p:cBhvr>
                                            <p:cTn id="75" dur="1" fill="hold">
                                              <p:stCondLst>
                                                <p:cond delay="0"/>
                                              </p:stCondLst>
                                            </p:cTn>
                                            <p:tgtEl>
                                              <p:spTgt spid="168"/>
                                            </p:tgtEl>
                                            <p:attrNameLst>
                                              <p:attrName>style.visibility</p:attrName>
                                            </p:attrNameLst>
                                          </p:cBhvr>
                                          <p:to>
                                            <p:strVal val="visible"/>
                                          </p:to>
                                        </p:set>
                                        <p:animEffect transition="in" filter="fade">
                                          <p:cBhvr>
                                            <p:cTn id="76" dur="500"/>
                                            <p:tgtEl>
                                              <p:spTgt spid="1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 grpId="0" animBg="1"/>
          <p:bldP spid="168" grpId="0"/>
          <p:bldP spid="169" grpId="0" animBg="1"/>
          <p:bldP spid="170" grpId="0"/>
          <p:bldP spid="171" grpId="0" animBg="1"/>
          <p:bldP spid="172" grpId="0"/>
          <p:bldP spid="173" grpId="0" animBg="1"/>
          <p:bldP spid="174" grpId="0"/>
          <p:bldP spid="175" grpId="0"/>
          <p:bldP spid="176" grpId="0"/>
          <p:bldP spid="177" grpId="0"/>
          <p:bldP spid="178" grpId="0"/>
          <p:bldP spid="179" grpId="0"/>
          <p:bldP spid="180" grpId="0"/>
          <p:bldP spid="181" grpId="0"/>
          <p:bldP spid="182" grpId="0"/>
          <p:bldP spid="25" grpId="0"/>
        </p:bldLst>
      </p:timing>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Freeform 24">
            <a:extLst>
              <a:ext uri="{FF2B5EF4-FFF2-40B4-BE49-F238E27FC236}">
                <a16:creationId xmlns:a16="http://schemas.microsoft.com/office/drawing/2014/main" id="{CFBA3676-E0E4-F343-8516-4A9CE5DA0D39}"/>
              </a:ext>
            </a:extLst>
          </p:cNvPr>
          <p:cNvSpPr/>
          <p:nvPr/>
        </p:nvSpPr>
        <p:spPr>
          <a:xfrm>
            <a:off x="919225" y="3603812"/>
            <a:ext cx="2122046" cy="3254188"/>
          </a:xfrm>
          <a:custGeom>
            <a:avLst/>
            <a:gdLst>
              <a:gd name="connsiteX0" fmla="*/ 1691103 w 3382206"/>
              <a:gd name="connsiteY0" fmla="*/ 0 h 5186663"/>
              <a:gd name="connsiteX1" fmla="*/ 3382195 w 3382206"/>
              <a:gd name="connsiteY1" fmla="*/ 1695450 h 5186663"/>
              <a:gd name="connsiteX2" fmla="*/ 2858907 w 3382206"/>
              <a:gd name="connsiteY2" fmla="*/ 2921699 h 5186663"/>
              <a:gd name="connsiteX3" fmla="*/ 2316807 w 3382206"/>
              <a:gd name="connsiteY3" fmla="*/ 3644646 h 5186663"/>
              <a:gd name="connsiteX4" fmla="*/ 2316807 w 3382206"/>
              <a:gd name="connsiteY4" fmla="*/ 4057555 h 5186663"/>
              <a:gd name="connsiteX5" fmla="*/ 2301606 w 3382206"/>
              <a:gd name="connsiteY5" fmla="*/ 4127945 h 5186663"/>
              <a:gd name="connsiteX6" fmla="*/ 2334773 w 3382206"/>
              <a:gd name="connsiteY6" fmla="*/ 4148157 h 5186663"/>
              <a:gd name="connsiteX7" fmla="*/ 2358609 w 3382206"/>
              <a:gd name="connsiteY7" fmla="*/ 4362355 h 5186663"/>
              <a:gd name="connsiteX8" fmla="*/ 2358609 w 3382206"/>
              <a:gd name="connsiteY8" fmla="*/ 4552855 h 5186663"/>
              <a:gd name="connsiteX9" fmla="*/ 2358609 w 3382206"/>
              <a:gd name="connsiteY9" fmla="*/ 4743355 h 5186663"/>
              <a:gd name="connsiteX10" fmla="*/ 2391956 w 3382206"/>
              <a:gd name="connsiteY10" fmla="*/ 4838509 h 5186663"/>
              <a:gd name="connsiteX11" fmla="*/ 2240043 w 3382206"/>
              <a:gd name="connsiteY11" fmla="*/ 4991005 h 5186663"/>
              <a:gd name="connsiteX12" fmla="*/ 1997495 w 3382206"/>
              <a:gd name="connsiteY12" fmla="*/ 4991005 h 5186663"/>
              <a:gd name="connsiteX13" fmla="*/ 1997495 w 3382206"/>
              <a:gd name="connsiteY13" fmla="*/ 5186663 h 5186663"/>
              <a:gd name="connsiteX14" fmla="*/ 1883489 w 3382206"/>
              <a:gd name="connsiteY14" fmla="*/ 5186663 h 5186663"/>
              <a:gd name="connsiteX15" fmla="*/ 1883489 w 3382206"/>
              <a:gd name="connsiteY15" fmla="*/ 4933855 h 5186663"/>
              <a:gd name="connsiteX16" fmla="*/ 1940492 w 3382206"/>
              <a:gd name="connsiteY16" fmla="*/ 4876705 h 5186663"/>
              <a:gd name="connsiteX17" fmla="*/ 2240043 w 3382206"/>
              <a:gd name="connsiteY17" fmla="*/ 4876705 h 5186663"/>
              <a:gd name="connsiteX18" fmla="*/ 2278045 w 3382206"/>
              <a:gd name="connsiteY18" fmla="*/ 4838605 h 5186663"/>
              <a:gd name="connsiteX19" fmla="*/ 2240043 w 3382206"/>
              <a:gd name="connsiteY19" fmla="*/ 4800505 h 5186663"/>
              <a:gd name="connsiteX20" fmla="*/ 1940492 w 3382206"/>
              <a:gd name="connsiteY20" fmla="*/ 4800505 h 5186663"/>
              <a:gd name="connsiteX21" fmla="*/ 1883489 w 3382206"/>
              <a:gd name="connsiteY21" fmla="*/ 4743355 h 5186663"/>
              <a:gd name="connsiteX22" fmla="*/ 1940492 w 3382206"/>
              <a:gd name="connsiteY22" fmla="*/ 4686205 h 5186663"/>
              <a:gd name="connsiteX23" fmla="*/ 2240043 w 3382206"/>
              <a:gd name="connsiteY23" fmla="*/ 4686205 h 5186663"/>
              <a:gd name="connsiteX24" fmla="*/ 2278045 w 3382206"/>
              <a:gd name="connsiteY24" fmla="*/ 4648105 h 5186663"/>
              <a:gd name="connsiteX25" fmla="*/ 2240043 w 3382206"/>
              <a:gd name="connsiteY25" fmla="*/ 4610005 h 5186663"/>
              <a:gd name="connsiteX26" fmla="*/ 1940492 w 3382206"/>
              <a:gd name="connsiteY26" fmla="*/ 4610005 h 5186663"/>
              <a:gd name="connsiteX27" fmla="*/ 1883489 w 3382206"/>
              <a:gd name="connsiteY27" fmla="*/ 4552855 h 5186663"/>
              <a:gd name="connsiteX28" fmla="*/ 1940492 w 3382206"/>
              <a:gd name="connsiteY28" fmla="*/ 4495705 h 5186663"/>
              <a:gd name="connsiteX29" fmla="*/ 2240043 w 3382206"/>
              <a:gd name="connsiteY29" fmla="*/ 4495705 h 5186663"/>
              <a:gd name="connsiteX30" fmla="*/ 2278045 w 3382206"/>
              <a:gd name="connsiteY30" fmla="*/ 4457605 h 5186663"/>
              <a:gd name="connsiteX31" fmla="*/ 2240043 w 3382206"/>
              <a:gd name="connsiteY31" fmla="*/ 4419505 h 5186663"/>
              <a:gd name="connsiteX32" fmla="*/ 1940492 w 3382206"/>
              <a:gd name="connsiteY32" fmla="*/ 4419505 h 5186663"/>
              <a:gd name="connsiteX33" fmla="*/ 1883489 w 3382206"/>
              <a:gd name="connsiteY33" fmla="*/ 4362355 h 5186663"/>
              <a:gd name="connsiteX34" fmla="*/ 1940492 w 3382206"/>
              <a:gd name="connsiteY34" fmla="*/ 4305205 h 5186663"/>
              <a:gd name="connsiteX35" fmla="*/ 2240043 w 3382206"/>
              <a:gd name="connsiteY35" fmla="*/ 4305205 h 5186663"/>
              <a:gd name="connsiteX36" fmla="*/ 2278045 w 3382206"/>
              <a:gd name="connsiteY36" fmla="*/ 4267105 h 5186663"/>
              <a:gd name="connsiteX37" fmla="*/ 2240043 w 3382206"/>
              <a:gd name="connsiteY37" fmla="*/ 4229005 h 5186663"/>
              <a:gd name="connsiteX38" fmla="*/ 1940492 w 3382206"/>
              <a:gd name="connsiteY38" fmla="*/ 4229005 h 5186663"/>
              <a:gd name="connsiteX39" fmla="*/ 1883489 w 3382206"/>
              <a:gd name="connsiteY39" fmla="*/ 4171855 h 5186663"/>
              <a:gd name="connsiteX40" fmla="*/ 1940492 w 3382206"/>
              <a:gd name="connsiteY40" fmla="*/ 4114705 h 5186663"/>
              <a:gd name="connsiteX41" fmla="*/ 2145798 w 3382206"/>
              <a:gd name="connsiteY41" fmla="*/ 4114705 h 5186663"/>
              <a:gd name="connsiteX42" fmla="*/ 2202801 w 3382206"/>
              <a:gd name="connsiteY42" fmla="*/ 4057555 h 5186663"/>
              <a:gd name="connsiteX43" fmla="*/ 2202801 w 3382206"/>
              <a:gd name="connsiteY43" fmla="*/ 3644646 h 5186663"/>
              <a:gd name="connsiteX44" fmla="*/ 2780147 w 3382206"/>
              <a:gd name="connsiteY44" fmla="*/ 2839117 h 5186663"/>
              <a:gd name="connsiteX45" fmla="*/ 3268189 w 3382206"/>
              <a:gd name="connsiteY45" fmla="*/ 1695450 h 5186663"/>
              <a:gd name="connsiteX46" fmla="*/ 1691103 w 3382206"/>
              <a:gd name="connsiteY46" fmla="*/ 114300 h 5186663"/>
              <a:gd name="connsiteX47" fmla="*/ 114018 w 3382206"/>
              <a:gd name="connsiteY47" fmla="*/ 1695450 h 5186663"/>
              <a:gd name="connsiteX48" fmla="*/ 602059 w 3382206"/>
              <a:gd name="connsiteY48" fmla="*/ 2839022 h 5186663"/>
              <a:gd name="connsiteX49" fmla="*/ 1179406 w 3382206"/>
              <a:gd name="connsiteY49" fmla="*/ 3644646 h 5186663"/>
              <a:gd name="connsiteX50" fmla="*/ 1179406 w 3382206"/>
              <a:gd name="connsiteY50" fmla="*/ 4057555 h 5186663"/>
              <a:gd name="connsiteX51" fmla="*/ 1236409 w 3382206"/>
              <a:gd name="connsiteY51" fmla="*/ 4114705 h 5186663"/>
              <a:gd name="connsiteX52" fmla="*/ 1460146 w 3382206"/>
              <a:gd name="connsiteY52" fmla="*/ 4114705 h 5186663"/>
              <a:gd name="connsiteX53" fmla="*/ 1517149 w 3382206"/>
              <a:gd name="connsiteY53" fmla="*/ 4171855 h 5186663"/>
              <a:gd name="connsiteX54" fmla="*/ 1460146 w 3382206"/>
              <a:gd name="connsiteY54" fmla="*/ 4229005 h 5186663"/>
              <a:gd name="connsiteX55" fmla="*/ 1142354 w 3382206"/>
              <a:gd name="connsiteY55" fmla="*/ 4229005 h 5186663"/>
              <a:gd name="connsiteX56" fmla="*/ 1104352 w 3382206"/>
              <a:gd name="connsiteY56" fmla="*/ 4267105 h 5186663"/>
              <a:gd name="connsiteX57" fmla="*/ 1142354 w 3382206"/>
              <a:gd name="connsiteY57" fmla="*/ 4305205 h 5186663"/>
              <a:gd name="connsiteX58" fmla="*/ 1460146 w 3382206"/>
              <a:gd name="connsiteY58" fmla="*/ 4305205 h 5186663"/>
              <a:gd name="connsiteX59" fmla="*/ 1517149 w 3382206"/>
              <a:gd name="connsiteY59" fmla="*/ 4362355 h 5186663"/>
              <a:gd name="connsiteX60" fmla="*/ 1460146 w 3382206"/>
              <a:gd name="connsiteY60" fmla="*/ 4419505 h 5186663"/>
              <a:gd name="connsiteX61" fmla="*/ 1142354 w 3382206"/>
              <a:gd name="connsiteY61" fmla="*/ 4419505 h 5186663"/>
              <a:gd name="connsiteX62" fmla="*/ 1104352 w 3382206"/>
              <a:gd name="connsiteY62" fmla="*/ 4457605 h 5186663"/>
              <a:gd name="connsiteX63" fmla="*/ 1142354 w 3382206"/>
              <a:gd name="connsiteY63" fmla="*/ 4495705 h 5186663"/>
              <a:gd name="connsiteX64" fmla="*/ 1460146 w 3382206"/>
              <a:gd name="connsiteY64" fmla="*/ 4495705 h 5186663"/>
              <a:gd name="connsiteX65" fmla="*/ 1517149 w 3382206"/>
              <a:gd name="connsiteY65" fmla="*/ 4552855 h 5186663"/>
              <a:gd name="connsiteX66" fmla="*/ 1460146 w 3382206"/>
              <a:gd name="connsiteY66" fmla="*/ 4610005 h 5186663"/>
              <a:gd name="connsiteX67" fmla="*/ 1142354 w 3382206"/>
              <a:gd name="connsiteY67" fmla="*/ 4610005 h 5186663"/>
              <a:gd name="connsiteX68" fmla="*/ 1104352 w 3382206"/>
              <a:gd name="connsiteY68" fmla="*/ 4648105 h 5186663"/>
              <a:gd name="connsiteX69" fmla="*/ 1142354 w 3382206"/>
              <a:gd name="connsiteY69" fmla="*/ 4686205 h 5186663"/>
              <a:gd name="connsiteX70" fmla="*/ 1460146 w 3382206"/>
              <a:gd name="connsiteY70" fmla="*/ 4686205 h 5186663"/>
              <a:gd name="connsiteX71" fmla="*/ 1517149 w 3382206"/>
              <a:gd name="connsiteY71" fmla="*/ 4743355 h 5186663"/>
              <a:gd name="connsiteX72" fmla="*/ 1460146 w 3382206"/>
              <a:gd name="connsiteY72" fmla="*/ 4800505 h 5186663"/>
              <a:gd name="connsiteX73" fmla="*/ 1142354 w 3382206"/>
              <a:gd name="connsiteY73" fmla="*/ 4800505 h 5186663"/>
              <a:gd name="connsiteX74" fmla="*/ 1104352 w 3382206"/>
              <a:gd name="connsiteY74" fmla="*/ 4838605 h 5186663"/>
              <a:gd name="connsiteX75" fmla="*/ 1142354 w 3382206"/>
              <a:gd name="connsiteY75" fmla="*/ 4876705 h 5186663"/>
              <a:gd name="connsiteX76" fmla="*/ 1459956 w 3382206"/>
              <a:gd name="connsiteY76" fmla="*/ 4876705 h 5186663"/>
              <a:gd name="connsiteX77" fmla="*/ 1516959 w 3382206"/>
              <a:gd name="connsiteY77" fmla="*/ 4933855 h 5186663"/>
              <a:gd name="connsiteX78" fmla="*/ 1516959 w 3382206"/>
              <a:gd name="connsiteY78" fmla="*/ 5186663 h 5186663"/>
              <a:gd name="connsiteX79" fmla="*/ 1402953 w 3382206"/>
              <a:gd name="connsiteY79" fmla="*/ 5186663 h 5186663"/>
              <a:gd name="connsiteX80" fmla="*/ 1402953 w 3382206"/>
              <a:gd name="connsiteY80" fmla="*/ 4991005 h 5186663"/>
              <a:gd name="connsiteX81" fmla="*/ 1142164 w 3382206"/>
              <a:gd name="connsiteY81" fmla="*/ 4991005 h 5186663"/>
              <a:gd name="connsiteX82" fmla="*/ 1047253 w 3382206"/>
              <a:gd name="connsiteY82" fmla="*/ 4957572 h 5186663"/>
              <a:gd name="connsiteX83" fmla="*/ 1023597 w 3382206"/>
              <a:gd name="connsiteY83" fmla="*/ 4743355 h 5186663"/>
              <a:gd name="connsiteX84" fmla="*/ 1023597 w 3382206"/>
              <a:gd name="connsiteY84" fmla="*/ 4552855 h 5186663"/>
              <a:gd name="connsiteX85" fmla="*/ 1023597 w 3382206"/>
              <a:gd name="connsiteY85" fmla="*/ 4362355 h 5186663"/>
              <a:gd name="connsiteX86" fmla="*/ 1003437 w 3382206"/>
              <a:gd name="connsiteY86" fmla="*/ 4329103 h 5186663"/>
              <a:gd name="connsiteX87" fmla="*/ 1080600 w 3382206"/>
              <a:gd name="connsiteY87" fmla="*/ 4127945 h 5186663"/>
              <a:gd name="connsiteX88" fmla="*/ 1065399 w 3382206"/>
              <a:gd name="connsiteY88" fmla="*/ 4057555 h 5186663"/>
              <a:gd name="connsiteX89" fmla="*/ 1065399 w 3382206"/>
              <a:gd name="connsiteY89" fmla="*/ 3644646 h 5186663"/>
              <a:gd name="connsiteX90" fmla="*/ 523300 w 3382206"/>
              <a:gd name="connsiteY90" fmla="*/ 2921699 h 5186663"/>
              <a:gd name="connsiteX91" fmla="*/ 12 w 3382206"/>
              <a:gd name="connsiteY91" fmla="*/ 1695450 h 5186663"/>
              <a:gd name="connsiteX92" fmla="*/ 1691103 w 3382206"/>
              <a:gd name="connsiteY92" fmla="*/ 0 h 5186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3382206" h="5186663">
                <a:moveTo>
                  <a:pt x="1691103" y="0"/>
                </a:moveTo>
                <a:cubicBezTo>
                  <a:pt x="2623579" y="0"/>
                  <a:pt x="3382195" y="760476"/>
                  <a:pt x="3382195" y="1695450"/>
                </a:cubicBezTo>
                <a:cubicBezTo>
                  <a:pt x="3383924" y="2159060"/>
                  <a:pt x="3194569" y="2602802"/>
                  <a:pt x="2858907" y="2921699"/>
                </a:cubicBezTo>
                <a:cubicBezTo>
                  <a:pt x="2604768" y="3165062"/>
                  <a:pt x="2316807" y="3440811"/>
                  <a:pt x="2316807" y="3644646"/>
                </a:cubicBezTo>
                <a:lnTo>
                  <a:pt x="2316807" y="4057555"/>
                </a:lnTo>
                <a:cubicBezTo>
                  <a:pt x="2316845" y="4081844"/>
                  <a:pt x="2311658" y="4105847"/>
                  <a:pt x="2301606" y="4127945"/>
                </a:cubicBezTo>
                <a:cubicBezTo>
                  <a:pt x="2313472" y="4133231"/>
                  <a:pt x="2324626" y="4140032"/>
                  <a:pt x="2334773" y="4148157"/>
                </a:cubicBezTo>
                <a:cubicBezTo>
                  <a:pt x="2400345" y="4200706"/>
                  <a:pt x="2411024" y="4296604"/>
                  <a:pt x="2358609" y="4362355"/>
                </a:cubicBezTo>
                <a:cubicBezTo>
                  <a:pt x="2403072" y="4418029"/>
                  <a:pt x="2403072" y="4497181"/>
                  <a:pt x="2358609" y="4552855"/>
                </a:cubicBezTo>
                <a:cubicBezTo>
                  <a:pt x="2403072" y="4608529"/>
                  <a:pt x="2403072" y="4687681"/>
                  <a:pt x="2358609" y="4743355"/>
                </a:cubicBezTo>
                <a:cubicBezTo>
                  <a:pt x="2380176" y="4770358"/>
                  <a:pt x="2391937" y="4803915"/>
                  <a:pt x="2391956" y="4838509"/>
                </a:cubicBezTo>
                <a:cubicBezTo>
                  <a:pt x="2392013" y="4922682"/>
                  <a:pt x="2323999" y="4990948"/>
                  <a:pt x="2240043" y="4991005"/>
                </a:cubicBezTo>
                <a:lnTo>
                  <a:pt x="1997495" y="4991005"/>
                </a:lnTo>
                <a:lnTo>
                  <a:pt x="1997495" y="5186663"/>
                </a:lnTo>
                <a:lnTo>
                  <a:pt x="1883489" y="5186663"/>
                </a:lnTo>
                <a:lnTo>
                  <a:pt x="1883489" y="4933855"/>
                </a:lnTo>
                <a:cubicBezTo>
                  <a:pt x="1883489" y="4902289"/>
                  <a:pt x="1909007" y="4876705"/>
                  <a:pt x="1940492" y="4876705"/>
                </a:cubicBezTo>
                <a:lnTo>
                  <a:pt x="2240043" y="4876705"/>
                </a:lnTo>
                <a:cubicBezTo>
                  <a:pt x="2261030" y="4876705"/>
                  <a:pt x="2278045" y="4859646"/>
                  <a:pt x="2278045" y="4838605"/>
                </a:cubicBezTo>
                <a:cubicBezTo>
                  <a:pt x="2278045" y="4817564"/>
                  <a:pt x="2261030" y="4800505"/>
                  <a:pt x="2240043" y="4800505"/>
                </a:cubicBezTo>
                <a:lnTo>
                  <a:pt x="1940492" y="4800505"/>
                </a:lnTo>
                <a:cubicBezTo>
                  <a:pt x="1909007" y="4800505"/>
                  <a:pt x="1883489" y="4774921"/>
                  <a:pt x="1883489" y="4743355"/>
                </a:cubicBezTo>
                <a:cubicBezTo>
                  <a:pt x="1883489" y="4711789"/>
                  <a:pt x="1909007" y="4686205"/>
                  <a:pt x="1940492" y="4686205"/>
                </a:cubicBezTo>
                <a:lnTo>
                  <a:pt x="2240043" y="4686205"/>
                </a:lnTo>
                <a:cubicBezTo>
                  <a:pt x="2261030" y="4686205"/>
                  <a:pt x="2278045" y="4669146"/>
                  <a:pt x="2278045" y="4648105"/>
                </a:cubicBezTo>
                <a:cubicBezTo>
                  <a:pt x="2278045" y="4627064"/>
                  <a:pt x="2261030" y="4610005"/>
                  <a:pt x="2240043" y="4610005"/>
                </a:cubicBezTo>
                <a:lnTo>
                  <a:pt x="1940492" y="4610005"/>
                </a:lnTo>
                <a:cubicBezTo>
                  <a:pt x="1909007" y="4610005"/>
                  <a:pt x="1883489" y="4584421"/>
                  <a:pt x="1883489" y="4552855"/>
                </a:cubicBezTo>
                <a:cubicBezTo>
                  <a:pt x="1883489" y="4521289"/>
                  <a:pt x="1909007" y="4495705"/>
                  <a:pt x="1940492" y="4495705"/>
                </a:cubicBezTo>
                <a:lnTo>
                  <a:pt x="2240043" y="4495705"/>
                </a:lnTo>
                <a:cubicBezTo>
                  <a:pt x="2261030" y="4495705"/>
                  <a:pt x="2278045" y="4478646"/>
                  <a:pt x="2278045" y="4457605"/>
                </a:cubicBezTo>
                <a:cubicBezTo>
                  <a:pt x="2278045" y="4436564"/>
                  <a:pt x="2261030" y="4419505"/>
                  <a:pt x="2240043" y="4419505"/>
                </a:cubicBezTo>
                <a:lnTo>
                  <a:pt x="1940492" y="4419505"/>
                </a:lnTo>
                <a:cubicBezTo>
                  <a:pt x="1909007" y="4419505"/>
                  <a:pt x="1883489" y="4393921"/>
                  <a:pt x="1883489" y="4362355"/>
                </a:cubicBezTo>
                <a:cubicBezTo>
                  <a:pt x="1883489" y="4330789"/>
                  <a:pt x="1909007" y="4305205"/>
                  <a:pt x="1940492" y="4305205"/>
                </a:cubicBezTo>
                <a:lnTo>
                  <a:pt x="2240043" y="4305205"/>
                </a:lnTo>
                <a:cubicBezTo>
                  <a:pt x="2261030" y="4305205"/>
                  <a:pt x="2278045" y="4288146"/>
                  <a:pt x="2278045" y="4267105"/>
                </a:cubicBezTo>
                <a:cubicBezTo>
                  <a:pt x="2278045" y="4246064"/>
                  <a:pt x="2261030" y="4229005"/>
                  <a:pt x="2240043" y="4229005"/>
                </a:cubicBezTo>
                <a:lnTo>
                  <a:pt x="1940492" y="4229005"/>
                </a:lnTo>
                <a:cubicBezTo>
                  <a:pt x="1909007" y="4229005"/>
                  <a:pt x="1883489" y="4203421"/>
                  <a:pt x="1883489" y="4171855"/>
                </a:cubicBezTo>
                <a:cubicBezTo>
                  <a:pt x="1883489" y="4140289"/>
                  <a:pt x="1909007" y="4114705"/>
                  <a:pt x="1940492" y="4114705"/>
                </a:cubicBezTo>
                <a:lnTo>
                  <a:pt x="2145798" y="4114705"/>
                </a:lnTo>
                <a:cubicBezTo>
                  <a:pt x="2177283" y="4114705"/>
                  <a:pt x="2202801" y="4089121"/>
                  <a:pt x="2202801" y="4057555"/>
                </a:cubicBezTo>
                <a:lnTo>
                  <a:pt x="2202801" y="3644646"/>
                </a:lnTo>
                <a:cubicBezTo>
                  <a:pt x="2202801" y="3391567"/>
                  <a:pt x="2496272" y="3110865"/>
                  <a:pt x="2780147" y="2839117"/>
                </a:cubicBezTo>
                <a:cubicBezTo>
                  <a:pt x="3093199" y="2541699"/>
                  <a:pt x="3269804" y="2127837"/>
                  <a:pt x="3268189" y="1695450"/>
                </a:cubicBezTo>
                <a:cubicBezTo>
                  <a:pt x="3268189" y="823627"/>
                  <a:pt x="2560686" y="114300"/>
                  <a:pt x="1691103" y="114300"/>
                </a:cubicBezTo>
                <a:cubicBezTo>
                  <a:pt x="821521" y="114300"/>
                  <a:pt x="114018" y="823532"/>
                  <a:pt x="114018" y="1695450"/>
                </a:cubicBezTo>
                <a:cubicBezTo>
                  <a:pt x="112385" y="2127818"/>
                  <a:pt x="288997" y="2541651"/>
                  <a:pt x="602059" y="2839022"/>
                </a:cubicBezTo>
                <a:cubicBezTo>
                  <a:pt x="885935" y="3111246"/>
                  <a:pt x="1179406" y="3391948"/>
                  <a:pt x="1179406" y="3644646"/>
                </a:cubicBezTo>
                <a:lnTo>
                  <a:pt x="1179406" y="4057555"/>
                </a:lnTo>
                <a:cubicBezTo>
                  <a:pt x="1179406" y="4089121"/>
                  <a:pt x="1204924" y="4114705"/>
                  <a:pt x="1236409" y="4114705"/>
                </a:cubicBezTo>
                <a:lnTo>
                  <a:pt x="1460146" y="4114705"/>
                </a:lnTo>
                <a:cubicBezTo>
                  <a:pt x="1491631" y="4114705"/>
                  <a:pt x="1517149" y="4140289"/>
                  <a:pt x="1517149" y="4171855"/>
                </a:cubicBezTo>
                <a:cubicBezTo>
                  <a:pt x="1517149" y="4203421"/>
                  <a:pt x="1491631" y="4229005"/>
                  <a:pt x="1460146" y="4229005"/>
                </a:cubicBezTo>
                <a:lnTo>
                  <a:pt x="1142354" y="4229005"/>
                </a:lnTo>
                <a:cubicBezTo>
                  <a:pt x="1121367" y="4229005"/>
                  <a:pt x="1104352" y="4246064"/>
                  <a:pt x="1104352" y="4267105"/>
                </a:cubicBezTo>
                <a:cubicBezTo>
                  <a:pt x="1104352" y="4288146"/>
                  <a:pt x="1121367" y="4305205"/>
                  <a:pt x="1142354" y="4305205"/>
                </a:cubicBezTo>
                <a:lnTo>
                  <a:pt x="1460146" y="4305205"/>
                </a:lnTo>
                <a:cubicBezTo>
                  <a:pt x="1491631" y="4305205"/>
                  <a:pt x="1517149" y="4330789"/>
                  <a:pt x="1517149" y="4362355"/>
                </a:cubicBezTo>
                <a:cubicBezTo>
                  <a:pt x="1517149" y="4393921"/>
                  <a:pt x="1491631" y="4419505"/>
                  <a:pt x="1460146" y="4419505"/>
                </a:cubicBezTo>
                <a:lnTo>
                  <a:pt x="1142354" y="4419505"/>
                </a:lnTo>
                <a:cubicBezTo>
                  <a:pt x="1121367" y="4419505"/>
                  <a:pt x="1104352" y="4436564"/>
                  <a:pt x="1104352" y="4457605"/>
                </a:cubicBezTo>
                <a:cubicBezTo>
                  <a:pt x="1104352" y="4478646"/>
                  <a:pt x="1121367" y="4495705"/>
                  <a:pt x="1142354" y="4495705"/>
                </a:cubicBezTo>
                <a:lnTo>
                  <a:pt x="1460146" y="4495705"/>
                </a:lnTo>
                <a:cubicBezTo>
                  <a:pt x="1491631" y="4495705"/>
                  <a:pt x="1517149" y="4521289"/>
                  <a:pt x="1517149" y="4552855"/>
                </a:cubicBezTo>
                <a:cubicBezTo>
                  <a:pt x="1517149" y="4584421"/>
                  <a:pt x="1491631" y="4610005"/>
                  <a:pt x="1460146" y="4610005"/>
                </a:cubicBezTo>
                <a:lnTo>
                  <a:pt x="1142354" y="4610005"/>
                </a:lnTo>
                <a:cubicBezTo>
                  <a:pt x="1121367" y="4610005"/>
                  <a:pt x="1104352" y="4627064"/>
                  <a:pt x="1104352" y="4648105"/>
                </a:cubicBezTo>
                <a:cubicBezTo>
                  <a:pt x="1104352" y="4669146"/>
                  <a:pt x="1121367" y="4686205"/>
                  <a:pt x="1142354" y="4686205"/>
                </a:cubicBezTo>
                <a:lnTo>
                  <a:pt x="1460146" y="4686205"/>
                </a:lnTo>
                <a:cubicBezTo>
                  <a:pt x="1491631" y="4686205"/>
                  <a:pt x="1517149" y="4711789"/>
                  <a:pt x="1517149" y="4743355"/>
                </a:cubicBezTo>
                <a:cubicBezTo>
                  <a:pt x="1517149" y="4774921"/>
                  <a:pt x="1491631" y="4800505"/>
                  <a:pt x="1460146" y="4800505"/>
                </a:cubicBezTo>
                <a:lnTo>
                  <a:pt x="1142354" y="4800505"/>
                </a:lnTo>
                <a:cubicBezTo>
                  <a:pt x="1121367" y="4800505"/>
                  <a:pt x="1104352" y="4817564"/>
                  <a:pt x="1104352" y="4838605"/>
                </a:cubicBezTo>
                <a:cubicBezTo>
                  <a:pt x="1104352" y="4859646"/>
                  <a:pt x="1121367" y="4876705"/>
                  <a:pt x="1142354" y="4876705"/>
                </a:cubicBezTo>
                <a:lnTo>
                  <a:pt x="1459956" y="4876705"/>
                </a:lnTo>
                <a:cubicBezTo>
                  <a:pt x="1491441" y="4876705"/>
                  <a:pt x="1516959" y="4902289"/>
                  <a:pt x="1516959" y="4933855"/>
                </a:cubicBezTo>
                <a:lnTo>
                  <a:pt x="1516959" y="5186663"/>
                </a:lnTo>
                <a:lnTo>
                  <a:pt x="1402953" y="5186663"/>
                </a:lnTo>
                <a:lnTo>
                  <a:pt x="1402953" y="4991005"/>
                </a:lnTo>
                <a:lnTo>
                  <a:pt x="1142164" y="4991005"/>
                </a:lnTo>
                <a:cubicBezTo>
                  <a:pt x="1107658" y="4990986"/>
                  <a:pt x="1074187" y="4979194"/>
                  <a:pt x="1047253" y="4957572"/>
                </a:cubicBezTo>
                <a:cubicBezTo>
                  <a:pt x="981719" y="4904966"/>
                  <a:pt x="971126" y="4809058"/>
                  <a:pt x="1023597" y="4743355"/>
                </a:cubicBezTo>
                <a:cubicBezTo>
                  <a:pt x="979135" y="4687681"/>
                  <a:pt x="979135" y="4608529"/>
                  <a:pt x="1023597" y="4552855"/>
                </a:cubicBezTo>
                <a:cubicBezTo>
                  <a:pt x="979135" y="4497181"/>
                  <a:pt x="979135" y="4418029"/>
                  <a:pt x="1023597" y="4362355"/>
                </a:cubicBezTo>
                <a:cubicBezTo>
                  <a:pt x="1015484" y="4352182"/>
                  <a:pt x="1008710" y="4341009"/>
                  <a:pt x="1003437" y="4329103"/>
                </a:cubicBezTo>
                <a:cubicBezTo>
                  <a:pt x="969340" y="4252198"/>
                  <a:pt x="1003884" y="4162130"/>
                  <a:pt x="1080600" y="4127945"/>
                </a:cubicBezTo>
                <a:cubicBezTo>
                  <a:pt x="1070549" y="4105847"/>
                  <a:pt x="1065361" y="4081844"/>
                  <a:pt x="1065399" y="4057555"/>
                </a:cubicBezTo>
                <a:lnTo>
                  <a:pt x="1065399" y="3644646"/>
                </a:lnTo>
                <a:cubicBezTo>
                  <a:pt x="1065399" y="3440811"/>
                  <a:pt x="777439" y="3165062"/>
                  <a:pt x="523300" y="2921699"/>
                </a:cubicBezTo>
                <a:cubicBezTo>
                  <a:pt x="187641" y="2602802"/>
                  <a:pt x="-1720" y="2159060"/>
                  <a:pt x="12" y="1695450"/>
                </a:cubicBezTo>
                <a:cubicBezTo>
                  <a:pt x="12" y="760571"/>
                  <a:pt x="758628" y="0"/>
                  <a:pt x="1691103" y="0"/>
                </a:cubicBezTo>
                <a:close/>
              </a:path>
            </a:pathLst>
          </a:custGeom>
          <a:solidFill>
            <a:schemeClr val="accent2"/>
          </a:solidFill>
          <a:ln w="9501" cap="flat">
            <a:noFill/>
            <a:prstDash val="solid"/>
            <a:miter/>
          </a:ln>
          <a:effectLst>
            <a:outerShdw blurRad="50800" dist="38100" dir="8100000" algn="tr" rotWithShape="0">
              <a:prstClr val="black">
                <a:alpha val="9000"/>
              </a:prstClr>
            </a:outerShdw>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Freeform 25">
            <a:extLst>
              <a:ext uri="{FF2B5EF4-FFF2-40B4-BE49-F238E27FC236}">
                <a16:creationId xmlns:a16="http://schemas.microsoft.com/office/drawing/2014/main" id="{6AD9F7AB-AF9E-AF4E-9B28-326F1511F813}"/>
              </a:ext>
            </a:extLst>
          </p:cNvPr>
          <p:cNvSpPr/>
          <p:nvPr/>
        </p:nvSpPr>
        <p:spPr>
          <a:xfrm>
            <a:off x="3586225" y="3603812"/>
            <a:ext cx="2122046" cy="3254188"/>
          </a:xfrm>
          <a:custGeom>
            <a:avLst/>
            <a:gdLst>
              <a:gd name="connsiteX0" fmla="*/ 1691103 w 3382206"/>
              <a:gd name="connsiteY0" fmla="*/ 0 h 5186663"/>
              <a:gd name="connsiteX1" fmla="*/ 3382195 w 3382206"/>
              <a:gd name="connsiteY1" fmla="*/ 1695450 h 5186663"/>
              <a:gd name="connsiteX2" fmla="*/ 2858907 w 3382206"/>
              <a:gd name="connsiteY2" fmla="*/ 2921699 h 5186663"/>
              <a:gd name="connsiteX3" fmla="*/ 2316807 w 3382206"/>
              <a:gd name="connsiteY3" fmla="*/ 3644646 h 5186663"/>
              <a:gd name="connsiteX4" fmla="*/ 2316807 w 3382206"/>
              <a:gd name="connsiteY4" fmla="*/ 4057555 h 5186663"/>
              <a:gd name="connsiteX5" fmla="*/ 2301606 w 3382206"/>
              <a:gd name="connsiteY5" fmla="*/ 4127945 h 5186663"/>
              <a:gd name="connsiteX6" fmla="*/ 2334773 w 3382206"/>
              <a:gd name="connsiteY6" fmla="*/ 4148157 h 5186663"/>
              <a:gd name="connsiteX7" fmla="*/ 2358609 w 3382206"/>
              <a:gd name="connsiteY7" fmla="*/ 4362355 h 5186663"/>
              <a:gd name="connsiteX8" fmla="*/ 2358609 w 3382206"/>
              <a:gd name="connsiteY8" fmla="*/ 4552855 h 5186663"/>
              <a:gd name="connsiteX9" fmla="*/ 2358609 w 3382206"/>
              <a:gd name="connsiteY9" fmla="*/ 4743355 h 5186663"/>
              <a:gd name="connsiteX10" fmla="*/ 2391956 w 3382206"/>
              <a:gd name="connsiteY10" fmla="*/ 4838509 h 5186663"/>
              <a:gd name="connsiteX11" fmla="*/ 2240043 w 3382206"/>
              <a:gd name="connsiteY11" fmla="*/ 4991005 h 5186663"/>
              <a:gd name="connsiteX12" fmla="*/ 1997495 w 3382206"/>
              <a:gd name="connsiteY12" fmla="*/ 4991005 h 5186663"/>
              <a:gd name="connsiteX13" fmla="*/ 1997495 w 3382206"/>
              <a:gd name="connsiteY13" fmla="*/ 5186663 h 5186663"/>
              <a:gd name="connsiteX14" fmla="*/ 1883489 w 3382206"/>
              <a:gd name="connsiteY14" fmla="*/ 5186663 h 5186663"/>
              <a:gd name="connsiteX15" fmla="*/ 1883489 w 3382206"/>
              <a:gd name="connsiteY15" fmla="*/ 4933855 h 5186663"/>
              <a:gd name="connsiteX16" fmla="*/ 1940492 w 3382206"/>
              <a:gd name="connsiteY16" fmla="*/ 4876705 h 5186663"/>
              <a:gd name="connsiteX17" fmla="*/ 2240043 w 3382206"/>
              <a:gd name="connsiteY17" fmla="*/ 4876705 h 5186663"/>
              <a:gd name="connsiteX18" fmla="*/ 2278045 w 3382206"/>
              <a:gd name="connsiteY18" fmla="*/ 4838605 h 5186663"/>
              <a:gd name="connsiteX19" fmla="*/ 2240043 w 3382206"/>
              <a:gd name="connsiteY19" fmla="*/ 4800505 h 5186663"/>
              <a:gd name="connsiteX20" fmla="*/ 1940492 w 3382206"/>
              <a:gd name="connsiteY20" fmla="*/ 4800505 h 5186663"/>
              <a:gd name="connsiteX21" fmla="*/ 1883489 w 3382206"/>
              <a:gd name="connsiteY21" fmla="*/ 4743355 h 5186663"/>
              <a:gd name="connsiteX22" fmla="*/ 1940492 w 3382206"/>
              <a:gd name="connsiteY22" fmla="*/ 4686205 h 5186663"/>
              <a:gd name="connsiteX23" fmla="*/ 2240043 w 3382206"/>
              <a:gd name="connsiteY23" fmla="*/ 4686205 h 5186663"/>
              <a:gd name="connsiteX24" fmla="*/ 2278045 w 3382206"/>
              <a:gd name="connsiteY24" fmla="*/ 4648105 h 5186663"/>
              <a:gd name="connsiteX25" fmla="*/ 2240043 w 3382206"/>
              <a:gd name="connsiteY25" fmla="*/ 4610005 h 5186663"/>
              <a:gd name="connsiteX26" fmla="*/ 1940492 w 3382206"/>
              <a:gd name="connsiteY26" fmla="*/ 4610005 h 5186663"/>
              <a:gd name="connsiteX27" fmla="*/ 1883489 w 3382206"/>
              <a:gd name="connsiteY27" fmla="*/ 4552855 h 5186663"/>
              <a:gd name="connsiteX28" fmla="*/ 1940492 w 3382206"/>
              <a:gd name="connsiteY28" fmla="*/ 4495705 h 5186663"/>
              <a:gd name="connsiteX29" fmla="*/ 2240043 w 3382206"/>
              <a:gd name="connsiteY29" fmla="*/ 4495705 h 5186663"/>
              <a:gd name="connsiteX30" fmla="*/ 2278045 w 3382206"/>
              <a:gd name="connsiteY30" fmla="*/ 4457605 h 5186663"/>
              <a:gd name="connsiteX31" fmla="*/ 2240043 w 3382206"/>
              <a:gd name="connsiteY31" fmla="*/ 4419505 h 5186663"/>
              <a:gd name="connsiteX32" fmla="*/ 1940492 w 3382206"/>
              <a:gd name="connsiteY32" fmla="*/ 4419505 h 5186663"/>
              <a:gd name="connsiteX33" fmla="*/ 1883489 w 3382206"/>
              <a:gd name="connsiteY33" fmla="*/ 4362355 h 5186663"/>
              <a:gd name="connsiteX34" fmla="*/ 1940492 w 3382206"/>
              <a:gd name="connsiteY34" fmla="*/ 4305205 h 5186663"/>
              <a:gd name="connsiteX35" fmla="*/ 2240043 w 3382206"/>
              <a:gd name="connsiteY35" fmla="*/ 4305205 h 5186663"/>
              <a:gd name="connsiteX36" fmla="*/ 2278045 w 3382206"/>
              <a:gd name="connsiteY36" fmla="*/ 4267105 h 5186663"/>
              <a:gd name="connsiteX37" fmla="*/ 2240043 w 3382206"/>
              <a:gd name="connsiteY37" fmla="*/ 4229005 h 5186663"/>
              <a:gd name="connsiteX38" fmla="*/ 1940492 w 3382206"/>
              <a:gd name="connsiteY38" fmla="*/ 4229005 h 5186663"/>
              <a:gd name="connsiteX39" fmla="*/ 1883489 w 3382206"/>
              <a:gd name="connsiteY39" fmla="*/ 4171855 h 5186663"/>
              <a:gd name="connsiteX40" fmla="*/ 1940492 w 3382206"/>
              <a:gd name="connsiteY40" fmla="*/ 4114705 h 5186663"/>
              <a:gd name="connsiteX41" fmla="*/ 2145798 w 3382206"/>
              <a:gd name="connsiteY41" fmla="*/ 4114705 h 5186663"/>
              <a:gd name="connsiteX42" fmla="*/ 2202801 w 3382206"/>
              <a:gd name="connsiteY42" fmla="*/ 4057555 h 5186663"/>
              <a:gd name="connsiteX43" fmla="*/ 2202801 w 3382206"/>
              <a:gd name="connsiteY43" fmla="*/ 3644646 h 5186663"/>
              <a:gd name="connsiteX44" fmla="*/ 2780147 w 3382206"/>
              <a:gd name="connsiteY44" fmla="*/ 2839117 h 5186663"/>
              <a:gd name="connsiteX45" fmla="*/ 3268189 w 3382206"/>
              <a:gd name="connsiteY45" fmla="*/ 1695450 h 5186663"/>
              <a:gd name="connsiteX46" fmla="*/ 1691103 w 3382206"/>
              <a:gd name="connsiteY46" fmla="*/ 114300 h 5186663"/>
              <a:gd name="connsiteX47" fmla="*/ 114018 w 3382206"/>
              <a:gd name="connsiteY47" fmla="*/ 1695450 h 5186663"/>
              <a:gd name="connsiteX48" fmla="*/ 602059 w 3382206"/>
              <a:gd name="connsiteY48" fmla="*/ 2839022 h 5186663"/>
              <a:gd name="connsiteX49" fmla="*/ 1179406 w 3382206"/>
              <a:gd name="connsiteY49" fmla="*/ 3644646 h 5186663"/>
              <a:gd name="connsiteX50" fmla="*/ 1179406 w 3382206"/>
              <a:gd name="connsiteY50" fmla="*/ 4057555 h 5186663"/>
              <a:gd name="connsiteX51" fmla="*/ 1236409 w 3382206"/>
              <a:gd name="connsiteY51" fmla="*/ 4114705 h 5186663"/>
              <a:gd name="connsiteX52" fmla="*/ 1460146 w 3382206"/>
              <a:gd name="connsiteY52" fmla="*/ 4114705 h 5186663"/>
              <a:gd name="connsiteX53" fmla="*/ 1517149 w 3382206"/>
              <a:gd name="connsiteY53" fmla="*/ 4171855 h 5186663"/>
              <a:gd name="connsiteX54" fmla="*/ 1460146 w 3382206"/>
              <a:gd name="connsiteY54" fmla="*/ 4229005 h 5186663"/>
              <a:gd name="connsiteX55" fmla="*/ 1142354 w 3382206"/>
              <a:gd name="connsiteY55" fmla="*/ 4229005 h 5186663"/>
              <a:gd name="connsiteX56" fmla="*/ 1104352 w 3382206"/>
              <a:gd name="connsiteY56" fmla="*/ 4267105 h 5186663"/>
              <a:gd name="connsiteX57" fmla="*/ 1142354 w 3382206"/>
              <a:gd name="connsiteY57" fmla="*/ 4305205 h 5186663"/>
              <a:gd name="connsiteX58" fmla="*/ 1460146 w 3382206"/>
              <a:gd name="connsiteY58" fmla="*/ 4305205 h 5186663"/>
              <a:gd name="connsiteX59" fmla="*/ 1517149 w 3382206"/>
              <a:gd name="connsiteY59" fmla="*/ 4362355 h 5186663"/>
              <a:gd name="connsiteX60" fmla="*/ 1460146 w 3382206"/>
              <a:gd name="connsiteY60" fmla="*/ 4419505 h 5186663"/>
              <a:gd name="connsiteX61" fmla="*/ 1142354 w 3382206"/>
              <a:gd name="connsiteY61" fmla="*/ 4419505 h 5186663"/>
              <a:gd name="connsiteX62" fmla="*/ 1104352 w 3382206"/>
              <a:gd name="connsiteY62" fmla="*/ 4457605 h 5186663"/>
              <a:gd name="connsiteX63" fmla="*/ 1142354 w 3382206"/>
              <a:gd name="connsiteY63" fmla="*/ 4495705 h 5186663"/>
              <a:gd name="connsiteX64" fmla="*/ 1460146 w 3382206"/>
              <a:gd name="connsiteY64" fmla="*/ 4495705 h 5186663"/>
              <a:gd name="connsiteX65" fmla="*/ 1517149 w 3382206"/>
              <a:gd name="connsiteY65" fmla="*/ 4552855 h 5186663"/>
              <a:gd name="connsiteX66" fmla="*/ 1460146 w 3382206"/>
              <a:gd name="connsiteY66" fmla="*/ 4610005 h 5186663"/>
              <a:gd name="connsiteX67" fmla="*/ 1142354 w 3382206"/>
              <a:gd name="connsiteY67" fmla="*/ 4610005 h 5186663"/>
              <a:gd name="connsiteX68" fmla="*/ 1104352 w 3382206"/>
              <a:gd name="connsiteY68" fmla="*/ 4648105 h 5186663"/>
              <a:gd name="connsiteX69" fmla="*/ 1142354 w 3382206"/>
              <a:gd name="connsiteY69" fmla="*/ 4686205 h 5186663"/>
              <a:gd name="connsiteX70" fmla="*/ 1460146 w 3382206"/>
              <a:gd name="connsiteY70" fmla="*/ 4686205 h 5186663"/>
              <a:gd name="connsiteX71" fmla="*/ 1517149 w 3382206"/>
              <a:gd name="connsiteY71" fmla="*/ 4743355 h 5186663"/>
              <a:gd name="connsiteX72" fmla="*/ 1460146 w 3382206"/>
              <a:gd name="connsiteY72" fmla="*/ 4800505 h 5186663"/>
              <a:gd name="connsiteX73" fmla="*/ 1142354 w 3382206"/>
              <a:gd name="connsiteY73" fmla="*/ 4800505 h 5186663"/>
              <a:gd name="connsiteX74" fmla="*/ 1104352 w 3382206"/>
              <a:gd name="connsiteY74" fmla="*/ 4838605 h 5186663"/>
              <a:gd name="connsiteX75" fmla="*/ 1142354 w 3382206"/>
              <a:gd name="connsiteY75" fmla="*/ 4876705 h 5186663"/>
              <a:gd name="connsiteX76" fmla="*/ 1459956 w 3382206"/>
              <a:gd name="connsiteY76" fmla="*/ 4876705 h 5186663"/>
              <a:gd name="connsiteX77" fmla="*/ 1516959 w 3382206"/>
              <a:gd name="connsiteY77" fmla="*/ 4933855 h 5186663"/>
              <a:gd name="connsiteX78" fmla="*/ 1516959 w 3382206"/>
              <a:gd name="connsiteY78" fmla="*/ 5186663 h 5186663"/>
              <a:gd name="connsiteX79" fmla="*/ 1402953 w 3382206"/>
              <a:gd name="connsiteY79" fmla="*/ 5186663 h 5186663"/>
              <a:gd name="connsiteX80" fmla="*/ 1402953 w 3382206"/>
              <a:gd name="connsiteY80" fmla="*/ 4991005 h 5186663"/>
              <a:gd name="connsiteX81" fmla="*/ 1142164 w 3382206"/>
              <a:gd name="connsiteY81" fmla="*/ 4991005 h 5186663"/>
              <a:gd name="connsiteX82" fmla="*/ 1047253 w 3382206"/>
              <a:gd name="connsiteY82" fmla="*/ 4957572 h 5186663"/>
              <a:gd name="connsiteX83" fmla="*/ 1023597 w 3382206"/>
              <a:gd name="connsiteY83" fmla="*/ 4743355 h 5186663"/>
              <a:gd name="connsiteX84" fmla="*/ 1023597 w 3382206"/>
              <a:gd name="connsiteY84" fmla="*/ 4552855 h 5186663"/>
              <a:gd name="connsiteX85" fmla="*/ 1023597 w 3382206"/>
              <a:gd name="connsiteY85" fmla="*/ 4362355 h 5186663"/>
              <a:gd name="connsiteX86" fmla="*/ 1003437 w 3382206"/>
              <a:gd name="connsiteY86" fmla="*/ 4329103 h 5186663"/>
              <a:gd name="connsiteX87" fmla="*/ 1080600 w 3382206"/>
              <a:gd name="connsiteY87" fmla="*/ 4127945 h 5186663"/>
              <a:gd name="connsiteX88" fmla="*/ 1065399 w 3382206"/>
              <a:gd name="connsiteY88" fmla="*/ 4057555 h 5186663"/>
              <a:gd name="connsiteX89" fmla="*/ 1065399 w 3382206"/>
              <a:gd name="connsiteY89" fmla="*/ 3644646 h 5186663"/>
              <a:gd name="connsiteX90" fmla="*/ 523300 w 3382206"/>
              <a:gd name="connsiteY90" fmla="*/ 2921699 h 5186663"/>
              <a:gd name="connsiteX91" fmla="*/ 12 w 3382206"/>
              <a:gd name="connsiteY91" fmla="*/ 1695450 h 5186663"/>
              <a:gd name="connsiteX92" fmla="*/ 1691103 w 3382206"/>
              <a:gd name="connsiteY92" fmla="*/ 0 h 5186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3382206" h="5186663">
                <a:moveTo>
                  <a:pt x="1691103" y="0"/>
                </a:moveTo>
                <a:cubicBezTo>
                  <a:pt x="2623579" y="0"/>
                  <a:pt x="3382195" y="760476"/>
                  <a:pt x="3382195" y="1695450"/>
                </a:cubicBezTo>
                <a:cubicBezTo>
                  <a:pt x="3383924" y="2159060"/>
                  <a:pt x="3194569" y="2602802"/>
                  <a:pt x="2858907" y="2921699"/>
                </a:cubicBezTo>
                <a:cubicBezTo>
                  <a:pt x="2604768" y="3165062"/>
                  <a:pt x="2316807" y="3440811"/>
                  <a:pt x="2316807" y="3644646"/>
                </a:cubicBezTo>
                <a:lnTo>
                  <a:pt x="2316807" y="4057555"/>
                </a:lnTo>
                <a:cubicBezTo>
                  <a:pt x="2316845" y="4081844"/>
                  <a:pt x="2311658" y="4105847"/>
                  <a:pt x="2301606" y="4127945"/>
                </a:cubicBezTo>
                <a:cubicBezTo>
                  <a:pt x="2313472" y="4133231"/>
                  <a:pt x="2324626" y="4140032"/>
                  <a:pt x="2334773" y="4148157"/>
                </a:cubicBezTo>
                <a:cubicBezTo>
                  <a:pt x="2400345" y="4200706"/>
                  <a:pt x="2411024" y="4296604"/>
                  <a:pt x="2358609" y="4362355"/>
                </a:cubicBezTo>
                <a:cubicBezTo>
                  <a:pt x="2403072" y="4418029"/>
                  <a:pt x="2403072" y="4497181"/>
                  <a:pt x="2358609" y="4552855"/>
                </a:cubicBezTo>
                <a:cubicBezTo>
                  <a:pt x="2403072" y="4608529"/>
                  <a:pt x="2403072" y="4687681"/>
                  <a:pt x="2358609" y="4743355"/>
                </a:cubicBezTo>
                <a:cubicBezTo>
                  <a:pt x="2380176" y="4770358"/>
                  <a:pt x="2391937" y="4803915"/>
                  <a:pt x="2391956" y="4838509"/>
                </a:cubicBezTo>
                <a:cubicBezTo>
                  <a:pt x="2392013" y="4922682"/>
                  <a:pt x="2323999" y="4990948"/>
                  <a:pt x="2240043" y="4991005"/>
                </a:cubicBezTo>
                <a:lnTo>
                  <a:pt x="1997495" y="4991005"/>
                </a:lnTo>
                <a:lnTo>
                  <a:pt x="1997495" y="5186663"/>
                </a:lnTo>
                <a:lnTo>
                  <a:pt x="1883489" y="5186663"/>
                </a:lnTo>
                <a:lnTo>
                  <a:pt x="1883489" y="4933855"/>
                </a:lnTo>
                <a:cubicBezTo>
                  <a:pt x="1883489" y="4902289"/>
                  <a:pt x="1909007" y="4876705"/>
                  <a:pt x="1940492" y="4876705"/>
                </a:cubicBezTo>
                <a:lnTo>
                  <a:pt x="2240043" y="4876705"/>
                </a:lnTo>
                <a:cubicBezTo>
                  <a:pt x="2261030" y="4876705"/>
                  <a:pt x="2278045" y="4859646"/>
                  <a:pt x="2278045" y="4838605"/>
                </a:cubicBezTo>
                <a:cubicBezTo>
                  <a:pt x="2278045" y="4817564"/>
                  <a:pt x="2261030" y="4800505"/>
                  <a:pt x="2240043" y="4800505"/>
                </a:cubicBezTo>
                <a:lnTo>
                  <a:pt x="1940492" y="4800505"/>
                </a:lnTo>
                <a:cubicBezTo>
                  <a:pt x="1909007" y="4800505"/>
                  <a:pt x="1883489" y="4774921"/>
                  <a:pt x="1883489" y="4743355"/>
                </a:cubicBezTo>
                <a:cubicBezTo>
                  <a:pt x="1883489" y="4711789"/>
                  <a:pt x="1909007" y="4686205"/>
                  <a:pt x="1940492" y="4686205"/>
                </a:cubicBezTo>
                <a:lnTo>
                  <a:pt x="2240043" y="4686205"/>
                </a:lnTo>
                <a:cubicBezTo>
                  <a:pt x="2261030" y="4686205"/>
                  <a:pt x="2278045" y="4669146"/>
                  <a:pt x="2278045" y="4648105"/>
                </a:cubicBezTo>
                <a:cubicBezTo>
                  <a:pt x="2278045" y="4627064"/>
                  <a:pt x="2261030" y="4610005"/>
                  <a:pt x="2240043" y="4610005"/>
                </a:cubicBezTo>
                <a:lnTo>
                  <a:pt x="1940492" y="4610005"/>
                </a:lnTo>
                <a:cubicBezTo>
                  <a:pt x="1909007" y="4610005"/>
                  <a:pt x="1883489" y="4584421"/>
                  <a:pt x="1883489" y="4552855"/>
                </a:cubicBezTo>
                <a:cubicBezTo>
                  <a:pt x="1883489" y="4521289"/>
                  <a:pt x="1909007" y="4495705"/>
                  <a:pt x="1940492" y="4495705"/>
                </a:cubicBezTo>
                <a:lnTo>
                  <a:pt x="2240043" y="4495705"/>
                </a:lnTo>
                <a:cubicBezTo>
                  <a:pt x="2261030" y="4495705"/>
                  <a:pt x="2278045" y="4478646"/>
                  <a:pt x="2278045" y="4457605"/>
                </a:cubicBezTo>
                <a:cubicBezTo>
                  <a:pt x="2278045" y="4436564"/>
                  <a:pt x="2261030" y="4419505"/>
                  <a:pt x="2240043" y="4419505"/>
                </a:cubicBezTo>
                <a:lnTo>
                  <a:pt x="1940492" y="4419505"/>
                </a:lnTo>
                <a:cubicBezTo>
                  <a:pt x="1909007" y="4419505"/>
                  <a:pt x="1883489" y="4393921"/>
                  <a:pt x="1883489" y="4362355"/>
                </a:cubicBezTo>
                <a:cubicBezTo>
                  <a:pt x="1883489" y="4330789"/>
                  <a:pt x="1909007" y="4305205"/>
                  <a:pt x="1940492" y="4305205"/>
                </a:cubicBezTo>
                <a:lnTo>
                  <a:pt x="2240043" y="4305205"/>
                </a:lnTo>
                <a:cubicBezTo>
                  <a:pt x="2261030" y="4305205"/>
                  <a:pt x="2278045" y="4288146"/>
                  <a:pt x="2278045" y="4267105"/>
                </a:cubicBezTo>
                <a:cubicBezTo>
                  <a:pt x="2278045" y="4246064"/>
                  <a:pt x="2261030" y="4229005"/>
                  <a:pt x="2240043" y="4229005"/>
                </a:cubicBezTo>
                <a:lnTo>
                  <a:pt x="1940492" y="4229005"/>
                </a:lnTo>
                <a:cubicBezTo>
                  <a:pt x="1909007" y="4229005"/>
                  <a:pt x="1883489" y="4203421"/>
                  <a:pt x="1883489" y="4171855"/>
                </a:cubicBezTo>
                <a:cubicBezTo>
                  <a:pt x="1883489" y="4140289"/>
                  <a:pt x="1909007" y="4114705"/>
                  <a:pt x="1940492" y="4114705"/>
                </a:cubicBezTo>
                <a:lnTo>
                  <a:pt x="2145798" y="4114705"/>
                </a:lnTo>
                <a:cubicBezTo>
                  <a:pt x="2177283" y="4114705"/>
                  <a:pt x="2202801" y="4089121"/>
                  <a:pt x="2202801" y="4057555"/>
                </a:cubicBezTo>
                <a:lnTo>
                  <a:pt x="2202801" y="3644646"/>
                </a:lnTo>
                <a:cubicBezTo>
                  <a:pt x="2202801" y="3391567"/>
                  <a:pt x="2496272" y="3110865"/>
                  <a:pt x="2780147" y="2839117"/>
                </a:cubicBezTo>
                <a:cubicBezTo>
                  <a:pt x="3093199" y="2541699"/>
                  <a:pt x="3269804" y="2127837"/>
                  <a:pt x="3268189" y="1695450"/>
                </a:cubicBezTo>
                <a:cubicBezTo>
                  <a:pt x="3268189" y="823627"/>
                  <a:pt x="2560686" y="114300"/>
                  <a:pt x="1691103" y="114300"/>
                </a:cubicBezTo>
                <a:cubicBezTo>
                  <a:pt x="821521" y="114300"/>
                  <a:pt x="114018" y="823532"/>
                  <a:pt x="114018" y="1695450"/>
                </a:cubicBezTo>
                <a:cubicBezTo>
                  <a:pt x="112385" y="2127818"/>
                  <a:pt x="288997" y="2541651"/>
                  <a:pt x="602059" y="2839022"/>
                </a:cubicBezTo>
                <a:cubicBezTo>
                  <a:pt x="885935" y="3111246"/>
                  <a:pt x="1179406" y="3391948"/>
                  <a:pt x="1179406" y="3644646"/>
                </a:cubicBezTo>
                <a:lnTo>
                  <a:pt x="1179406" y="4057555"/>
                </a:lnTo>
                <a:cubicBezTo>
                  <a:pt x="1179406" y="4089121"/>
                  <a:pt x="1204924" y="4114705"/>
                  <a:pt x="1236409" y="4114705"/>
                </a:cubicBezTo>
                <a:lnTo>
                  <a:pt x="1460146" y="4114705"/>
                </a:lnTo>
                <a:cubicBezTo>
                  <a:pt x="1491631" y="4114705"/>
                  <a:pt x="1517149" y="4140289"/>
                  <a:pt x="1517149" y="4171855"/>
                </a:cubicBezTo>
                <a:cubicBezTo>
                  <a:pt x="1517149" y="4203421"/>
                  <a:pt x="1491631" y="4229005"/>
                  <a:pt x="1460146" y="4229005"/>
                </a:cubicBezTo>
                <a:lnTo>
                  <a:pt x="1142354" y="4229005"/>
                </a:lnTo>
                <a:cubicBezTo>
                  <a:pt x="1121367" y="4229005"/>
                  <a:pt x="1104352" y="4246064"/>
                  <a:pt x="1104352" y="4267105"/>
                </a:cubicBezTo>
                <a:cubicBezTo>
                  <a:pt x="1104352" y="4288146"/>
                  <a:pt x="1121367" y="4305205"/>
                  <a:pt x="1142354" y="4305205"/>
                </a:cubicBezTo>
                <a:lnTo>
                  <a:pt x="1460146" y="4305205"/>
                </a:lnTo>
                <a:cubicBezTo>
                  <a:pt x="1491631" y="4305205"/>
                  <a:pt x="1517149" y="4330789"/>
                  <a:pt x="1517149" y="4362355"/>
                </a:cubicBezTo>
                <a:cubicBezTo>
                  <a:pt x="1517149" y="4393921"/>
                  <a:pt x="1491631" y="4419505"/>
                  <a:pt x="1460146" y="4419505"/>
                </a:cubicBezTo>
                <a:lnTo>
                  <a:pt x="1142354" y="4419505"/>
                </a:lnTo>
                <a:cubicBezTo>
                  <a:pt x="1121367" y="4419505"/>
                  <a:pt x="1104352" y="4436564"/>
                  <a:pt x="1104352" y="4457605"/>
                </a:cubicBezTo>
                <a:cubicBezTo>
                  <a:pt x="1104352" y="4478646"/>
                  <a:pt x="1121367" y="4495705"/>
                  <a:pt x="1142354" y="4495705"/>
                </a:cubicBezTo>
                <a:lnTo>
                  <a:pt x="1460146" y="4495705"/>
                </a:lnTo>
                <a:cubicBezTo>
                  <a:pt x="1491631" y="4495705"/>
                  <a:pt x="1517149" y="4521289"/>
                  <a:pt x="1517149" y="4552855"/>
                </a:cubicBezTo>
                <a:cubicBezTo>
                  <a:pt x="1517149" y="4584421"/>
                  <a:pt x="1491631" y="4610005"/>
                  <a:pt x="1460146" y="4610005"/>
                </a:cubicBezTo>
                <a:lnTo>
                  <a:pt x="1142354" y="4610005"/>
                </a:lnTo>
                <a:cubicBezTo>
                  <a:pt x="1121367" y="4610005"/>
                  <a:pt x="1104352" y="4627064"/>
                  <a:pt x="1104352" y="4648105"/>
                </a:cubicBezTo>
                <a:cubicBezTo>
                  <a:pt x="1104352" y="4669146"/>
                  <a:pt x="1121367" y="4686205"/>
                  <a:pt x="1142354" y="4686205"/>
                </a:cubicBezTo>
                <a:lnTo>
                  <a:pt x="1460146" y="4686205"/>
                </a:lnTo>
                <a:cubicBezTo>
                  <a:pt x="1491631" y="4686205"/>
                  <a:pt x="1517149" y="4711789"/>
                  <a:pt x="1517149" y="4743355"/>
                </a:cubicBezTo>
                <a:cubicBezTo>
                  <a:pt x="1517149" y="4774921"/>
                  <a:pt x="1491631" y="4800505"/>
                  <a:pt x="1460146" y="4800505"/>
                </a:cubicBezTo>
                <a:lnTo>
                  <a:pt x="1142354" y="4800505"/>
                </a:lnTo>
                <a:cubicBezTo>
                  <a:pt x="1121367" y="4800505"/>
                  <a:pt x="1104352" y="4817564"/>
                  <a:pt x="1104352" y="4838605"/>
                </a:cubicBezTo>
                <a:cubicBezTo>
                  <a:pt x="1104352" y="4859646"/>
                  <a:pt x="1121367" y="4876705"/>
                  <a:pt x="1142354" y="4876705"/>
                </a:cubicBezTo>
                <a:lnTo>
                  <a:pt x="1459956" y="4876705"/>
                </a:lnTo>
                <a:cubicBezTo>
                  <a:pt x="1491441" y="4876705"/>
                  <a:pt x="1516959" y="4902289"/>
                  <a:pt x="1516959" y="4933855"/>
                </a:cubicBezTo>
                <a:lnTo>
                  <a:pt x="1516959" y="5186663"/>
                </a:lnTo>
                <a:lnTo>
                  <a:pt x="1402953" y="5186663"/>
                </a:lnTo>
                <a:lnTo>
                  <a:pt x="1402953" y="4991005"/>
                </a:lnTo>
                <a:lnTo>
                  <a:pt x="1142164" y="4991005"/>
                </a:lnTo>
                <a:cubicBezTo>
                  <a:pt x="1107658" y="4990986"/>
                  <a:pt x="1074187" y="4979194"/>
                  <a:pt x="1047253" y="4957572"/>
                </a:cubicBezTo>
                <a:cubicBezTo>
                  <a:pt x="981719" y="4904966"/>
                  <a:pt x="971126" y="4809058"/>
                  <a:pt x="1023597" y="4743355"/>
                </a:cubicBezTo>
                <a:cubicBezTo>
                  <a:pt x="979135" y="4687681"/>
                  <a:pt x="979135" y="4608529"/>
                  <a:pt x="1023597" y="4552855"/>
                </a:cubicBezTo>
                <a:cubicBezTo>
                  <a:pt x="979135" y="4497181"/>
                  <a:pt x="979135" y="4418029"/>
                  <a:pt x="1023597" y="4362355"/>
                </a:cubicBezTo>
                <a:cubicBezTo>
                  <a:pt x="1015484" y="4352182"/>
                  <a:pt x="1008710" y="4341009"/>
                  <a:pt x="1003437" y="4329103"/>
                </a:cubicBezTo>
                <a:cubicBezTo>
                  <a:pt x="969340" y="4252198"/>
                  <a:pt x="1003884" y="4162130"/>
                  <a:pt x="1080600" y="4127945"/>
                </a:cubicBezTo>
                <a:cubicBezTo>
                  <a:pt x="1070549" y="4105847"/>
                  <a:pt x="1065361" y="4081844"/>
                  <a:pt x="1065399" y="4057555"/>
                </a:cubicBezTo>
                <a:lnTo>
                  <a:pt x="1065399" y="3644646"/>
                </a:lnTo>
                <a:cubicBezTo>
                  <a:pt x="1065399" y="3440811"/>
                  <a:pt x="777439" y="3165062"/>
                  <a:pt x="523300" y="2921699"/>
                </a:cubicBezTo>
                <a:cubicBezTo>
                  <a:pt x="187641" y="2602802"/>
                  <a:pt x="-1720" y="2159060"/>
                  <a:pt x="12" y="1695450"/>
                </a:cubicBezTo>
                <a:cubicBezTo>
                  <a:pt x="12" y="760571"/>
                  <a:pt x="758628" y="0"/>
                  <a:pt x="1691103" y="0"/>
                </a:cubicBezTo>
                <a:close/>
              </a:path>
            </a:pathLst>
          </a:custGeom>
          <a:solidFill>
            <a:schemeClr val="accent3"/>
          </a:solidFill>
          <a:ln w="9501" cap="flat">
            <a:noFill/>
            <a:prstDash val="solid"/>
            <a:miter/>
          </a:ln>
          <a:effectLst>
            <a:outerShdw blurRad="50800" dist="38100" dir="8100000" algn="tr" rotWithShape="0">
              <a:prstClr val="black">
                <a:alpha val="9000"/>
              </a:prstClr>
            </a:outerShdw>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Freeform 28">
            <a:extLst>
              <a:ext uri="{FF2B5EF4-FFF2-40B4-BE49-F238E27FC236}">
                <a16:creationId xmlns:a16="http://schemas.microsoft.com/office/drawing/2014/main" id="{6A17F4D8-302B-FC41-87B3-84036C920D56}"/>
              </a:ext>
            </a:extLst>
          </p:cNvPr>
          <p:cNvSpPr/>
          <p:nvPr/>
        </p:nvSpPr>
        <p:spPr>
          <a:xfrm>
            <a:off x="6284602" y="3603812"/>
            <a:ext cx="2122046" cy="3254188"/>
          </a:xfrm>
          <a:custGeom>
            <a:avLst/>
            <a:gdLst>
              <a:gd name="connsiteX0" fmla="*/ 1691103 w 3382206"/>
              <a:gd name="connsiteY0" fmla="*/ 0 h 5186663"/>
              <a:gd name="connsiteX1" fmla="*/ 3382195 w 3382206"/>
              <a:gd name="connsiteY1" fmla="*/ 1695450 h 5186663"/>
              <a:gd name="connsiteX2" fmla="*/ 2858907 w 3382206"/>
              <a:gd name="connsiteY2" fmla="*/ 2921699 h 5186663"/>
              <a:gd name="connsiteX3" fmla="*/ 2316807 w 3382206"/>
              <a:gd name="connsiteY3" fmla="*/ 3644646 h 5186663"/>
              <a:gd name="connsiteX4" fmla="*/ 2316807 w 3382206"/>
              <a:gd name="connsiteY4" fmla="*/ 4057555 h 5186663"/>
              <a:gd name="connsiteX5" fmla="*/ 2301606 w 3382206"/>
              <a:gd name="connsiteY5" fmla="*/ 4127945 h 5186663"/>
              <a:gd name="connsiteX6" fmla="*/ 2334773 w 3382206"/>
              <a:gd name="connsiteY6" fmla="*/ 4148157 h 5186663"/>
              <a:gd name="connsiteX7" fmla="*/ 2358609 w 3382206"/>
              <a:gd name="connsiteY7" fmla="*/ 4362355 h 5186663"/>
              <a:gd name="connsiteX8" fmla="*/ 2358609 w 3382206"/>
              <a:gd name="connsiteY8" fmla="*/ 4552855 h 5186663"/>
              <a:gd name="connsiteX9" fmla="*/ 2358609 w 3382206"/>
              <a:gd name="connsiteY9" fmla="*/ 4743355 h 5186663"/>
              <a:gd name="connsiteX10" fmla="*/ 2391956 w 3382206"/>
              <a:gd name="connsiteY10" fmla="*/ 4838509 h 5186663"/>
              <a:gd name="connsiteX11" fmla="*/ 2240043 w 3382206"/>
              <a:gd name="connsiteY11" fmla="*/ 4991005 h 5186663"/>
              <a:gd name="connsiteX12" fmla="*/ 1997495 w 3382206"/>
              <a:gd name="connsiteY12" fmla="*/ 4991005 h 5186663"/>
              <a:gd name="connsiteX13" fmla="*/ 1997495 w 3382206"/>
              <a:gd name="connsiteY13" fmla="*/ 5186663 h 5186663"/>
              <a:gd name="connsiteX14" fmla="*/ 1883489 w 3382206"/>
              <a:gd name="connsiteY14" fmla="*/ 5186663 h 5186663"/>
              <a:gd name="connsiteX15" fmla="*/ 1883489 w 3382206"/>
              <a:gd name="connsiteY15" fmla="*/ 4933855 h 5186663"/>
              <a:gd name="connsiteX16" fmla="*/ 1940492 w 3382206"/>
              <a:gd name="connsiteY16" fmla="*/ 4876705 h 5186663"/>
              <a:gd name="connsiteX17" fmla="*/ 2240043 w 3382206"/>
              <a:gd name="connsiteY17" fmla="*/ 4876705 h 5186663"/>
              <a:gd name="connsiteX18" fmla="*/ 2278045 w 3382206"/>
              <a:gd name="connsiteY18" fmla="*/ 4838605 h 5186663"/>
              <a:gd name="connsiteX19" fmla="*/ 2240043 w 3382206"/>
              <a:gd name="connsiteY19" fmla="*/ 4800505 h 5186663"/>
              <a:gd name="connsiteX20" fmla="*/ 1940492 w 3382206"/>
              <a:gd name="connsiteY20" fmla="*/ 4800505 h 5186663"/>
              <a:gd name="connsiteX21" fmla="*/ 1883489 w 3382206"/>
              <a:gd name="connsiteY21" fmla="*/ 4743355 h 5186663"/>
              <a:gd name="connsiteX22" fmla="*/ 1940492 w 3382206"/>
              <a:gd name="connsiteY22" fmla="*/ 4686205 h 5186663"/>
              <a:gd name="connsiteX23" fmla="*/ 2240043 w 3382206"/>
              <a:gd name="connsiteY23" fmla="*/ 4686205 h 5186663"/>
              <a:gd name="connsiteX24" fmla="*/ 2278045 w 3382206"/>
              <a:gd name="connsiteY24" fmla="*/ 4648105 h 5186663"/>
              <a:gd name="connsiteX25" fmla="*/ 2240043 w 3382206"/>
              <a:gd name="connsiteY25" fmla="*/ 4610005 h 5186663"/>
              <a:gd name="connsiteX26" fmla="*/ 1940492 w 3382206"/>
              <a:gd name="connsiteY26" fmla="*/ 4610005 h 5186663"/>
              <a:gd name="connsiteX27" fmla="*/ 1883489 w 3382206"/>
              <a:gd name="connsiteY27" fmla="*/ 4552855 h 5186663"/>
              <a:gd name="connsiteX28" fmla="*/ 1940492 w 3382206"/>
              <a:gd name="connsiteY28" fmla="*/ 4495705 h 5186663"/>
              <a:gd name="connsiteX29" fmla="*/ 2240043 w 3382206"/>
              <a:gd name="connsiteY29" fmla="*/ 4495705 h 5186663"/>
              <a:gd name="connsiteX30" fmla="*/ 2278045 w 3382206"/>
              <a:gd name="connsiteY30" fmla="*/ 4457605 h 5186663"/>
              <a:gd name="connsiteX31" fmla="*/ 2240043 w 3382206"/>
              <a:gd name="connsiteY31" fmla="*/ 4419505 h 5186663"/>
              <a:gd name="connsiteX32" fmla="*/ 1940492 w 3382206"/>
              <a:gd name="connsiteY32" fmla="*/ 4419505 h 5186663"/>
              <a:gd name="connsiteX33" fmla="*/ 1883489 w 3382206"/>
              <a:gd name="connsiteY33" fmla="*/ 4362355 h 5186663"/>
              <a:gd name="connsiteX34" fmla="*/ 1940492 w 3382206"/>
              <a:gd name="connsiteY34" fmla="*/ 4305205 h 5186663"/>
              <a:gd name="connsiteX35" fmla="*/ 2240043 w 3382206"/>
              <a:gd name="connsiteY35" fmla="*/ 4305205 h 5186663"/>
              <a:gd name="connsiteX36" fmla="*/ 2278045 w 3382206"/>
              <a:gd name="connsiteY36" fmla="*/ 4267105 h 5186663"/>
              <a:gd name="connsiteX37" fmla="*/ 2240043 w 3382206"/>
              <a:gd name="connsiteY37" fmla="*/ 4229005 h 5186663"/>
              <a:gd name="connsiteX38" fmla="*/ 1940492 w 3382206"/>
              <a:gd name="connsiteY38" fmla="*/ 4229005 h 5186663"/>
              <a:gd name="connsiteX39" fmla="*/ 1883489 w 3382206"/>
              <a:gd name="connsiteY39" fmla="*/ 4171855 h 5186663"/>
              <a:gd name="connsiteX40" fmla="*/ 1940492 w 3382206"/>
              <a:gd name="connsiteY40" fmla="*/ 4114705 h 5186663"/>
              <a:gd name="connsiteX41" fmla="*/ 2145798 w 3382206"/>
              <a:gd name="connsiteY41" fmla="*/ 4114705 h 5186663"/>
              <a:gd name="connsiteX42" fmla="*/ 2202801 w 3382206"/>
              <a:gd name="connsiteY42" fmla="*/ 4057555 h 5186663"/>
              <a:gd name="connsiteX43" fmla="*/ 2202801 w 3382206"/>
              <a:gd name="connsiteY43" fmla="*/ 3644646 h 5186663"/>
              <a:gd name="connsiteX44" fmla="*/ 2780147 w 3382206"/>
              <a:gd name="connsiteY44" fmla="*/ 2839117 h 5186663"/>
              <a:gd name="connsiteX45" fmla="*/ 3268189 w 3382206"/>
              <a:gd name="connsiteY45" fmla="*/ 1695450 h 5186663"/>
              <a:gd name="connsiteX46" fmla="*/ 1691103 w 3382206"/>
              <a:gd name="connsiteY46" fmla="*/ 114300 h 5186663"/>
              <a:gd name="connsiteX47" fmla="*/ 114018 w 3382206"/>
              <a:gd name="connsiteY47" fmla="*/ 1695450 h 5186663"/>
              <a:gd name="connsiteX48" fmla="*/ 602059 w 3382206"/>
              <a:gd name="connsiteY48" fmla="*/ 2839022 h 5186663"/>
              <a:gd name="connsiteX49" fmla="*/ 1179406 w 3382206"/>
              <a:gd name="connsiteY49" fmla="*/ 3644646 h 5186663"/>
              <a:gd name="connsiteX50" fmla="*/ 1179406 w 3382206"/>
              <a:gd name="connsiteY50" fmla="*/ 4057555 h 5186663"/>
              <a:gd name="connsiteX51" fmla="*/ 1236409 w 3382206"/>
              <a:gd name="connsiteY51" fmla="*/ 4114705 h 5186663"/>
              <a:gd name="connsiteX52" fmla="*/ 1460146 w 3382206"/>
              <a:gd name="connsiteY52" fmla="*/ 4114705 h 5186663"/>
              <a:gd name="connsiteX53" fmla="*/ 1517149 w 3382206"/>
              <a:gd name="connsiteY53" fmla="*/ 4171855 h 5186663"/>
              <a:gd name="connsiteX54" fmla="*/ 1460146 w 3382206"/>
              <a:gd name="connsiteY54" fmla="*/ 4229005 h 5186663"/>
              <a:gd name="connsiteX55" fmla="*/ 1142354 w 3382206"/>
              <a:gd name="connsiteY55" fmla="*/ 4229005 h 5186663"/>
              <a:gd name="connsiteX56" fmla="*/ 1104352 w 3382206"/>
              <a:gd name="connsiteY56" fmla="*/ 4267105 h 5186663"/>
              <a:gd name="connsiteX57" fmla="*/ 1142354 w 3382206"/>
              <a:gd name="connsiteY57" fmla="*/ 4305205 h 5186663"/>
              <a:gd name="connsiteX58" fmla="*/ 1460146 w 3382206"/>
              <a:gd name="connsiteY58" fmla="*/ 4305205 h 5186663"/>
              <a:gd name="connsiteX59" fmla="*/ 1517149 w 3382206"/>
              <a:gd name="connsiteY59" fmla="*/ 4362355 h 5186663"/>
              <a:gd name="connsiteX60" fmla="*/ 1460146 w 3382206"/>
              <a:gd name="connsiteY60" fmla="*/ 4419505 h 5186663"/>
              <a:gd name="connsiteX61" fmla="*/ 1142354 w 3382206"/>
              <a:gd name="connsiteY61" fmla="*/ 4419505 h 5186663"/>
              <a:gd name="connsiteX62" fmla="*/ 1104352 w 3382206"/>
              <a:gd name="connsiteY62" fmla="*/ 4457605 h 5186663"/>
              <a:gd name="connsiteX63" fmla="*/ 1142354 w 3382206"/>
              <a:gd name="connsiteY63" fmla="*/ 4495705 h 5186663"/>
              <a:gd name="connsiteX64" fmla="*/ 1460146 w 3382206"/>
              <a:gd name="connsiteY64" fmla="*/ 4495705 h 5186663"/>
              <a:gd name="connsiteX65" fmla="*/ 1517149 w 3382206"/>
              <a:gd name="connsiteY65" fmla="*/ 4552855 h 5186663"/>
              <a:gd name="connsiteX66" fmla="*/ 1460146 w 3382206"/>
              <a:gd name="connsiteY66" fmla="*/ 4610005 h 5186663"/>
              <a:gd name="connsiteX67" fmla="*/ 1142354 w 3382206"/>
              <a:gd name="connsiteY67" fmla="*/ 4610005 h 5186663"/>
              <a:gd name="connsiteX68" fmla="*/ 1104352 w 3382206"/>
              <a:gd name="connsiteY68" fmla="*/ 4648105 h 5186663"/>
              <a:gd name="connsiteX69" fmla="*/ 1142354 w 3382206"/>
              <a:gd name="connsiteY69" fmla="*/ 4686205 h 5186663"/>
              <a:gd name="connsiteX70" fmla="*/ 1460146 w 3382206"/>
              <a:gd name="connsiteY70" fmla="*/ 4686205 h 5186663"/>
              <a:gd name="connsiteX71" fmla="*/ 1517149 w 3382206"/>
              <a:gd name="connsiteY71" fmla="*/ 4743355 h 5186663"/>
              <a:gd name="connsiteX72" fmla="*/ 1460146 w 3382206"/>
              <a:gd name="connsiteY72" fmla="*/ 4800505 h 5186663"/>
              <a:gd name="connsiteX73" fmla="*/ 1142354 w 3382206"/>
              <a:gd name="connsiteY73" fmla="*/ 4800505 h 5186663"/>
              <a:gd name="connsiteX74" fmla="*/ 1104352 w 3382206"/>
              <a:gd name="connsiteY74" fmla="*/ 4838605 h 5186663"/>
              <a:gd name="connsiteX75" fmla="*/ 1142354 w 3382206"/>
              <a:gd name="connsiteY75" fmla="*/ 4876705 h 5186663"/>
              <a:gd name="connsiteX76" fmla="*/ 1459956 w 3382206"/>
              <a:gd name="connsiteY76" fmla="*/ 4876705 h 5186663"/>
              <a:gd name="connsiteX77" fmla="*/ 1516959 w 3382206"/>
              <a:gd name="connsiteY77" fmla="*/ 4933855 h 5186663"/>
              <a:gd name="connsiteX78" fmla="*/ 1516959 w 3382206"/>
              <a:gd name="connsiteY78" fmla="*/ 5186663 h 5186663"/>
              <a:gd name="connsiteX79" fmla="*/ 1402953 w 3382206"/>
              <a:gd name="connsiteY79" fmla="*/ 5186663 h 5186663"/>
              <a:gd name="connsiteX80" fmla="*/ 1402953 w 3382206"/>
              <a:gd name="connsiteY80" fmla="*/ 4991005 h 5186663"/>
              <a:gd name="connsiteX81" fmla="*/ 1142164 w 3382206"/>
              <a:gd name="connsiteY81" fmla="*/ 4991005 h 5186663"/>
              <a:gd name="connsiteX82" fmla="*/ 1047253 w 3382206"/>
              <a:gd name="connsiteY82" fmla="*/ 4957572 h 5186663"/>
              <a:gd name="connsiteX83" fmla="*/ 1023597 w 3382206"/>
              <a:gd name="connsiteY83" fmla="*/ 4743355 h 5186663"/>
              <a:gd name="connsiteX84" fmla="*/ 1023597 w 3382206"/>
              <a:gd name="connsiteY84" fmla="*/ 4552855 h 5186663"/>
              <a:gd name="connsiteX85" fmla="*/ 1023597 w 3382206"/>
              <a:gd name="connsiteY85" fmla="*/ 4362355 h 5186663"/>
              <a:gd name="connsiteX86" fmla="*/ 1003437 w 3382206"/>
              <a:gd name="connsiteY86" fmla="*/ 4329103 h 5186663"/>
              <a:gd name="connsiteX87" fmla="*/ 1080600 w 3382206"/>
              <a:gd name="connsiteY87" fmla="*/ 4127945 h 5186663"/>
              <a:gd name="connsiteX88" fmla="*/ 1065399 w 3382206"/>
              <a:gd name="connsiteY88" fmla="*/ 4057555 h 5186663"/>
              <a:gd name="connsiteX89" fmla="*/ 1065399 w 3382206"/>
              <a:gd name="connsiteY89" fmla="*/ 3644646 h 5186663"/>
              <a:gd name="connsiteX90" fmla="*/ 523300 w 3382206"/>
              <a:gd name="connsiteY90" fmla="*/ 2921699 h 5186663"/>
              <a:gd name="connsiteX91" fmla="*/ 12 w 3382206"/>
              <a:gd name="connsiteY91" fmla="*/ 1695450 h 5186663"/>
              <a:gd name="connsiteX92" fmla="*/ 1691103 w 3382206"/>
              <a:gd name="connsiteY92" fmla="*/ 0 h 5186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3382206" h="5186663">
                <a:moveTo>
                  <a:pt x="1691103" y="0"/>
                </a:moveTo>
                <a:cubicBezTo>
                  <a:pt x="2623579" y="0"/>
                  <a:pt x="3382195" y="760476"/>
                  <a:pt x="3382195" y="1695450"/>
                </a:cubicBezTo>
                <a:cubicBezTo>
                  <a:pt x="3383924" y="2159060"/>
                  <a:pt x="3194569" y="2602802"/>
                  <a:pt x="2858907" y="2921699"/>
                </a:cubicBezTo>
                <a:cubicBezTo>
                  <a:pt x="2604768" y="3165062"/>
                  <a:pt x="2316807" y="3440811"/>
                  <a:pt x="2316807" y="3644646"/>
                </a:cubicBezTo>
                <a:lnTo>
                  <a:pt x="2316807" y="4057555"/>
                </a:lnTo>
                <a:cubicBezTo>
                  <a:pt x="2316845" y="4081844"/>
                  <a:pt x="2311658" y="4105847"/>
                  <a:pt x="2301606" y="4127945"/>
                </a:cubicBezTo>
                <a:cubicBezTo>
                  <a:pt x="2313472" y="4133231"/>
                  <a:pt x="2324626" y="4140032"/>
                  <a:pt x="2334773" y="4148157"/>
                </a:cubicBezTo>
                <a:cubicBezTo>
                  <a:pt x="2400345" y="4200706"/>
                  <a:pt x="2411024" y="4296604"/>
                  <a:pt x="2358609" y="4362355"/>
                </a:cubicBezTo>
                <a:cubicBezTo>
                  <a:pt x="2403072" y="4418029"/>
                  <a:pt x="2403072" y="4497181"/>
                  <a:pt x="2358609" y="4552855"/>
                </a:cubicBezTo>
                <a:cubicBezTo>
                  <a:pt x="2403072" y="4608529"/>
                  <a:pt x="2403072" y="4687681"/>
                  <a:pt x="2358609" y="4743355"/>
                </a:cubicBezTo>
                <a:cubicBezTo>
                  <a:pt x="2380176" y="4770358"/>
                  <a:pt x="2391937" y="4803915"/>
                  <a:pt x="2391956" y="4838509"/>
                </a:cubicBezTo>
                <a:cubicBezTo>
                  <a:pt x="2392013" y="4922682"/>
                  <a:pt x="2323999" y="4990948"/>
                  <a:pt x="2240043" y="4991005"/>
                </a:cubicBezTo>
                <a:lnTo>
                  <a:pt x="1997495" y="4991005"/>
                </a:lnTo>
                <a:lnTo>
                  <a:pt x="1997495" y="5186663"/>
                </a:lnTo>
                <a:lnTo>
                  <a:pt x="1883489" y="5186663"/>
                </a:lnTo>
                <a:lnTo>
                  <a:pt x="1883489" y="4933855"/>
                </a:lnTo>
                <a:cubicBezTo>
                  <a:pt x="1883489" y="4902289"/>
                  <a:pt x="1909007" y="4876705"/>
                  <a:pt x="1940492" y="4876705"/>
                </a:cubicBezTo>
                <a:lnTo>
                  <a:pt x="2240043" y="4876705"/>
                </a:lnTo>
                <a:cubicBezTo>
                  <a:pt x="2261030" y="4876705"/>
                  <a:pt x="2278045" y="4859646"/>
                  <a:pt x="2278045" y="4838605"/>
                </a:cubicBezTo>
                <a:cubicBezTo>
                  <a:pt x="2278045" y="4817564"/>
                  <a:pt x="2261030" y="4800505"/>
                  <a:pt x="2240043" y="4800505"/>
                </a:cubicBezTo>
                <a:lnTo>
                  <a:pt x="1940492" y="4800505"/>
                </a:lnTo>
                <a:cubicBezTo>
                  <a:pt x="1909007" y="4800505"/>
                  <a:pt x="1883489" y="4774921"/>
                  <a:pt x="1883489" y="4743355"/>
                </a:cubicBezTo>
                <a:cubicBezTo>
                  <a:pt x="1883489" y="4711789"/>
                  <a:pt x="1909007" y="4686205"/>
                  <a:pt x="1940492" y="4686205"/>
                </a:cubicBezTo>
                <a:lnTo>
                  <a:pt x="2240043" y="4686205"/>
                </a:lnTo>
                <a:cubicBezTo>
                  <a:pt x="2261030" y="4686205"/>
                  <a:pt x="2278045" y="4669146"/>
                  <a:pt x="2278045" y="4648105"/>
                </a:cubicBezTo>
                <a:cubicBezTo>
                  <a:pt x="2278045" y="4627064"/>
                  <a:pt x="2261030" y="4610005"/>
                  <a:pt x="2240043" y="4610005"/>
                </a:cubicBezTo>
                <a:lnTo>
                  <a:pt x="1940492" y="4610005"/>
                </a:lnTo>
                <a:cubicBezTo>
                  <a:pt x="1909007" y="4610005"/>
                  <a:pt x="1883489" y="4584421"/>
                  <a:pt x="1883489" y="4552855"/>
                </a:cubicBezTo>
                <a:cubicBezTo>
                  <a:pt x="1883489" y="4521289"/>
                  <a:pt x="1909007" y="4495705"/>
                  <a:pt x="1940492" y="4495705"/>
                </a:cubicBezTo>
                <a:lnTo>
                  <a:pt x="2240043" y="4495705"/>
                </a:lnTo>
                <a:cubicBezTo>
                  <a:pt x="2261030" y="4495705"/>
                  <a:pt x="2278045" y="4478646"/>
                  <a:pt x="2278045" y="4457605"/>
                </a:cubicBezTo>
                <a:cubicBezTo>
                  <a:pt x="2278045" y="4436564"/>
                  <a:pt x="2261030" y="4419505"/>
                  <a:pt x="2240043" y="4419505"/>
                </a:cubicBezTo>
                <a:lnTo>
                  <a:pt x="1940492" y="4419505"/>
                </a:lnTo>
                <a:cubicBezTo>
                  <a:pt x="1909007" y="4419505"/>
                  <a:pt x="1883489" y="4393921"/>
                  <a:pt x="1883489" y="4362355"/>
                </a:cubicBezTo>
                <a:cubicBezTo>
                  <a:pt x="1883489" y="4330789"/>
                  <a:pt x="1909007" y="4305205"/>
                  <a:pt x="1940492" y="4305205"/>
                </a:cubicBezTo>
                <a:lnTo>
                  <a:pt x="2240043" y="4305205"/>
                </a:lnTo>
                <a:cubicBezTo>
                  <a:pt x="2261030" y="4305205"/>
                  <a:pt x="2278045" y="4288146"/>
                  <a:pt x="2278045" y="4267105"/>
                </a:cubicBezTo>
                <a:cubicBezTo>
                  <a:pt x="2278045" y="4246064"/>
                  <a:pt x="2261030" y="4229005"/>
                  <a:pt x="2240043" y="4229005"/>
                </a:cubicBezTo>
                <a:lnTo>
                  <a:pt x="1940492" y="4229005"/>
                </a:lnTo>
                <a:cubicBezTo>
                  <a:pt x="1909007" y="4229005"/>
                  <a:pt x="1883489" y="4203421"/>
                  <a:pt x="1883489" y="4171855"/>
                </a:cubicBezTo>
                <a:cubicBezTo>
                  <a:pt x="1883489" y="4140289"/>
                  <a:pt x="1909007" y="4114705"/>
                  <a:pt x="1940492" y="4114705"/>
                </a:cubicBezTo>
                <a:lnTo>
                  <a:pt x="2145798" y="4114705"/>
                </a:lnTo>
                <a:cubicBezTo>
                  <a:pt x="2177283" y="4114705"/>
                  <a:pt x="2202801" y="4089121"/>
                  <a:pt x="2202801" y="4057555"/>
                </a:cubicBezTo>
                <a:lnTo>
                  <a:pt x="2202801" y="3644646"/>
                </a:lnTo>
                <a:cubicBezTo>
                  <a:pt x="2202801" y="3391567"/>
                  <a:pt x="2496272" y="3110865"/>
                  <a:pt x="2780147" y="2839117"/>
                </a:cubicBezTo>
                <a:cubicBezTo>
                  <a:pt x="3093199" y="2541699"/>
                  <a:pt x="3269804" y="2127837"/>
                  <a:pt x="3268189" y="1695450"/>
                </a:cubicBezTo>
                <a:cubicBezTo>
                  <a:pt x="3268189" y="823627"/>
                  <a:pt x="2560686" y="114300"/>
                  <a:pt x="1691103" y="114300"/>
                </a:cubicBezTo>
                <a:cubicBezTo>
                  <a:pt x="821521" y="114300"/>
                  <a:pt x="114018" y="823532"/>
                  <a:pt x="114018" y="1695450"/>
                </a:cubicBezTo>
                <a:cubicBezTo>
                  <a:pt x="112385" y="2127818"/>
                  <a:pt x="288997" y="2541651"/>
                  <a:pt x="602059" y="2839022"/>
                </a:cubicBezTo>
                <a:cubicBezTo>
                  <a:pt x="885935" y="3111246"/>
                  <a:pt x="1179406" y="3391948"/>
                  <a:pt x="1179406" y="3644646"/>
                </a:cubicBezTo>
                <a:lnTo>
                  <a:pt x="1179406" y="4057555"/>
                </a:lnTo>
                <a:cubicBezTo>
                  <a:pt x="1179406" y="4089121"/>
                  <a:pt x="1204924" y="4114705"/>
                  <a:pt x="1236409" y="4114705"/>
                </a:cubicBezTo>
                <a:lnTo>
                  <a:pt x="1460146" y="4114705"/>
                </a:lnTo>
                <a:cubicBezTo>
                  <a:pt x="1491631" y="4114705"/>
                  <a:pt x="1517149" y="4140289"/>
                  <a:pt x="1517149" y="4171855"/>
                </a:cubicBezTo>
                <a:cubicBezTo>
                  <a:pt x="1517149" y="4203421"/>
                  <a:pt x="1491631" y="4229005"/>
                  <a:pt x="1460146" y="4229005"/>
                </a:cubicBezTo>
                <a:lnTo>
                  <a:pt x="1142354" y="4229005"/>
                </a:lnTo>
                <a:cubicBezTo>
                  <a:pt x="1121367" y="4229005"/>
                  <a:pt x="1104352" y="4246064"/>
                  <a:pt x="1104352" y="4267105"/>
                </a:cubicBezTo>
                <a:cubicBezTo>
                  <a:pt x="1104352" y="4288146"/>
                  <a:pt x="1121367" y="4305205"/>
                  <a:pt x="1142354" y="4305205"/>
                </a:cubicBezTo>
                <a:lnTo>
                  <a:pt x="1460146" y="4305205"/>
                </a:lnTo>
                <a:cubicBezTo>
                  <a:pt x="1491631" y="4305205"/>
                  <a:pt x="1517149" y="4330789"/>
                  <a:pt x="1517149" y="4362355"/>
                </a:cubicBezTo>
                <a:cubicBezTo>
                  <a:pt x="1517149" y="4393921"/>
                  <a:pt x="1491631" y="4419505"/>
                  <a:pt x="1460146" y="4419505"/>
                </a:cubicBezTo>
                <a:lnTo>
                  <a:pt x="1142354" y="4419505"/>
                </a:lnTo>
                <a:cubicBezTo>
                  <a:pt x="1121367" y="4419505"/>
                  <a:pt x="1104352" y="4436564"/>
                  <a:pt x="1104352" y="4457605"/>
                </a:cubicBezTo>
                <a:cubicBezTo>
                  <a:pt x="1104352" y="4478646"/>
                  <a:pt x="1121367" y="4495705"/>
                  <a:pt x="1142354" y="4495705"/>
                </a:cubicBezTo>
                <a:lnTo>
                  <a:pt x="1460146" y="4495705"/>
                </a:lnTo>
                <a:cubicBezTo>
                  <a:pt x="1491631" y="4495705"/>
                  <a:pt x="1517149" y="4521289"/>
                  <a:pt x="1517149" y="4552855"/>
                </a:cubicBezTo>
                <a:cubicBezTo>
                  <a:pt x="1517149" y="4584421"/>
                  <a:pt x="1491631" y="4610005"/>
                  <a:pt x="1460146" y="4610005"/>
                </a:cubicBezTo>
                <a:lnTo>
                  <a:pt x="1142354" y="4610005"/>
                </a:lnTo>
                <a:cubicBezTo>
                  <a:pt x="1121367" y="4610005"/>
                  <a:pt x="1104352" y="4627064"/>
                  <a:pt x="1104352" y="4648105"/>
                </a:cubicBezTo>
                <a:cubicBezTo>
                  <a:pt x="1104352" y="4669146"/>
                  <a:pt x="1121367" y="4686205"/>
                  <a:pt x="1142354" y="4686205"/>
                </a:cubicBezTo>
                <a:lnTo>
                  <a:pt x="1460146" y="4686205"/>
                </a:lnTo>
                <a:cubicBezTo>
                  <a:pt x="1491631" y="4686205"/>
                  <a:pt x="1517149" y="4711789"/>
                  <a:pt x="1517149" y="4743355"/>
                </a:cubicBezTo>
                <a:cubicBezTo>
                  <a:pt x="1517149" y="4774921"/>
                  <a:pt x="1491631" y="4800505"/>
                  <a:pt x="1460146" y="4800505"/>
                </a:cubicBezTo>
                <a:lnTo>
                  <a:pt x="1142354" y="4800505"/>
                </a:lnTo>
                <a:cubicBezTo>
                  <a:pt x="1121367" y="4800505"/>
                  <a:pt x="1104352" y="4817564"/>
                  <a:pt x="1104352" y="4838605"/>
                </a:cubicBezTo>
                <a:cubicBezTo>
                  <a:pt x="1104352" y="4859646"/>
                  <a:pt x="1121367" y="4876705"/>
                  <a:pt x="1142354" y="4876705"/>
                </a:cubicBezTo>
                <a:lnTo>
                  <a:pt x="1459956" y="4876705"/>
                </a:lnTo>
                <a:cubicBezTo>
                  <a:pt x="1491441" y="4876705"/>
                  <a:pt x="1516959" y="4902289"/>
                  <a:pt x="1516959" y="4933855"/>
                </a:cubicBezTo>
                <a:lnTo>
                  <a:pt x="1516959" y="5186663"/>
                </a:lnTo>
                <a:lnTo>
                  <a:pt x="1402953" y="5186663"/>
                </a:lnTo>
                <a:lnTo>
                  <a:pt x="1402953" y="4991005"/>
                </a:lnTo>
                <a:lnTo>
                  <a:pt x="1142164" y="4991005"/>
                </a:lnTo>
                <a:cubicBezTo>
                  <a:pt x="1107658" y="4990986"/>
                  <a:pt x="1074187" y="4979194"/>
                  <a:pt x="1047253" y="4957572"/>
                </a:cubicBezTo>
                <a:cubicBezTo>
                  <a:pt x="981719" y="4904966"/>
                  <a:pt x="971126" y="4809058"/>
                  <a:pt x="1023597" y="4743355"/>
                </a:cubicBezTo>
                <a:cubicBezTo>
                  <a:pt x="979135" y="4687681"/>
                  <a:pt x="979135" y="4608529"/>
                  <a:pt x="1023597" y="4552855"/>
                </a:cubicBezTo>
                <a:cubicBezTo>
                  <a:pt x="979135" y="4497181"/>
                  <a:pt x="979135" y="4418029"/>
                  <a:pt x="1023597" y="4362355"/>
                </a:cubicBezTo>
                <a:cubicBezTo>
                  <a:pt x="1015484" y="4352182"/>
                  <a:pt x="1008710" y="4341009"/>
                  <a:pt x="1003437" y="4329103"/>
                </a:cubicBezTo>
                <a:cubicBezTo>
                  <a:pt x="969340" y="4252198"/>
                  <a:pt x="1003884" y="4162130"/>
                  <a:pt x="1080600" y="4127945"/>
                </a:cubicBezTo>
                <a:cubicBezTo>
                  <a:pt x="1070549" y="4105847"/>
                  <a:pt x="1065361" y="4081844"/>
                  <a:pt x="1065399" y="4057555"/>
                </a:cubicBezTo>
                <a:lnTo>
                  <a:pt x="1065399" y="3644646"/>
                </a:lnTo>
                <a:cubicBezTo>
                  <a:pt x="1065399" y="3440811"/>
                  <a:pt x="777439" y="3165062"/>
                  <a:pt x="523300" y="2921699"/>
                </a:cubicBezTo>
                <a:cubicBezTo>
                  <a:pt x="187641" y="2602802"/>
                  <a:pt x="-1720" y="2159060"/>
                  <a:pt x="12" y="1695450"/>
                </a:cubicBezTo>
                <a:cubicBezTo>
                  <a:pt x="12" y="760571"/>
                  <a:pt x="758628" y="0"/>
                  <a:pt x="1691103" y="0"/>
                </a:cubicBezTo>
                <a:close/>
              </a:path>
            </a:pathLst>
          </a:custGeom>
          <a:solidFill>
            <a:schemeClr val="accent4"/>
          </a:solidFill>
          <a:ln w="9501" cap="flat">
            <a:noFill/>
            <a:prstDash val="solid"/>
            <a:miter/>
          </a:ln>
          <a:effectLst>
            <a:outerShdw blurRad="50800" dist="38100" dir="8100000" algn="tr" rotWithShape="0">
              <a:prstClr val="black">
                <a:alpha val="9000"/>
              </a:prstClr>
            </a:outerShdw>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 name="Freeform 29">
            <a:extLst>
              <a:ext uri="{FF2B5EF4-FFF2-40B4-BE49-F238E27FC236}">
                <a16:creationId xmlns:a16="http://schemas.microsoft.com/office/drawing/2014/main" id="{EE840AE1-079A-9749-8E06-89B0BF0E58AB}"/>
              </a:ext>
            </a:extLst>
          </p:cNvPr>
          <p:cNvSpPr/>
          <p:nvPr/>
        </p:nvSpPr>
        <p:spPr>
          <a:xfrm>
            <a:off x="8982979" y="3603812"/>
            <a:ext cx="2122046" cy="3254188"/>
          </a:xfrm>
          <a:custGeom>
            <a:avLst/>
            <a:gdLst>
              <a:gd name="connsiteX0" fmla="*/ 1691103 w 3382206"/>
              <a:gd name="connsiteY0" fmla="*/ 0 h 5186663"/>
              <a:gd name="connsiteX1" fmla="*/ 3382195 w 3382206"/>
              <a:gd name="connsiteY1" fmla="*/ 1695450 h 5186663"/>
              <a:gd name="connsiteX2" fmla="*/ 2858907 w 3382206"/>
              <a:gd name="connsiteY2" fmla="*/ 2921699 h 5186663"/>
              <a:gd name="connsiteX3" fmla="*/ 2316807 w 3382206"/>
              <a:gd name="connsiteY3" fmla="*/ 3644646 h 5186663"/>
              <a:gd name="connsiteX4" fmla="*/ 2316807 w 3382206"/>
              <a:gd name="connsiteY4" fmla="*/ 4057555 h 5186663"/>
              <a:gd name="connsiteX5" fmla="*/ 2301606 w 3382206"/>
              <a:gd name="connsiteY5" fmla="*/ 4127945 h 5186663"/>
              <a:gd name="connsiteX6" fmla="*/ 2334773 w 3382206"/>
              <a:gd name="connsiteY6" fmla="*/ 4148157 h 5186663"/>
              <a:gd name="connsiteX7" fmla="*/ 2358609 w 3382206"/>
              <a:gd name="connsiteY7" fmla="*/ 4362355 h 5186663"/>
              <a:gd name="connsiteX8" fmla="*/ 2358609 w 3382206"/>
              <a:gd name="connsiteY8" fmla="*/ 4552855 h 5186663"/>
              <a:gd name="connsiteX9" fmla="*/ 2358609 w 3382206"/>
              <a:gd name="connsiteY9" fmla="*/ 4743355 h 5186663"/>
              <a:gd name="connsiteX10" fmla="*/ 2391956 w 3382206"/>
              <a:gd name="connsiteY10" fmla="*/ 4838509 h 5186663"/>
              <a:gd name="connsiteX11" fmla="*/ 2240043 w 3382206"/>
              <a:gd name="connsiteY11" fmla="*/ 4991005 h 5186663"/>
              <a:gd name="connsiteX12" fmla="*/ 1997495 w 3382206"/>
              <a:gd name="connsiteY12" fmla="*/ 4991005 h 5186663"/>
              <a:gd name="connsiteX13" fmla="*/ 1997495 w 3382206"/>
              <a:gd name="connsiteY13" fmla="*/ 5186663 h 5186663"/>
              <a:gd name="connsiteX14" fmla="*/ 1883489 w 3382206"/>
              <a:gd name="connsiteY14" fmla="*/ 5186663 h 5186663"/>
              <a:gd name="connsiteX15" fmla="*/ 1883489 w 3382206"/>
              <a:gd name="connsiteY15" fmla="*/ 4933855 h 5186663"/>
              <a:gd name="connsiteX16" fmla="*/ 1940492 w 3382206"/>
              <a:gd name="connsiteY16" fmla="*/ 4876705 h 5186663"/>
              <a:gd name="connsiteX17" fmla="*/ 2240043 w 3382206"/>
              <a:gd name="connsiteY17" fmla="*/ 4876705 h 5186663"/>
              <a:gd name="connsiteX18" fmla="*/ 2278045 w 3382206"/>
              <a:gd name="connsiteY18" fmla="*/ 4838605 h 5186663"/>
              <a:gd name="connsiteX19" fmla="*/ 2240043 w 3382206"/>
              <a:gd name="connsiteY19" fmla="*/ 4800505 h 5186663"/>
              <a:gd name="connsiteX20" fmla="*/ 1940492 w 3382206"/>
              <a:gd name="connsiteY20" fmla="*/ 4800505 h 5186663"/>
              <a:gd name="connsiteX21" fmla="*/ 1883489 w 3382206"/>
              <a:gd name="connsiteY21" fmla="*/ 4743355 h 5186663"/>
              <a:gd name="connsiteX22" fmla="*/ 1940492 w 3382206"/>
              <a:gd name="connsiteY22" fmla="*/ 4686205 h 5186663"/>
              <a:gd name="connsiteX23" fmla="*/ 2240043 w 3382206"/>
              <a:gd name="connsiteY23" fmla="*/ 4686205 h 5186663"/>
              <a:gd name="connsiteX24" fmla="*/ 2278045 w 3382206"/>
              <a:gd name="connsiteY24" fmla="*/ 4648105 h 5186663"/>
              <a:gd name="connsiteX25" fmla="*/ 2240043 w 3382206"/>
              <a:gd name="connsiteY25" fmla="*/ 4610005 h 5186663"/>
              <a:gd name="connsiteX26" fmla="*/ 1940492 w 3382206"/>
              <a:gd name="connsiteY26" fmla="*/ 4610005 h 5186663"/>
              <a:gd name="connsiteX27" fmla="*/ 1883489 w 3382206"/>
              <a:gd name="connsiteY27" fmla="*/ 4552855 h 5186663"/>
              <a:gd name="connsiteX28" fmla="*/ 1940492 w 3382206"/>
              <a:gd name="connsiteY28" fmla="*/ 4495705 h 5186663"/>
              <a:gd name="connsiteX29" fmla="*/ 2240043 w 3382206"/>
              <a:gd name="connsiteY29" fmla="*/ 4495705 h 5186663"/>
              <a:gd name="connsiteX30" fmla="*/ 2278045 w 3382206"/>
              <a:gd name="connsiteY30" fmla="*/ 4457605 h 5186663"/>
              <a:gd name="connsiteX31" fmla="*/ 2240043 w 3382206"/>
              <a:gd name="connsiteY31" fmla="*/ 4419505 h 5186663"/>
              <a:gd name="connsiteX32" fmla="*/ 1940492 w 3382206"/>
              <a:gd name="connsiteY32" fmla="*/ 4419505 h 5186663"/>
              <a:gd name="connsiteX33" fmla="*/ 1883489 w 3382206"/>
              <a:gd name="connsiteY33" fmla="*/ 4362355 h 5186663"/>
              <a:gd name="connsiteX34" fmla="*/ 1940492 w 3382206"/>
              <a:gd name="connsiteY34" fmla="*/ 4305205 h 5186663"/>
              <a:gd name="connsiteX35" fmla="*/ 2240043 w 3382206"/>
              <a:gd name="connsiteY35" fmla="*/ 4305205 h 5186663"/>
              <a:gd name="connsiteX36" fmla="*/ 2278045 w 3382206"/>
              <a:gd name="connsiteY36" fmla="*/ 4267105 h 5186663"/>
              <a:gd name="connsiteX37" fmla="*/ 2240043 w 3382206"/>
              <a:gd name="connsiteY37" fmla="*/ 4229005 h 5186663"/>
              <a:gd name="connsiteX38" fmla="*/ 1940492 w 3382206"/>
              <a:gd name="connsiteY38" fmla="*/ 4229005 h 5186663"/>
              <a:gd name="connsiteX39" fmla="*/ 1883489 w 3382206"/>
              <a:gd name="connsiteY39" fmla="*/ 4171855 h 5186663"/>
              <a:gd name="connsiteX40" fmla="*/ 1940492 w 3382206"/>
              <a:gd name="connsiteY40" fmla="*/ 4114705 h 5186663"/>
              <a:gd name="connsiteX41" fmla="*/ 2145798 w 3382206"/>
              <a:gd name="connsiteY41" fmla="*/ 4114705 h 5186663"/>
              <a:gd name="connsiteX42" fmla="*/ 2202801 w 3382206"/>
              <a:gd name="connsiteY42" fmla="*/ 4057555 h 5186663"/>
              <a:gd name="connsiteX43" fmla="*/ 2202801 w 3382206"/>
              <a:gd name="connsiteY43" fmla="*/ 3644646 h 5186663"/>
              <a:gd name="connsiteX44" fmla="*/ 2780147 w 3382206"/>
              <a:gd name="connsiteY44" fmla="*/ 2839117 h 5186663"/>
              <a:gd name="connsiteX45" fmla="*/ 3268189 w 3382206"/>
              <a:gd name="connsiteY45" fmla="*/ 1695450 h 5186663"/>
              <a:gd name="connsiteX46" fmla="*/ 1691103 w 3382206"/>
              <a:gd name="connsiteY46" fmla="*/ 114300 h 5186663"/>
              <a:gd name="connsiteX47" fmla="*/ 114018 w 3382206"/>
              <a:gd name="connsiteY47" fmla="*/ 1695450 h 5186663"/>
              <a:gd name="connsiteX48" fmla="*/ 602059 w 3382206"/>
              <a:gd name="connsiteY48" fmla="*/ 2839022 h 5186663"/>
              <a:gd name="connsiteX49" fmla="*/ 1179406 w 3382206"/>
              <a:gd name="connsiteY49" fmla="*/ 3644646 h 5186663"/>
              <a:gd name="connsiteX50" fmla="*/ 1179406 w 3382206"/>
              <a:gd name="connsiteY50" fmla="*/ 4057555 h 5186663"/>
              <a:gd name="connsiteX51" fmla="*/ 1236409 w 3382206"/>
              <a:gd name="connsiteY51" fmla="*/ 4114705 h 5186663"/>
              <a:gd name="connsiteX52" fmla="*/ 1460146 w 3382206"/>
              <a:gd name="connsiteY52" fmla="*/ 4114705 h 5186663"/>
              <a:gd name="connsiteX53" fmla="*/ 1517149 w 3382206"/>
              <a:gd name="connsiteY53" fmla="*/ 4171855 h 5186663"/>
              <a:gd name="connsiteX54" fmla="*/ 1460146 w 3382206"/>
              <a:gd name="connsiteY54" fmla="*/ 4229005 h 5186663"/>
              <a:gd name="connsiteX55" fmla="*/ 1142354 w 3382206"/>
              <a:gd name="connsiteY55" fmla="*/ 4229005 h 5186663"/>
              <a:gd name="connsiteX56" fmla="*/ 1104352 w 3382206"/>
              <a:gd name="connsiteY56" fmla="*/ 4267105 h 5186663"/>
              <a:gd name="connsiteX57" fmla="*/ 1142354 w 3382206"/>
              <a:gd name="connsiteY57" fmla="*/ 4305205 h 5186663"/>
              <a:gd name="connsiteX58" fmla="*/ 1460146 w 3382206"/>
              <a:gd name="connsiteY58" fmla="*/ 4305205 h 5186663"/>
              <a:gd name="connsiteX59" fmla="*/ 1517149 w 3382206"/>
              <a:gd name="connsiteY59" fmla="*/ 4362355 h 5186663"/>
              <a:gd name="connsiteX60" fmla="*/ 1460146 w 3382206"/>
              <a:gd name="connsiteY60" fmla="*/ 4419505 h 5186663"/>
              <a:gd name="connsiteX61" fmla="*/ 1142354 w 3382206"/>
              <a:gd name="connsiteY61" fmla="*/ 4419505 h 5186663"/>
              <a:gd name="connsiteX62" fmla="*/ 1104352 w 3382206"/>
              <a:gd name="connsiteY62" fmla="*/ 4457605 h 5186663"/>
              <a:gd name="connsiteX63" fmla="*/ 1142354 w 3382206"/>
              <a:gd name="connsiteY63" fmla="*/ 4495705 h 5186663"/>
              <a:gd name="connsiteX64" fmla="*/ 1460146 w 3382206"/>
              <a:gd name="connsiteY64" fmla="*/ 4495705 h 5186663"/>
              <a:gd name="connsiteX65" fmla="*/ 1517149 w 3382206"/>
              <a:gd name="connsiteY65" fmla="*/ 4552855 h 5186663"/>
              <a:gd name="connsiteX66" fmla="*/ 1460146 w 3382206"/>
              <a:gd name="connsiteY66" fmla="*/ 4610005 h 5186663"/>
              <a:gd name="connsiteX67" fmla="*/ 1142354 w 3382206"/>
              <a:gd name="connsiteY67" fmla="*/ 4610005 h 5186663"/>
              <a:gd name="connsiteX68" fmla="*/ 1104352 w 3382206"/>
              <a:gd name="connsiteY68" fmla="*/ 4648105 h 5186663"/>
              <a:gd name="connsiteX69" fmla="*/ 1142354 w 3382206"/>
              <a:gd name="connsiteY69" fmla="*/ 4686205 h 5186663"/>
              <a:gd name="connsiteX70" fmla="*/ 1460146 w 3382206"/>
              <a:gd name="connsiteY70" fmla="*/ 4686205 h 5186663"/>
              <a:gd name="connsiteX71" fmla="*/ 1517149 w 3382206"/>
              <a:gd name="connsiteY71" fmla="*/ 4743355 h 5186663"/>
              <a:gd name="connsiteX72" fmla="*/ 1460146 w 3382206"/>
              <a:gd name="connsiteY72" fmla="*/ 4800505 h 5186663"/>
              <a:gd name="connsiteX73" fmla="*/ 1142354 w 3382206"/>
              <a:gd name="connsiteY73" fmla="*/ 4800505 h 5186663"/>
              <a:gd name="connsiteX74" fmla="*/ 1104352 w 3382206"/>
              <a:gd name="connsiteY74" fmla="*/ 4838605 h 5186663"/>
              <a:gd name="connsiteX75" fmla="*/ 1142354 w 3382206"/>
              <a:gd name="connsiteY75" fmla="*/ 4876705 h 5186663"/>
              <a:gd name="connsiteX76" fmla="*/ 1459956 w 3382206"/>
              <a:gd name="connsiteY76" fmla="*/ 4876705 h 5186663"/>
              <a:gd name="connsiteX77" fmla="*/ 1516959 w 3382206"/>
              <a:gd name="connsiteY77" fmla="*/ 4933855 h 5186663"/>
              <a:gd name="connsiteX78" fmla="*/ 1516959 w 3382206"/>
              <a:gd name="connsiteY78" fmla="*/ 5186663 h 5186663"/>
              <a:gd name="connsiteX79" fmla="*/ 1402953 w 3382206"/>
              <a:gd name="connsiteY79" fmla="*/ 5186663 h 5186663"/>
              <a:gd name="connsiteX80" fmla="*/ 1402953 w 3382206"/>
              <a:gd name="connsiteY80" fmla="*/ 4991005 h 5186663"/>
              <a:gd name="connsiteX81" fmla="*/ 1142164 w 3382206"/>
              <a:gd name="connsiteY81" fmla="*/ 4991005 h 5186663"/>
              <a:gd name="connsiteX82" fmla="*/ 1047253 w 3382206"/>
              <a:gd name="connsiteY82" fmla="*/ 4957572 h 5186663"/>
              <a:gd name="connsiteX83" fmla="*/ 1023597 w 3382206"/>
              <a:gd name="connsiteY83" fmla="*/ 4743355 h 5186663"/>
              <a:gd name="connsiteX84" fmla="*/ 1023597 w 3382206"/>
              <a:gd name="connsiteY84" fmla="*/ 4552855 h 5186663"/>
              <a:gd name="connsiteX85" fmla="*/ 1023597 w 3382206"/>
              <a:gd name="connsiteY85" fmla="*/ 4362355 h 5186663"/>
              <a:gd name="connsiteX86" fmla="*/ 1003437 w 3382206"/>
              <a:gd name="connsiteY86" fmla="*/ 4329103 h 5186663"/>
              <a:gd name="connsiteX87" fmla="*/ 1080600 w 3382206"/>
              <a:gd name="connsiteY87" fmla="*/ 4127945 h 5186663"/>
              <a:gd name="connsiteX88" fmla="*/ 1065399 w 3382206"/>
              <a:gd name="connsiteY88" fmla="*/ 4057555 h 5186663"/>
              <a:gd name="connsiteX89" fmla="*/ 1065399 w 3382206"/>
              <a:gd name="connsiteY89" fmla="*/ 3644646 h 5186663"/>
              <a:gd name="connsiteX90" fmla="*/ 523300 w 3382206"/>
              <a:gd name="connsiteY90" fmla="*/ 2921699 h 5186663"/>
              <a:gd name="connsiteX91" fmla="*/ 12 w 3382206"/>
              <a:gd name="connsiteY91" fmla="*/ 1695450 h 5186663"/>
              <a:gd name="connsiteX92" fmla="*/ 1691103 w 3382206"/>
              <a:gd name="connsiteY92" fmla="*/ 0 h 5186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3382206" h="5186663">
                <a:moveTo>
                  <a:pt x="1691103" y="0"/>
                </a:moveTo>
                <a:cubicBezTo>
                  <a:pt x="2623579" y="0"/>
                  <a:pt x="3382195" y="760476"/>
                  <a:pt x="3382195" y="1695450"/>
                </a:cubicBezTo>
                <a:cubicBezTo>
                  <a:pt x="3383924" y="2159060"/>
                  <a:pt x="3194569" y="2602802"/>
                  <a:pt x="2858907" y="2921699"/>
                </a:cubicBezTo>
                <a:cubicBezTo>
                  <a:pt x="2604768" y="3165062"/>
                  <a:pt x="2316807" y="3440811"/>
                  <a:pt x="2316807" y="3644646"/>
                </a:cubicBezTo>
                <a:lnTo>
                  <a:pt x="2316807" y="4057555"/>
                </a:lnTo>
                <a:cubicBezTo>
                  <a:pt x="2316845" y="4081844"/>
                  <a:pt x="2311658" y="4105847"/>
                  <a:pt x="2301606" y="4127945"/>
                </a:cubicBezTo>
                <a:cubicBezTo>
                  <a:pt x="2313472" y="4133231"/>
                  <a:pt x="2324626" y="4140032"/>
                  <a:pt x="2334773" y="4148157"/>
                </a:cubicBezTo>
                <a:cubicBezTo>
                  <a:pt x="2400345" y="4200706"/>
                  <a:pt x="2411024" y="4296604"/>
                  <a:pt x="2358609" y="4362355"/>
                </a:cubicBezTo>
                <a:cubicBezTo>
                  <a:pt x="2403072" y="4418029"/>
                  <a:pt x="2403072" y="4497181"/>
                  <a:pt x="2358609" y="4552855"/>
                </a:cubicBezTo>
                <a:cubicBezTo>
                  <a:pt x="2403072" y="4608529"/>
                  <a:pt x="2403072" y="4687681"/>
                  <a:pt x="2358609" y="4743355"/>
                </a:cubicBezTo>
                <a:cubicBezTo>
                  <a:pt x="2380176" y="4770358"/>
                  <a:pt x="2391937" y="4803915"/>
                  <a:pt x="2391956" y="4838509"/>
                </a:cubicBezTo>
                <a:cubicBezTo>
                  <a:pt x="2392013" y="4922682"/>
                  <a:pt x="2323999" y="4990948"/>
                  <a:pt x="2240043" y="4991005"/>
                </a:cubicBezTo>
                <a:lnTo>
                  <a:pt x="1997495" y="4991005"/>
                </a:lnTo>
                <a:lnTo>
                  <a:pt x="1997495" y="5186663"/>
                </a:lnTo>
                <a:lnTo>
                  <a:pt x="1883489" y="5186663"/>
                </a:lnTo>
                <a:lnTo>
                  <a:pt x="1883489" y="4933855"/>
                </a:lnTo>
                <a:cubicBezTo>
                  <a:pt x="1883489" y="4902289"/>
                  <a:pt x="1909007" y="4876705"/>
                  <a:pt x="1940492" y="4876705"/>
                </a:cubicBezTo>
                <a:lnTo>
                  <a:pt x="2240043" y="4876705"/>
                </a:lnTo>
                <a:cubicBezTo>
                  <a:pt x="2261030" y="4876705"/>
                  <a:pt x="2278045" y="4859646"/>
                  <a:pt x="2278045" y="4838605"/>
                </a:cubicBezTo>
                <a:cubicBezTo>
                  <a:pt x="2278045" y="4817564"/>
                  <a:pt x="2261030" y="4800505"/>
                  <a:pt x="2240043" y="4800505"/>
                </a:cubicBezTo>
                <a:lnTo>
                  <a:pt x="1940492" y="4800505"/>
                </a:lnTo>
                <a:cubicBezTo>
                  <a:pt x="1909007" y="4800505"/>
                  <a:pt x="1883489" y="4774921"/>
                  <a:pt x="1883489" y="4743355"/>
                </a:cubicBezTo>
                <a:cubicBezTo>
                  <a:pt x="1883489" y="4711789"/>
                  <a:pt x="1909007" y="4686205"/>
                  <a:pt x="1940492" y="4686205"/>
                </a:cubicBezTo>
                <a:lnTo>
                  <a:pt x="2240043" y="4686205"/>
                </a:lnTo>
                <a:cubicBezTo>
                  <a:pt x="2261030" y="4686205"/>
                  <a:pt x="2278045" y="4669146"/>
                  <a:pt x="2278045" y="4648105"/>
                </a:cubicBezTo>
                <a:cubicBezTo>
                  <a:pt x="2278045" y="4627064"/>
                  <a:pt x="2261030" y="4610005"/>
                  <a:pt x="2240043" y="4610005"/>
                </a:cubicBezTo>
                <a:lnTo>
                  <a:pt x="1940492" y="4610005"/>
                </a:lnTo>
                <a:cubicBezTo>
                  <a:pt x="1909007" y="4610005"/>
                  <a:pt x="1883489" y="4584421"/>
                  <a:pt x="1883489" y="4552855"/>
                </a:cubicBezTo>
                <a:cubicBezTo>
                  <a:pt x="1883489" y="4521289"/>
                  <a:pt x="1909007" y="4495705"/>
                  <a:pt x="1940492" y="4495705"/>
                </a:cubicBezTo>
                <a:lnTo>
                  <a:pt x="2240043" y="4495705"/>
                </a:lnTo>
                <a:cubicBezTo>
                  <a:pt x="2261030" y="4495705"/>
                  <a:pt x="2278045" y="4478646"/>
                  <a:pt x="2278045" y="4457605"/>
                </a:cubicBezTo>
                <a:cubicBezTo>
                  <a:pt x="2278045" y="4436564"/>
                  <a:pt x="2261030" y="4419505"/>
                  <a:pt x="2240043" y="4419505"/>
                </a:cubicBezTo>
                <a:lnTo>
                  <a:pt x="1940492" y="4419505"/>
                </a:lnTo>
                <a:cubicBezTo>
                  <a:pt x="1909007" y="4419505"/>
                  <a:pt x="1883489" y="4393921"/>
                  <a:pt x="1883489" y="4362355"/>
                </a:cubicBezTo>
                <a:cubicBezTo>
                  <a:pt x="1883489" y="4330789"/>
                  <a:pt x="1909007" y="4305205"/>
                  <a:pt x="1940492" y="4305205"/>
                </a:cubicBezTo>
                <a:lnTo>
                  <a:pt x="2240043" y="4305205"/>
                </a:lnTo>
                <a:cubicBezTo>
                  <a:pt x="2261030" y="4305205"/>
                  <a:pt x="2278045" y="4288146"/>
                  <a:pt x="2278045" y="4267105"/>
                </a:cubicBezTo>
                <a:cubicBezTo>
                  <a:pt x="2278045" y="4246064"/>
                  <a:pt x="2261030" y="4229005"/>
                  <a:pt x="2240043" y="4229005"/>
                </a:cubicBezTo>
                <a:lnTo>
                  <a:pt x="1940492" y="4229005"/>
                </a:lnTo>
                <a:cubicBezTo>
                  <a:pt x="1909007" y="4229005"/>
                  <a:pt x="1883489" y="4203421"/>
                  <a:pt x="1883489" y="4171855"/>
                </a:cubicBezTo>
                <a:cubicBezTo>
                  <a:pt x="1883489" y="4140289"/>
                  <a:pt x="1909007" y="4114705"/>
                  <a:pt x="1940492" y="4114705"/>
                </a:cubicBezTo>
                <a:lnTo>
                  <a:pt x="2145798" y="4114705"/>
                </a:lnTo>
                <a:cubicBezTo>
                  <a:pt x="2177283" y="4114705"/>
                  <a:pt x="2202801" y="4089121"/>
                  <a:pt x="2202801" y="4057555"/>
                </a:cubicBezTo>
                <a:lnTo>
                  <a:pt x="2202801" y="3644646"/>
                </a:lnTo>
                <a:cubicBezTo>
                  <a:pt x="2202801" y="3391567"/>
                  <a:pt x="2496272" y="3110865"/>
                  <a:pt x="2780147" y="2839117"/>
                </a:cubicBezTo>
                <a:cubicBezTo>
                  <a:pt x="3093199" y="2541699"/>
                  <a:pt x="3269804" y="2127837"/>
                  <a:pt x="3268189" y="1695450"/>
                </a:cubicBezTo>
                <a:cubicBezTo>
                  <a:pt x="3268189" y="823627"/>
                  <a:pt x="2560686" y="114300"/>
                  <a:pt x="1691103" y="114300"/>
                </a:cubicBezTo>
                <a:cubicBezTo>
                  <a:pt x="821521" y="114300"/>
                  <a:pt x="114018" y="823532"/>
                  <a:pt x="114018" y="1695450"/>
                </a:cubicBezTo>
                <a:cubicBezTo>
                  <a:pt x="112385" y="2127818"/>
                  <a:pt x="288997" y="2541651"/>
                  <a:pt x="602059" y="2839022"/>
                </a:cubicBezTo>
                <a:cubicBezTo>
                  <a:pt x="885935" y="3111246"/>
                  <a:pt x="1179406" y="3391948"/>
                  <a:pt x="1179406" y="3644646"/>
                </a:cubicBezTo>
                <a:lnTo>
                  <a:pt x="1179406" y="4057555"/>
                </a:lnTo>
                <a:cubicBezTo>
                  <a:pt x="1179406" y="4089121"/>
                  <a:pt x="1204924" y="4114705"/>
                  <a:pt x="1236409" y="4114705"/>
                </a:cubicBezTo>
                <a:lnTo>
                  <a:pt x="1460146" y="4114705"/>
                </a:lnTo>
                <a:cubicBezTo>
                  <a:pt x="1491631" y="4114705"/>
                  <a:pt x="1517149" y="4140289"/>
                  <a:pt x="1517149" y="4171855"/>
                </a:cubicBezTo>
                <a:cubicBezTo>
                  <a:pt x="1517149" y="4203421"/>
                  <a:pt x="1491631" y="4229005"/>
                  <a:pt x="1460146" y="4229005"/>
                </a:cubicBezTo>
                <a:lnTo>
                  <a:pt x="1142354" y="4229005"/>
                </a:lnTo>
                <a:cubicBezTo>
                  <a:pt x="1121367" y="4229005"/>
                  <a:pt x="1104352" y="4246064"/>
                  <a:pt x="1104352" y="4267105"/>
                </a:cubicBezTo>
                <a:cubicBezTo>
                  <a:pt x="1104352" y="4288146"/>
                  <a:pt x="1121367" y="4305205"/>
                  <a:pt x="1142354" y="4305205"/>
                </a:cubicBezTo>
                <a:lnTo>
                  <a:pt x="1460146" y="4305205"/>
                </a:lnTo>
                <a:cubicBezTo>
                  <a:pt x="1491631" y="4305205"/>
                  <a:pt x="1517149" y="4330789"/>
                  <a:pt x="1517149" y="4362355"/>
                </a:cubicBezTo>
                <a:cubicBezTo>
                  <a:pt x="1517149" y="4393921"/>
                  <a:pt x="1491631" y="4419505"/>
                  <a:pt x="1460146" y="4419505"/>
                </a:cubicBezTo>
                <a:lnTo>
                  <a:pt x="1142354" y="4419505"/>
                </a:lnTo>
                <a:cubicBezTo>
                  <a:pt x="1121367" y="4419505"/>
                  <a:pt x="1104352" y="4436564"/>
                  <a:pt x="1104352" y="4457605"/>
                </a:cubicBezTo>
                <a:cubicBezTo>
                  <a:pt x="1104352" y="4478646"/>
                  <a:pt x="1121367" y="4495705"/>
                  <a:pt x="1142354" y="4495705"/>
                </a:cubicBezTo>
                <a:lnTo>
                  <a:pt x="1460146" y="4495705"/>
                </a:lnTo>
                <a:cubicBezTo>
                  <a:pt x="1491631" y="4495705"/>
                  <a:pt x="1517149" y="4521289"/>
                  <a:pt x="1517149" y="4552855"/>
                </a:cubicBezTo>
                <a:cubicBezTo>
                  <a:pt x="1517149" y="4584421"/>
                  <a:pt x="1491631" y="4610005"/>
                  <a:pt x="1460146" y="4610005"/>
                </a:cubicBezTo>
                <a:lnTo>
                  <a:pt x="1142354" y="4610005"/>
                </a:lnTo>
                <a:cubicBezTo>
                  <a:pt x="1121367" y="4610005"/>
                  <a:pt x="1104352" y="4627064"/>
                  <a:pt x="1104352" y="4648105"/>
                </a:cubicBezTo>
                <a:cubicBezTo>
                  <a:pt x="1104352" y="4669146"/>
                  <a:pt x="1121367" y="4686205"/>
                  <a:pt x="1142354" y="4686205"/>
                </a:cubicBezTo>
                <a:lnTo>
                  <a:pt x="1460146" y="4686205"/>
                </a:lnTo>
                <a:cubicBezTo>
                  <a:pt x="1491631" y="4686205"/>
                  <a:pt x="1517149" y="4711789"/>
                  <a:pt x="1517149" y="4743355"/>
                </a:cubicBezTo>
                <a:cubicBezTo>
                  <a:pt x="1517149" y="4774921"/>
                  <a:pt x="1491631" y="4800505"/>
                  <a:pt x="1460146" y="4800505"/>
                </a:cubicBezTo>
                <a:lnTo>
                  <a:pt x="1142354" y="4800505"/>
                </a:lnTo>
                <a:cubicBezTo>
                  <a:pt x="1121367" y="4800505"/>
                  <a:pt x="1104352" y="4817564"/>
                  <a:pt x="1104352" y="4838605"/>
                </a:cubicBezTo>
                <a:cubicBezTo>
                  <a:pt x="1104352" y="4859646"/>
                  <a:pt x="1121367" y="4876705"/>
                  <a:pt x="1142354" y="4876705"/>
                </a:cubicBezTo>
                <a:lnTo>
                  <a:pt x="1459956" y="4876705"/>
                </a:lnTo>
                <a:cubicBezTo>
                  <a:pt x="1491441" y="4876705"/>
                  <a:pt x="1516959" y="4902289"/>
                  <a:pt x="1516959" y="4933855"/>
                </a:cubicBezTo>
                <a:lnTo>
                  <a:pt x="1516959" y="5186663"/>
                </a:lnTo>
                <a:lnTo>
                  <a:pt x="1402953" y="5186663"/>
                </a:lnTo>
                <a:lnTo>
                  <a:pt x="1402953" y="4991005"/>
                </a:lnTo>
                <a:lnTo>
                  <a:pt x="1142164" y="4991005"/>
                </a:lnTo>
                <a:cubicBezTo>
                  <a:pt x="1107658" y="4990986"/>
                  <a:pt x="1074187" y="4979194"/>
                  <a:pt x="1047253" y="4957572"/>
                </a:cubicBezTo>
                <a:cubicBezTo>
                  <a:pt x="981719" y="4904966"/>
                  <a:pt x="971126" y="4809058"/>
                  <a:pt x="1023597" y="4743355"/>
                </a:cubicBezTo>
                <a:cubicBezTo>
                  <a:pt x="979135" y="4687681"/>
                  <a:pt x="979135" y="4608529"/>
                  <a:pt x="1023597" y="4552855"/>
                </a:cubicBezTo>
                <a:cubicBezTo>
                  <a:pt x="979135" y="4497181"/>
                  <a:pt x="979135" y="4418029"/>
                  <a:pt x="1023597" y="4362355"/>
                </a:cubicBezTo>
                <a:cubicBezTo>
                  <a:pt x="1015484" y="4352182"/>
                  <a:pt x="1008710" y="4341009"/>
                  <a:pt x="1003437" y="4329103"/>
                </a:cubicBezTo>
                <a:cubicBezTo>
                  <a:pt x="969340" y="4252198"/>
                  <a:pt x="1003884" y="4162130"/>
                  <a:pt x="1080600" y="4127945"/>
                </a:cubicBezTo>
                <a:cubicBezTo>
                  <a:pt x="1070549" y="4105847"/>
                  <a:pt x="1065361" y="4081844"/>
                  <a:pt x="1065399" y="4057555"/>
                </a:cubicBezTo>
                <a:lnTo>
                  <a:pt x="1065399" y="3644646"/>
                </a:lnTo>
                <a:cubicBezTo>
                  <a:pt x="1065399" y="3440811"/>
                  <a:pt x="777439" y="3165062"/>
                  <a:pt x="523300" y="2921699"/>
                </a:cubicBezTo>
                <a:cubicBezTo>
                  <a:pt x="187641" y="2602802"/>
                  <a:pt x="-1720" y="2159060"/>
                  <a:pt x="12" y="1695450"/>
                </a:cubicBezTo>
                <a:cubicBezTo>
                  <a:pt x="12" y="760571"/>
                  <a:pt x="758628" y="0"/>
                  <a:pt x="1691103" y="0"/>
                </a:cubicBezTo>
                <a:close/>
              </a:path>
            </a:pathLst>
          </a:custGeom>
          <a:solidFill>
            <a:schemeClr val="accent5"/>
          </a:solidFill>
          <a:ln w="9501" cap="flat">
            <a:noFill/>
            <a:prstDash val="solid"/>
            <a:miter/>
          </a:ln>
          <a:effectLst>
            <a:outerShdw blurRad="50800" dist="38100" dir="8100000" algn="tr" rotWithShape="0">
              <a:prstClr val="black">
                <a:alpha val="9000"/>
              </a:prstClr>
            </a:outerShdw>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1" name="CuadroTexto 238">
            <a:extLst>
              <a:ext uri="{FF2B5EF4-FFF2-40B4-BE49-F238E27FC236}">
                <a16:creationId xmlns:a16="http://schemas.microsoft.com/office/drawing/2014/main" id="{F40DD300-B447-EA46-8807-3CAE9AA853C1}"/>
              </a:ext>
            </a:extLst>
          </p:cNvPr>
          <p:cNvSpPr txBox="1"/>
          <p:nvPr/>
        </p:nvSpPr>
        <p:spPr>
          <a:xfrm>
            <a:off x="892909" y="3037597"/>
            <a:ext cx="2200162"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TITLE HERE</a:t>
            </a:r>
          </a:p>
        </p:txBody>
      </p:sp>
      <p:sp>
        <p:nvSpPr>
          <p:cNvPr id="32" name="CuadroTexto 4">
            <a:extLst>
              <a:ext uri="{FF2B5EF4-FFF2-40B4-BE49-F238E27FC236}">
                <a16:creationId xmlns:a16="http://schemas.microsoft.com/office/drawing/2014/main" id="{46033275-3183-6444-B57E-8E0C99B7514B}"/>
              </a:ext>
            </a:extLst>
          </p:cNvPr>
          <p:cNvSpPr txBox="1"/>
          <p:nvPr/>
        </p:nvSpPr>
        <p:spPr>
          <a:xfrm>
            <a:off x="892909" y="1923492"/>
            <a:ext cx="2200161"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Marketers must link the price to the real and perceived value of the product, but they also must take into account.</a:t>
            </a:r>
          </a:p>
        </p:txBody>
      </p:sp>
      <p:sp>
        <p:nvSpPr>
          <p:cNvPr id="35" name="CuadroTexto 238">
            <a:extLst>
              <a:ext uri="{FF2B5EF4-FFF2-40B4-BE49-F238E27FC236}">
                <a16:creationId xmlns:a16="http://schemas.microsoft.com/office/drawing/2014/main" id="{1B647EB1-85A9-B947-B9E7-DDFF49400310}"/>
              </a:ext>
            </a:extLst>
          </p:cNvPr>
          <p:cNvSpPr txBox="1"/>
          <p:nvPr/>
        </p:nvSpPr>
        <p:spPr>
          <a:xfrm>
            <a:off x="3508109" y="3037597"/>
            <a:ext cx="2200162"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TITLE HERE</a:t>
            </a:r>
          </a:p>
        </p:txBody>
      </p:sp>
      <p:sp>
        <p:nvSpPr>
          <p:cNvPr id="36" name="CuadroTexto 4">
            <a:extLst>
              <a:ext uri="{FF2B5EF4-FFF2-40B4-BE49-F238E27FC236}">
                <a16:creationId xmlns:a16="http://schemas.microsoft.com/office/drawing/2014/main" id="{1F60824B-403C-2445-96DE-0BF251FDE9BC}"/>
              </a:ext>
            </a:extLst>
          </p:cNvPr>
          <p:cNvSpPr txBox="1"/>
          <p:nvPr/>
        </p:nvSpPr>
        <p:spPr>
          <a:xfrm>
            <a:off x="3508109" y="1923492"/>
            <a:ext cx="2200161"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Marketers must link the price to the real and perceived value of the product, but they also must take into account.</a:t>
            </a:r>
          </a:p>
        </p:txBody>
      </p:sp>
      <p:sp>
        <p:nvSpPr>
          <p:cNvPr id="37" name="CuadroTexto 238">
            <a:extLst>
              <a:ext uri="{FF2B5EF4-FFF2-40B4-BE49-F238E27FC236}">
                <a16:creationId xmlns:a16="http://schemas.microsoft.com/office/drawing/2014/main" id="{D2F6180E-EBFB-1649-B2B2-781F2F2634E2}"/>
              </a:ext>
            </a:extLst>
          </p:cNvPr>
          <p:cNvSpPr txBox="1"/>
          <p:nvPr/>
        </p:nvSpPr>
        <p:spPr>
          <a:xfrm>
            <a:off x="6206485" y="3037597"/>
            <a:ext cx="2200162"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TITLE HERE</a:t>
            </a:r>
          </a:p>
        </p:txBody>
      </p:sp>
      <p:sp>
        <p:nvSpPr>
          <p:cNvPr id="38" name="CuadroTexto 4">
            <a:extLst>
              <a:ext uri="{FF2B5EF4-FFF2-40B4-BE49-F238E27FC236}">
                <a16:creationId xmlns:a16="http://schemas.microsoft.com/office/drawing/2014/main" id="{E306AC01-672A-CB49-89F2-1EF7F9AF1245}"/>
              </a:ext>
            </a:extLst>
          </p:cNvPr>
          <p:cNvSpPr txBox="1"/>
          <p:nvPr/>
        </p:nvSpPr>
        <p:spPr>
          <a:xfrm>
            <a:off x="6206485" y="1923492"/>
            <a:ext cx="2200161"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Marketers must link the price to the real and perceived value of the product, but they also must take into account.</a:t>
            </a:r>
          </a:p>
        </p:txBody>
      </p:sp>
      <p:sp>
        <p:nvSpPr>
          <p:cNvPr id="39" name="CuadroTexto 238">
            <a:extLst>
              <a:ext uri="{FF2B5EF4-FFF2-40B4-BE49-F238E27FC236}">
                <a16:creationId xmlns:a16="http://schemas.microsoft.com/office/drawing/2014/main" id="{2AC676B7-0575-EE4F-908D-2CAB0E40C495}"/>
              </a:ext>
            </a:extLst>
          </p:cNvPr>
          <p:cNvSpPr txBox="1"/>
          <p:nvPr/>
        </p:nvSpPr>
        <p:spPr>
          <a:xfrm>
            <a:off x="8904863" y="3037597"/>
            <a:ext cx="2200162"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TITLE HERE</a:t>
            </a:r>
          </a:p>
        </p:txBody>
      </p:sp>
      <p:sp>
        <p:nvSpPr>
          <p:cNvPr id="40" name="CuadroTexto 4">
            <a:extLst>
              <a:ext uri="{FF2B5EF4-FFF2-40B4-BE49-F238E27FC236}">
                <a16:creationId xmlns:a16="http://schemas.microsoft.com/office/drawing/2014/main" id="{864A4C70-4D59-E64E-B3CB-964A5B6DDFBF}"/>
              </a:ext>
            </a:extLst>
          </p:cNvPr>
          <p:cNvSpPr txBox="1"/>
          <p:nvPr/>
        </p:nvSpPr>
        <p:spPr>
          <a:xfrm>
            <a:off x="8904863" y="1923492"/>
            <a:ext cx="2200161"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Marketers must link the price to the real and perceived value of the product, but they also must take into account.</a:t>
            </a:r>
          </a:p>
        </p:txBody>
      </p:sp>
      <p:sp>
        <p:nvSpPr>
          <p:cNvPr id="2" name="Oval 1">
            <a:extLst>
              <a:ext uri="{FF2B5EF4-FFF2-40B4-BE49-F238E27FC236}">
                <a16:creationId xmlns:a16="http://schemas.microsoft.com/office/drawing/2014/main" id="{070DE791-687C-3548-839E-6EA254BCF155}"/>
              </a:ext>
            </a:extLst>
          </p:cNvPr>
          <p:cNvSpPr/>
          <p:nvPr/>
        </p:nvSpPr>
        <p:spPr>
          <a:xfrm>
            <a:off x="1344705" y="3980784"/>
            <a:ext cx="1264024" cy="1264024"/>
          </a:xfrm>
          <a:prstGeom prst="ellipse">
            <a:avLst/>
          </a:prstGeom>
          <a:solidFill>
            <a:schemeClr val="accent2">
              <a:alpha val="1960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Oval 41">
            <a:extLst>
              <a:ext uri="{FF2B5EF4-FFF2-40B4-BE49-F238E27FC236}">
                <a16:creationId xmlns:a16="http://schemas.microsoft.com/office/drawing/2014/main" id="{6DB60BE4-C2C3-4C45-862C-FF71FD4A4E87}"/>
              </a:ext>
            </a:extLst>
          </p:cNvPr>
          <p:cNvSpPr/>
          <p:nvPr/>
        </p:nvSpPr>
        <p:spPr>
          <a:xfrm>
            <a:off x="4015236" y="3966882"/>
            <a:ext cx="1264024" cy="1264024"/>
          </a:xfrm>
          <a:prstGeom prst="ellipse">
            <a:avLst/>
          </a:prstGeom>
          <a:solidFill>
            <a:schemeClr val="accent3">
              <a:alpha val="1960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Oval 42">
            <a:extLst>
              <a:ext uri="{FF2B5EF4-FFF2-40B4-BE49-F238E27FC236}">
                <a16:creationId xmlns:a16="http://schemas.microsoft.com/office/drawing/2014/main" id="{5DB1C940-B197-5841-85FA-1FCA61340C92}"/>
              </a:ext>
            </a:extLst>
          </p:cNvPr>
          <p:cNvSpPr/>
          <p:nvPr/>
        </p:nvSpPr>
        <p:spPr>
          <a:xfrm>
            <a:off x="6714894" y="3966882"/>
            <a:ext cx="1264024" cy="1264024"/>
          </a:xfrm>
          <a:prstGeom prst="ellipse">
            <a:avLst/>
          </a:prstGeom>
          <a:solidFill>
            <a:schemeClr val="accent4">
              <a:alpha val="1960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Oval 43">
            <a:extLst>
              <a:ext uri="{FF2B5EF4-FFF2-40B4-BE49-F238E27FC236}">
                <a16:creationId xmlns:a16="http://schemas.microsoft.com/office/drawing/2014/main" id="{6E1E0798-466C-7349-87E7-6F2E1D293403}"/>
              </a:ext>
            </a:extLst>
          </p:cNvPr>
          <p:cNvSpPr/>
          <p:nvPr/>
        </p:nvSpPr>
        <p:spPr>
          <a:xfrm>
            <a:off x="9411990" y="3966882"/>
            <a:ext cx="1264024" cy="1264024"/>
          </a:xfrm>
          <a:prstGeom prst="ellipse">
            <a:avLst/>
          </a:prstGeom>
          <a:solidFill>
            <a:schemeClr val="accent5">
              <a:alpha val="1960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45" name="Group 44">
            <a:extLst>
              <a:ext uri="{FF2B5EF4-FFF2-40B4-BE49-F238E27FC236}">
                <a16:creationId xmlns:a16="http://schemas.microsoft.com/office/drawing/2014/main" id="{4A7784DF-CA39-684C-82E3-E655CB363869}"/>
              </a:ext>
            </a:extLst>
          </p:cNvPr>
          <p:cNvGrpSpPr/>
          <p:nvPr/>
        </p:nvGrpSpPr>
        <p:grpSpPr>
          <a:xfrm>
            <a:off x="7085062" y="4367084"/>
            <a:ext cx="507778" cy="386542"/>
            <a:chOff x="17083598" y="2386671"/>
            <a:chExt cx="1081851" cy="823555"/>
          </a:xfrm>
          <a:solidFill>
            <a:schemeClr val="tx1"/>
          </a:solidFill>
        </p:grpSpPr>
        <p:sp>
          <p:nvSpPr>
            <p:cNvPr id="46" name="Freeform 16">
              <a:extLst>
                <a:ext uri="{FF2B5EF4-FFF2-40B4-BE49-F238E27FC236}">
                  <a16:creationId xmlns:a16="http://schemas.microsoft.com/office/drawing/2014/main" id="{4870D123-DED4-B643-A1EE-3C3639982B49}"/>
                </a:ext>
              </a:extLst>
            </p:cNvPr>
            <p:cNvSpPr>
              <a:spLocks noChangeArrowheads="1"/>
            </p:cNvSpPr>
            <p:nvPr/>
          </p:nvSpPr>
          <p:spPr bwMode="auto">
            <a:xfrm>
              <a:off x="17495376" y="2667430"/>
              <a:ext cx="262040" cy="265783"/>
            </a:xfrm>
            <a:custGeom>
              <a:avLst/>
              <a:gdLst>
                <a:gd name="T0" fmla="*/ 83434 w 309"/>
                <a:gd name="T1" fmla="*/ 32306 h 314"/>
                <a:gd name="T2" fmla="*/ 83434 w 309"/>
                <a:gd name="T3" fmla="*/ 79329 h 314"/>
                <a:gd name="T4" fmla="*/ 83434 w 309"/>
                <a:gd name="T5" fmla="*/ 79329 h 314"/>
                <a:gd name="T6" fmla="*/ 77680 w 309"/>
                <a:gd name="T7" fmla="*/ 85790 h 314"/>
                <a:gd name="T8" fmla="*/ 32367 w 309"/>
                <a:gd name="T9" fmla="*/ 85790 h 314"/>
                <a:gd name="T10" fmla="*/ 32367 w 309"/>
                <a:gd name="T11" fmla="*/ 85790 h 314"/>
                <a:gd name="T12" fmla="*/ 26612 w 309"/>
                <a:gd name="T13" fmla="*/ 79329 h 314"/>
                <a:gd name="T14" fmla="*/ 26612 w 309"/>
                <a:gd name="T15" fmla="*/ 32306 h 314"/>
                <a:gd name="T16" fmla="*/ 26612 w 309"/>
                <a:gd name="T17" fmla="*/ 32306 h 314"/>
                <a:gd name="T18" fmla="*/ 32367 w 309"/>
                <a:gd name="T19" fmla="*/ 26204 h 314"/>
                <a:gd name="T20" fmla="*/ 77680 w 309"/>
                <a:gd name="T21" fmla="*/ 26204 h 314"/>
                <a:gd name="T22" fmla="*/ 77680 w 309"/>
                <a:gd name="T23" fmla="*/ 26204 h 314"/>
                <a:gd name="T24" fmla="*/ 83434 w 309"/>
                <a:gd name="T25" fmla="*/ 32306 h 314"/>
                <a:gd name="T26" fmla="*/ 32367 w 309"/>
                <a:gd name="T27" fmla="*/ 0 h 314"/>
                <a:gd name="T28" fmla="*/ 32367 w 309"/>
                <a:gd name="T29" fmla="*/ 0 h 314"/>
                <a:gd name="T30" fmla="*/ 0 w 309"/>
                <a:gd name="T31" fmla="*/ 32306 h 314"/>
                <a:gd name="T32" fmla="*/ 0 w 309"/>
                <a:gd name="T33" fmla="*/ 79329 h 314"/>
                <a:gd name="T34" fmla="*/ 0 w 309"/>
                <a:gd name="T35" fmla="*/ 79329 h 314"/>
                <a:gd name="T36" fmla="*/ 32367 w 309"/>
                <a:gd name="T37" fmla="*/ 112353 h 314"/>
                <a:gd name="T38" fmla="*/ 77680 w 309"/>
                <a:gd name="T39" fmla="*/ 112353 h 314"/>
                <a:gd name="T40" fmla="*/ 77680 w 309"/>
                <a:gd name="T41" fmla="*/ 112353 h 314"/>
                <a:gd name="T42" fmla="*/ 110765 w 309"/>
                <a:gd name="T43" fmla="*/ 79329 h 314"/>
                <a:gd name="T44" fmla="*/ 110765 w 309"/>
                <a:gd name="T45" fmla="*/ 32306 h 314"/>
                <a:gd name="T46" fmla="*/ 110765 w 309"/>
                <a:gd name="T47" fmla="*/ 32306 h 314"/>
                <a:gd name="T48" fmla="*/ 77680 w 309"/>
                <a:gd name="T49" fmla="*/ 0 h 314"/>
                <a:gd name="T50" fmla="*/ 32367 w 309"/>
                <a:gd name="T51" fmla="*/ 0 h 31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09" h="314">
                  <a:moveTo>
                    <a:pt x="232" y="90"/>
                  </a:moveTo>
                  <a:lnTo>
                    <a:pt x="232" y="221"/>
                  </a:lnTo>
                  <a:cubicBezTo>
                    <a:pt x="232" y="232"/>
                    <a:pt x="225" y="239"/>
                    <a:pt x="216" y="239"/>
                  </a:cubicBezTo>
                  <a:lnTo>
                    <a:pt x="90" y="239"/>
                  </a:lnTo>
                  <a:cubicBezTo>
                    <a:pt x="81" y="239"/>
                    <a:pt x="74" y="232"/>
                    <a:pt x="74" y="221"/>
                  </a:cubicBezTo>
                  <a:lnTo>
                    <a:pt x="74" y="90"/>
                  </a:lnTo>
                  <a:cubicBezTo>
                    <a:pt x="74" y="81"/>
                    <a:pt x="81" y="73"/>
                    <a:pt x="90" y="73"/>
                  </a:cubicBezTo>
                  <a:lnTo>
                    <a:pt x="216" y="73"/>
                  </a:lnTo>
                  <a:cubicBezTo>
                    <a:pt x="225" y="73"/>
                    <a:pt x="232" y="81"/>
                    <a:pt x="232" y="90"/>
                  </a:cubicBezTo>
                  <a:close/>
                  <a:moveTo>
                    <a:pt x="90" y="0"/>
                  </a:moveTo>
                  <a:lnTo>
                    <a:pt x="90" y="0"/>
                  </a:lnTo>
                  <a:cubicBezTo>
                    <a:pt x="40" y="0"/>
                    <a:pt x="0" y="39"/>
                    <a:pt x="0" y="90"/>
                  </a:cubicBezTo>
                  <a:lnTo>
                    <a:pt x="0" y="221"/>
                  </a:lnTo>
                  <a:cubicBezTo>
                    <a:pt x="0" y="272"/>
                    <a:pt x="40" y="313"/>
                    <a:pt x="90" y="313"/>
                  </a:cubicBezTo>
                  <a:lnTo>
                    <a:pt x="216" y="313"/>
                  </a:lnTo>
                  <a:cubicBezTo>
                    <a:pt x="266" y="313"/>
                    <a:pt x="308" y="272"/>
                    <a:pt x="308" y="221"/>
                  </a:cubicBezTo>
                  <a:lnTo>
                    <a:pt x="308" y="90"/>
                  </a:lnTo>
                  <a:cubicBezTo>
                    <a:pt x="308" y="39"/>
                    <a:pt x="266" y="0"/>
                    <a:pt x="216" y="0"/>
                  </a:cubicBezTo>
                  <a:lnTo>
                    <a:pt x="9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Freeform 17">
              <a:extLst>
                <a:ext uri="{FF2B5EF4-FFF2-40B4-BE49-F238E27FC236}">
                  <a16:creationId xmlns:a16="http://schemas.microsoft.com/office/drawing/2014/main" id="{89E63D6A-9CF0-7742-B183-B04C877AE644}"/>
                </a:ext>
              </a:extLst>
            </p:cNvPr>
            <p:cNvSpPr>
              <a:spLocks noChangeArrowheads="1"/>
            </p:cNvSpPr>
            <p:nvPr/>
          </p:nvSpPr>
          <p:spPr bwMode="auto">
            <a:xfrm>
              <a:off x="17413020" y="2955673"/>
              <a:ext cx="426751" cy="254553"/>
            </a:xfrm>
            <a:custGeom>
              <a:avLst/>
              <a:gdLst>
                <a:gd name="T0" fmla="*/ 150993 w 501"/>
                <a:gd name="T1" fmla="*/ 78970 h 298"/>
                <a:gd name="T2" fmla="*/ 150993 w 501"/>
                <a:gd name="T3" fmla="*/ 78970 h 298"/>
                <a:gd name="T4" fmla="*/ 146658 w 501"/>
                <a:gd name="T5" fmla="*/ 80781 h 298"/>
                <a:gd name="T6" fmla="*/ 33955 w 501"/>
                <a:gd name="T7" fmla="*/ 80781 h 298"/>
                <a:gd name="T8" fmla="*/ 33955 w 501"/>
                <a:gd name="T9" fmla="*/ 80781 h 298"/>
                <a:gd name="T10" fmla="*/ 29621 w 501"/>
                <a:gd name="T11" fmla="*/ 78970 h 298"/>
                <a:gd name="T12" fmla="*/ 29621 w 501"/>
                <a:gd name="T13" fmla="*/ 78970 h 298"/>
                <a:gd name="T14" fmla="*/ 28537 w 501"/>
                <a:gd name="T15" fmla="*/ 73899 h 298"/>
                <a:gd name="T16" fmla="*/ 40096 w 501"/>
                <a:gd name="T17" fmla="*/ 30791 h 298"/>
                <a:gd name="T18" fmla="*/ 40096 w 501"/>
                <a:gd name="T19" fmla="*/ 30791 h 298"/>
                <a:gd name="T20" fmla="*/ 45515 w 501"/>
                <a:gd name="T21" fmla="*/ 26806 h 298"/>
                <a:gd name="T22" fmla="*/ 135099 w 501"/>
                <a:gd name="T23" fmla="*/ 26806 h 298"/>
                <a:gd name="T24" fmla="*/ 135099 w 501"/>
                <a:gd name="T25" fmla="*/ 26806 h 298"/>
                <a:gd name="T26" fmla="*/ 140518 w 501"/>
                <a:gd name="T27" fmla="*/ 30791 h 298"/>
                <a:gd name="T28" fmla="*/ 152077 w 501"/>
                <a:gd name="T29" fmla="*/ 73899 h 298"/>
                <a:gd name="T30" fmla="*/ 152077 w 501"/>
                <a:gd name="T31" fmla="*/ 73899 h 298"/>
                <a:gd name="T32" fmla="*/ 150993 w 501"/>
                <a:gd name="T33" fmla="*/ 78970 h 298"/>
                <a:gd name="T34" fmla="*/ 166526 w 501"/>
                <a:gd name="T35" fmla="*/ 24271 h 298"/>
                <a:gd name="T36" fmla="*/ 166526 w 501"/>
                <a:gd name="T37" fmla="*/ 24271 h 298"/>
                <a:gd name="T38" fmla="*/ 135099 w 501"/>
                <a:gd name="T39" fmla="*/ 0 h 298"/>
                <a:gd name="T40" fmla="*/ 45515 w 501"/>
                <a:gd name="T41" fmla="*/ 0 h 298"/>
                <a:gd name="T42" fmla="*/ 45515 w 501"/>
                <a:gd name="T43" fmla="*/ 0 h 298"/>
                <a:gd name="T44" fmla="*/ 14449 w 501"/>
                <a:gd name="T45" fmla="*/ 24271 h 298"/>
                <a:gd name="T46" fmla="*/ 2890 w 501"/>
                <a:gd name="T47" fmla="*/ 67016 h 298"/>
                <a:gd name="T48" fmla="*/ 2890 w 501"/>
                <a:gd name="T49" fmla="*/ 67016 h 298"/>
                <a:gd name="T50" fmla="*/ 8308 w 501"/>
                <a:gd name="T51" fmla="*/ 95271 h 298"/>
                <a:gd name="T52" fmla="*/ 8308 w 501"/>
                <a:gd name="T53" fmla="*/ 95271 h 298"/>
                <a:gd name="T54" fmla="*/ 33955 w 501"/>
                <a:gd name="T55" fmla="*/ 107588 h 298"/>
                <a:gd name="T56" fmla="*/ 146658 w 501"/>
                <a:gd name="T57" fmla="*/ 107588 h 298"/>
                <a:gd name="T58" fmla="*/ 146658 w 501"/>
                <a:gd name="T59" fmla="*/ 107588 h 298"/>
                <a:gd name="T60" fmla="*/ 172306 w 501"/>
                <a:gd name="T61" fmla="*/ 95271 h 298"/>
                <a:gd name="T62" fmla="*/ 172306 w 501"/>
                <a:gd name="T63" fmla="*/ 95271 h 298"/>
                <a:gd name="T64" fmla="*/ 177724 w 501"/>
                <a:gd name="T65" fmla="*/ 67016 h 298"/>
                <a:gd name="T66" fmla="*/ 166526 w 501"/>
                <a:gd name="T67" fmla="*/ 24271 h 2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01" h="298">
                  <a:moveTo>
                    <a:pt x="418" y="218"/>
                  </a:moveTo>
                  <a:lnTo>
                    <a:pt x="418" y="218"/>
                  </a:lnTo>
                  <a:cubicBezTo>
                    <a:pt x="416" y="220"/>
                    <a:pt x="412" y="223"/>
                    <a:pt x="406" y="223"/>
                  </a:cubicBezTo>
                  <a:lnTo>
                    <a:pt x="94" y="223"/>
                  </a:lnTo>
                  <a:cubicBezTo>
                    <a:pt x="88" y="223"/>
                    <a:pt x="83" y="220"/>
                    <a:pt x="82" y="218"/>
                  </a:cubicBezTo>
                  <a:cubicBezTo>
                    <a:pt x="81" y="216"/>
                    <a:pt x="77" y="210"/>
                    <a:pt x="79" y="204"/>
                  </a:cubicBezTo>
                  <a:lnTo>
                    <a:pt x="111" y="85"/>
                  </a:lnTo>
                  <a:cubicBezTo>
                    <a:pt x="113" y="78"/>
                    <a:pt x="119" y="74"/>
                    <a:pt x="126" y="74"/>
                  </a:cubicBezTo>
                  <a:lnTo>
                    <a:pt x="374" y="74"/>
                  </a:lnTo>
                  <a:cubicBezTo>
                    <a:pt x="381" y="74"/>
                    <a:pt x="387" y="78"/>
                    <a:pt x="389" y="85"/>
                  </a:cubicBezTo>
                  <a:lnTo>
                    <a:pt x="421" y="204"/>
                  </a:lnTo>
                  <a:cubicBezTo>
                    <a:pt x="423" y="210"/>
                    <a:pt x="419" y="216"/>
                    <a:pt x="418" y="218"/>
                  </a:cubicBezTo>
                  <a:close/>
                  <a:moveTo>
                    <a:pt x="461" y="67"/>
                  </a:moveTo>
                  <a:lnTo>
                    <a:pt x="461" y="67"/>
                  </a:lnTo>
                  <a:cubicBezTo>
                    <a:pt x="449" y="27"/>
                    <a:pt x="414" y="0"/>
                    <a:pt x="374" y="0"/>
                  </a:cubicBezTo>
                  <a:lnTo>
                    <a:pt x="126" y="0"/>
                  </a:lnTo>
                  <a:cubicBezTo>
                    <a:pt x="86" y="0"/>
                    <a:pt x="51" y="27"/>
                    <a:pt x="40" y="67"/>
                  </a:cubicBezTo>
                  <a:lnTo>
                    <a:pt x="8" y="185"/>
                  </a:lnTo>
                  <a:cubicBezTo>
                    <a:pt x="0" y="211"/>
                    <a:pt x="6" y="240"/>
                    <a:pt x="23" y="263"/>
                  </a:cubicBezTo>
                  <a:cubicBezTo>
                    <a:pt x="40" y="285"/>
                    <a:pt x="65" y="297"/>
                    <a:pt x="94" y="297"/>
                  </a:cubicBezTo>
                  <a:lnTo>
                    <a:pt x="406" y="297"/>
                  </a:lnTo>
                  <a:cubicBezTo>
                    <a:pt x="434" y="297"/>
                    <a:pt x="459" y="285"/>
                    <a:pt x="477" y="263"/>
                  </a:cubicBezTo>
                  <a:cubicBezTo>
                    <a:pt x="495" y="240"/>
                    <a:pt x="500" y="211"/>
                    <a:pt x="492" y="185"/>
                  </a:cubicBezTo>
                  <a:lnTo>
                    <a:pt x="461" y="6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 name="Freeform 18">
              <a:extLst>
                <a:ext uri="{FF2B5EF4-FFF2-40B4-BE49-F238E27FC236}">
                  <a16:creationId xmlns:a16="http://schemas.microsoft.com/office/drawing/2014/main" id="{A347C810-17F8-BB40-975F-0CBE9C789357}"/>
                </a:ext>
              </a:extLst>
            </p:cNvPr>
            <p:cNvSpPr>
              <a:spLocks noChangeArrowheads="1"/>
            </p:cNvSpPr>
            <p:nvPr/>
          </p:nvSpPr>
          <p:spPr bwMode="auto">
            <a:xfrm>
              <a:off x="17147236" y="2704864"/>
              <a:ext cx="205890" cy="209632"/>
            </a:xfrm>
            <a:custGeom>
              <a:avLst/>
              <a:gdLst>
                <a:gd name="T0" fmla="*/ 26480 w 244"/>
                <a:gd name="T1" fmla="*/ 29276 h 249"/>
                <a:gd name="T2" fmla="*/ 26480 w 244"/>
                <a:gd name="T3" fmla="*/ 29276 h 249"/>
                <a:gd name="T4" fmla="*/ 29343 w 244"/>
                <a:gd name="T5" fmla="*/ 26777 h 249"/>
                <a:gd name="T6" fmla="*/ 57612 w 244"/>
                <a:gd name="T7" fmla="*/ 26777 h 249"/>
                <a:gd name="T8" fmla="*/ 57612 w 244"/>
                <a:gd name="T9" fmla="*/ 26777 h 249"/>
                <a:gd name="T10" fmla="*/ 60475 w 244"/>
                <a:gd name="T11" fmla="*/ 29276 h 249"/>
                <a:gd name="T12" fmla="*/ 60475 w 244"/>
                <a:gd name="T13" fmla="*/ 58910 h 249"/>
                <a:gd name="T14" fmla="*/ 60475 w 244"/>
                <a:gd name="T15" fmla="*/ 58910 h 249"/>
                <a:gd name="T16" fmla="*/ 57612 w 244"/>
                <a:gd name="T17" fmla="*/ 62123 h 249"/>
                <a:gd name="T18" fmla="*/ 29343 w 244"/>
                <a:gd name="T19" fmla="*/ 62123 h 249"/>
                <a:gd name="T20" fmla="*/ 29343 w 244"/>
                <a:gd name="T21" fmla="*/ 62123 h 249"/>
                <a:gd name="T22" fmla="*/ 26480 w 244"/>
                <a:gd name="T23" fmla="*/ 58910 h 249"/>
                <a:gd name="T24" fmla="*/ 26480 w 244"/>
                <a:gd name="T25" fmla="*/ 29276 h 249"/>
                <a:gd name="T26" fmla="*/ 29343 w 244"/>
                <a:gd name="T27" fmla="*/ 88543 h 249"/>
                <a:gd name="T28" fmla="*/ 57612 w 244"/>
                <a:gd name="T29" fmla="*/ 88543 h 249"/>
                <a:gd name="T30" fmla="*/ 57612 w 244"/>
                <a:gd name="T31" fmla="*/ 88543 h 249"/>
                <a:gd name="T32" fmla="*/ 86955 w 244"/>
                <a:gd name="T33" fmla="*/ 58910 h 249"/>
                <a:gd name="T34" fmla="*/ 86955 w 244"/>
                <a:gd name="T35" fmla="*/ 29276 h 249"/>
                <a:gd name="T36" fmla="*/ 86955 w 244"/>
                <a:gd name="T37" fmla="*/ 29276 h 249"/>
                <a:gd name="T38" fmla="*/ 57612 w 244"/>
                <a:gd name="T39" fmla="*/ 0 h 249"/>
                <a:gd name="T40" fmla="*/ 29343 w 244"/>
                <a:gd name="T41" fmla="*/ 0 h 249"/>
                <a:gd name="T42" fmla="*/ 29343 w 244"/>
                <a:gd name="T43" fmla="*/ 0 h 249"/>
                <a:gd name="T44" fmla="*/ 0 w 244"/>
                <a:gd name="T45" fmla="*/ 29276 h 249"/>
                <a:gd name="T46" fmla="*/ 0 w 244"/>
                <a:gd name="T47" fmla="*/ 58910 h 249"/>
                <a:gd name="T48" fmla="*/ 0 w 244"/>
                <a:gd name="T49" fmla="*/ 58910 h 249"/>
                <a:gd name="T50" fmla="*/ 29343 w 244"/>
                <a:gd name="T51" fmla="*/ 88543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4" h="249">
                  <a:moveTo>
                    <a:pt x="74" y="82"/>
                  </a:moveTo>
                  <a:lnTo>
                    <a:pt x="74" y="82"/>
                  </a:lnTo>
                  <a:cubicBezTo>
                    <a:pt x="74" y="77"/>
                    <a:pt x="77" y="75"/>
                    <a:pt x="82" y="75"/>
                  </a:cubicBezTo>
                  <a:lnTo>
                    <a:pt x="161" y="75"/>
                  </a:lnTo>
                  <a:cubicBezTo>
                    <a:pt x="165" y="75"/>
                    <a:pt x="169" y="77"/>
                    <a:pt x="169" y="82"/>
                  </a:cubicBezTo>
                  <a:lnTo>
                    <a:pt x="169" y="165"/>
                  </a:lnTo>
                  <a:cubicBezTo>
                    <a:pt x="169" y="170"/>
                    <a:pt x="165" y="174"/>
                    <a:pt x="161" y="174"/>
                  </a:cubicBezTo>
                  <a:lnTo>
                    <a:pt x="82" y="174"/>
                  </a:lnTo>
                  <a:cubicBezTo>
                    <a:pt x="77" y="174"/>
                    <a:pt x="74" y="170"/>
                    <a:pt x="74" y="165"/>
                  </a:cubicBezTo>
                  <a:lnTo>
                    <a:pt x="74" y="82"/>
                  </a:lnTo>
                  <a:close/>
                  <a:moveTo>
                    <a:pt x="82" y="248"/>
                  </a:moveTo>
                  <a:lnTo>
                    <a:pt x="161" y="248"/>
                  </a:lnTo>
                  <a:cubicBezTo>
                    <a:pt x="206" y="248"/>
                    <a:pt x="243" y="211"/>
                    <a:pt x="243" y="165"/>
                  </a:cubicBezTo>
                  <a:lnTo>
                    <a:pt x="243" y="82"/>
                  </a:lnTo>
                  <a:cubicBezTo>
                    <a:pt x="243" y="37"/>
                    <a:pt x="206" y="0"/>
                    <a:pt x="161" y="0"/>
                  </a:cubicBezTo>
                  <a:lnTo>
                    <a:pt x="82" y="0"/>
                  </a:lnTo>
                  <a:cubicBezTo>
                    <a:pt x="37" y="0"/>
                    <a:pt x="0" y="37"/>
                    <a:pt x="0" y="82"/>
                  </a:cubicBezTo>
                  <a:lnTo>
                    <a:pt x="0" y="165"/>
                  </a:lnTo>
                  <a:cubicBezTo>
                    <a:pt x="0" y="211"/>
                    <a:pt x="37" y="248"/>
                    <a:pt x="82" y="24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 name="Freeform 19">
              <a:extLst>
                <a:ext uri="{FF2B5EF4-FFF2-40B4-BE49-F238E27FC236}">
                  <a16:creationId xmlns:a16="http://schemas.microsoft.com/office/drawing/2014/main" id="{CE8DC2A9-00DB-EB44-B8BC-E05749AF023B}"/>
                </a:ext>
              </a:extLst>
            </p:cNvPr>
            <p:cNvSpPr>
              <a:spLocks noChangeArrowheads="1"/>
            </p:cNvSpPr>
            <p:nvPr/>
          </p:nvSpPr>
          <p:spPr bwMode="auto">
            <a:xfrm>
              <a:off x="17083598" y="2936957"/>
              <a:ext cx="325677" cy="202145"/>
            </a:xfrm>
            <a:custGeom>
              <a:avLst/>
              <a:gdLst>
                <a:gd name="T0" fmla="*/ 109698 w 384"/>
                <a:gd name="T1" fmla="*/ 58711 h 238"/>
                <a:gd name="T2" fmla="*/ 28054 w 384"/>
                <a:gd name="T3" fmla="*/ 58711 h 238"/>
                <a:gd name="T4" fmla="*/ 28054 w 384"/>
                <a:gd name="T5" fmla="*/ 58711 h 238"/>
                <a:gd name="T6" fmla="*/ 28054 w 384"/>
                <a:gd name="T7" fmla="*/ 57990 h 238"/>
                <a:gd name="T8" fmla="*/ 36686 w 384"/>
                <a:gd name="T9" fmla="*/ 27014 h 238"/>
                <a:gd name="T10" fmla="*/ 36686 w 384"/>
                <a:gd name="T11" fmla="*/ 27014 h 238"/>
                <a:gd name="T12" fmla="*/ 36686 w 384"/>
                <a:gd name="T13" fmla="*/ 27014 h 238"/>
                <a:gd name="T14" fmla="*/ 101786 w 384"/>
                <a:gd name="T15" fmla="*/ 27014 h 238"/>
                <a:gd name="T16" fmla="*/ 101786 w 384"/>
                <a:gd name="T17" fmla="*/ 27014 h 238"/>
                <a:gd name="T18" fmla="*/ 101786 w 384"/>
                <a:gd name="T19" fmla="*/ 27014 h 238"/>
                <a:gd name="T20" fmla="*/ 110058 w 384"/>
                <a:gd name="T21" fmla="*/ 57990 h 238"/>
                <a:gd name="T22" fmla="*/ 110058 w 384"/>
                <a:gd name="T23" fmla="*/ 57990 h 238"/>
                <a:gd name="T24" fmla="*/ 109698 w 384"/>
                <a:gd name="T25" fmla="*/ 58711 h 238"/>
                <a:gd name="T26" fmla="*/ 127322 w 384"/>
                <a:gd name="T27" fmla="*/ 20171 h 238"/>
                <a:gd name="T28" fmla="*/ 127322 w 384"/>
                <a:gd name="T29" fmla="*/ 20171 h 238"/>
                <a:gd name="T30" fmla="*/ 101786 w 384"/>
                <a:gd name="T31" fmla="*/ 0 h 238"/>
                <a:gd name="T32" fmla="*/ 36686 w 384"/>
                <a:gd name="T33" fmla="*/ 0 h 238"/>
                <a:gd name="T34" fmla="*/ 36686 w 384"/>
                <a:gd name="T35" fmla="*/ 0 h 238"/>
                <a:gd name="T36" fmla="*/ 10430 w 384"/>
                <a:gd name="T37" fmla="*/ 20171 h 238"/>
                <a:gd name="T38" fmla="*/ 2518 w 384"/>
                <a:gd name="T39" fmla="*/ 51147 h 238"/>
                <a:gd name="T40" fmla="*/ 2518 w 384"/>
                <a:gd name="T41" fmla="*/ 51147 h 238"/>
                <a:gd name="T42" fmla="*/ 6834 w 384"/>
                <a:gd name="T43" fmla="*/ 74559 h 238"/>
                <a:gd name="T44" fmla="*/ 6834 w 384"/>
                <a:gd name="T45" fmla="*/ 74559 h 238"/>
                <a:gd name="T46" fmla="*/ 28773 w 384"/>
                <a:gd name="T47" fmla="*/ 85365 h 238"/>
                <a:gd name="T48" fmla="*/ 109698 w 384"/>
                <a:gd name="T49" fmla="*/ 85365 h 238"/>
                <a:gd name="T50" fmla="*/ 109698 w 384"/>
                <a:gd name="T51" fmla="*/ 85365 h 238"/>
                <a:gd name="T52" fmla="*/ 131638 w 384"/>
                <a:gd name="T53" fmla="*/ 74559 h 238"/>
                <a:gd name="T54" fmla="*/ 131638 w 384"/>
                <a:gd name="T55" fmla="*/ 74559 h 238"/>
                <a:gd name="T56" fmla="*/ 135954 w 384"/>
                <a:gd name="T57" fmla="*/ 51147 h 238"/>
                <a:gd name="T58" fmla="*/ 127322 w 384"/>
                <a:gd name="T59" fmla="*/ 20171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4" h="238">
                  <a:moveTo>
                    <a:pt x="305" y="163"/>
                  </a:moveTo>
                  <a:lnTo>
                    <a:pt x="78" y="163"/>
                  </a:lnTo>
                  <a:cubicBezTo>
                    <a:pt x="78" y="163"/>
                    <a:pt x="78" y="163"/>
                    <a:pt x="78" y="161"/>
                  </a:cubicBezTo>
                  <a:lnTo>
                    <a:pt x="102" y="75"/>
                  </a:lnTo>
                  <a:lnTo>
                    <a:pt x="283" y="75"/>
                  </a:lnTo>
                  <a:lnTo>
                    <a:pt x="306" y="161"/>
                  </a:lnTo>
                  <a:cubicBezTo>
                    <a:pt x="306" y="163"/>
                    <a:pt x="305" y="163"/>
                    <a:pt x="305" y="163"/>
                  </a:cubicBezTo>
                  <a:close/>
                  <a:moveTo>
                    <a:pt x="354" y="56"/>
                  </a:moveTo>
                  <a:lnTo>
                    <a:pt x="354" y="56"/>
                  </a:lnTo>
                  <a:cubicBezTo>
                    <a:pt x="345" y="23"/>
                    <a:pt x="316" y="0"/>
                    <a:pt x="283" y="0"/>
                  </a:cubicBezTo>
                  <a:lnTo>
                    <a:pt x="102" y="0"/>
                  </a:lnTo>
                  <a:cubicBezTo>
                    <a:pt x="69" y="0"/>
                    <a:pt x="38" y="23"/>
                    <a:pt x="29" y="56"/>
                  </a:cubicBezTo>
                  <a:lnTo>
                    <a:pt x="7" y="142"/>
                  </a:lnTo>
                  <a:cubicBezTo>
                    <a:pt x="0" y="164"/>
                    <a:pt x="6" y="189"/>
                    <a:pt x="19" y="207"/>
                  </a:cubicBezTo>
                  <a:cubicBezTo>
                    <a:pt x="34" y="226"/>
                    <a:pt x="56" y="237"/>
                    <a:pt x="80" y="237"/>
                  </a:cubicBezTo>
                  <a:lnTo>
                    <a:pt x="305" y="237"/>
                  </a:lnTo>
                  <a:cubicBezTo>
                    <a:pt x="329" y="237"/>
                    <a:pt x="351" y="226"/>
                    <a:pt x="366" y="207"/>
                  </a:cubicBezTo>
                  <a:cubicBezTo>
                    <a:pt x="379" y="189"/>
                    <a:pt x="383" y="164"/>
                    <a:pt x="378" y="142"/>
                  </a:cubicBezTo>
                  <a:lnTo>
                    <a:pt x="354" y="5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Freeform 20">
              <a:extLst>
                <a:ext uri="{FF2B5EF4-FFF2-40B4-BE49-F238E27FC236}">
                  <a16:creationId xmlns:a16="http://schemas.microsoft.com/office/drawing/2014/main" id="{28D97F6E-F857-A646-9F4E-D74012E45712}"/>
                </a:ext>
              </a:extLst>
            </p:cNvPr>
            <p:cNvSpPr>
              <a:spLocks noChangeArrowheads="1"/>
            </p:cNvSpPr>
            <p:nvPr/>
          </p:nvSpPr>
          <p:spPr bwMode="auto">
            <a:xfrm>
              <a:off x="17899667" y="2704864"/>
              <a:ext cx="209632" cy="209632"/>
            </a:xfrm>
            <a:custGeom>
              <a:avLst/>
              <a:gdLst>
                <a:gd name="T0" fmla="*/ 61686 w 245"/>
                <a:gd name="T1" fmla="*/ 29276 h 249"/>
                <a:gd name="T2" fmla="*/ 61686 w 245"/>
                <a:gd name="T3" fmla="*/ 58910 h 249"/>
                <a:gd name="T4" fmla="*/ 61686 w 245"/>
                <a:gd name="T5" fmla="*/ 58910 h 249"/>
                <a:gd name="T6" fmla="*/ 58420 w 245"/>
                <a:gd name="T7" fmla="*/ 62123 h 249"/>
                <a:gd name="T8" fmla="*/ 30117 w 245"/>
                <a:gd name="T9" fmla="*/ 62123 h 249"/>
                <a:gd name="T10" fmla="*/ 30117 w 245"/>
                <a:gd name="T11" fmla="*/ 62123 h 249"/>
                <a:gd name="T12" fmla="*/ 27214 w 245"/>
                <a:gd name="T13" fmla="*/ 58910 h 249"/>
                <a:gd name="T14" fmla="*/ 27214 w 245"/>
                <a:gd name="T15" fmla="*/ 29276 h 249"/>
                <a:gd name="T16" fmla="*/ 27214 w 245"/>
                <a:gd name="T17" fmla="*/ 29276 h 249"/>
                <a:gd name="T18" fmla="*/ 30117 w 245"/>
                <a:gd name="T19" fmla="*/ 26777 h 249"/>
                <a:gd name="T20" fmla="*/ 58420 w 245"/>
                <a:gd name="T21" fmla="*/ 26777 h 249"/>
                <a:gd name="T22" fmla="*/ 58420 w 245"/>
                <a:gd name="T23" fmla="*/ 26777 h 249"/>
                <a:gd name="T24" fmla="*/ 61686 w 245"/>
                <a:gd name="T25" fmla="*/ 29276 h 249"/>
                <a:gd name="T26" fmla="*/ 0 w 245"/>
                <a:gd name="T27" fmla="*/ 29276 h 249"/>
                <a:gd name="T28" fmla="*/ 0 w 245"/>
                <a:gd name="T29" fmla="*/ 58910 h 249"/>
                <a:gd name="T30" fmla="*/ 0 w 245"/>
                <a:gd name="T31" fmla="*/ 58910 h 249"/>
                <a:gd name="T32" fmla="*/ 30117 w 245"/>
                <a:gd name="T33" fmla="*/ 88543 h 249"/>
                <a:gd name="T34" fmla="*/ 58420 w 245"/>
                <a:gd name="T35" fmla="*/ 88543 h 249"/>
                <a:gd name="T36" fmla="*/ 58420 w 245"/>
                <a:gd name="T37" fmla="*/ 88543 h 249"/>
                <a:gd name="T38" fmla="*/ 88537 w 245"/>
                <a:gd name="T39" fmla="*/ 58910 h 249"/>
                <a:gd name="T40" fmla="*/ 88537 w 245"/>
                <a:gd name="T41" fmla="*/ 29276 h 249"/>
                <a:gd name="T42" fmla="*/ 88537 w 245"/>
                <a:gd name="T43" fmla="*/ 29276 h 249"/>
                <a:gd name="T44" fmla="*/ 58420 w 245"/>
                <a:gd name="T45" fmla="*/ 0 h 249"/>
                <a:gd name="T46" fmla="*/ 30117 w 245"/>
                <a:gd name="T47" fmla="*/ 0 h 249"/>
                <a:gd name="T48" fmla="*/ 30117 w 245"/>
                <a:gd name="T49" fmla="*/ 0 h 249"/>
                <a:gd name="T50" fmla="*/ 0 w 245"/>
                <a:gd name="T51" fmla="*/ 29276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5" h="249">
                  <a:moveTo>
                    <a:pt x="170" y="82"/>
                  </a:moveTo>
                  <a:lnTo>
                    <a:pt x="170" y="165"/>
                  </a:lnTo>
                  <a:cubicBezTo>
                    <a:pt x="170" y="170"/>
                    <a:pt x="166" y="174"/>
                    <a:pt x="161" y="174"/>
                  </a:cubicBezTo>
                  <a:lnTo>
                    <a:pt x="83" y="174"/>
                  </a:lnTo>
                  <a:cubicBezTo>
                    <a:pt x="79" y="174"/>
                    <a:pt x="75" y="170"/>
                    <a:pt x="75" y="165"/>
                  </a:cubicBezTo>
                  <a:lnTo>
                    <a:pt x="75" y="82"/>
                  </a:lnTo>
                  <a:cubicBezTo>
                    <a:pt x="75" y="77"/>
                    <a:pt x="79" y="75"/>
                    <a:pt x="83" y="75"/>
                  </a:cubicBezTo>
                  <a:lnTo>
                    <a:pt x="161" y="75"/>
                  </a:lnTo>
                  <a:cubicBezTo>
                    <a:pt x="166" y="75"/>
                    <a:pt x="170" y="77"/>
                    <a:pt x="170" y="82"/>
                  </a:cubicBezTo>
                  <a:close/>
                  <a:moveTo>
                    <a:pt x="0" y="82"/>
                  </a:moveTo>
                  <a:lnTo>
                    <a:pt x="0" y="165"/>
                  </a:lnTo>
                  <a:cubicBezTo>
                    <a:pt x="0" y="211"/>
                    <a:pt x="37" y="248"/>
                    <a:pt x="83" y="248"/>
                  </a:cubicBezTo>
                  <a:lnTo>
                    <a:pt x="161" y="248"/>
                  </a:lnTo>
                  <a:cubicBezTo>
                    <a:pt x="207" y="248"/>
                    <a:pt x="244" y="211"/>
                    <a:pt x="244" y="165"/>
                  </a:cubicBezTo>
                  <a:lnTo>
                    <a:pt x="244" y="82"/>
                  </a:lnTo>
                  <a:cubicBezTo>
                    <a:pt x="244" y="37"/>
                    <a:pt x="207" y="0"/>
                    <a:pt x="161" y="0"/>
                  </a:cubicBezTo>
                  <a:lnTo>
                    <a:pt x="83" y="0"/>
                  </a:lnTo>
                  <a:cubicBezTo>
                    <a:pt x="37" y="0"/>
                    <a:pt x="0" y="37"/>
                    <a:pt x="0" y="8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 name="Freeform 21">
              <a:extLst>
                <a:ext uri="{FF2B5EF4-FFF2-40B4-BE49-F238E27FC236}">
                  <a16:creationId xmlns:a16="http://schemas.microsoft.com/office/drawing/2014/main" id="{AC355FD4-DBC3-9F45-AC9D-DF0758696654}"/>
                </a:ext>
              </a:extLst>
            </p:cNvPr>
            <p:cNvSpPr>
              <a:spLocks noChangeArrowheads="1"/>
            </p:cNvSpPr>
            <p:nvPr/>
          </p:nvSpPr>
          <p:spPr bwMode="auto">
            <a:xfrm>
              <a:off x="17839772" y="2936957"/>
              <a:ext cx="325677" cy="202145"/>
            </a:xfrm>
            <a:custGeom>
              <a:avLst/>
              <a:gdLst>
                <a:gd name="T0" fmla="*/ 109413 w 385"/>
                <a:gd name="T1" fmla="*/ 58711 h 238"/>
                <a:gd name="T2" fmla="*/ 28340 w 385"/>
                <a:gd name="T3" fmla="*/ 58711 h 238"/>
                <a:gd name="T4" fmla="*/ 28340 w 385"/>
                <a:gd name="T5" fmla="*/ 58711 h 238"/>
                <a:gd name="T6" fmla="*/ 28340 w 385"/>
                <a:gd name="T7" fmla="*/ 57990 h 238"/>
                <a:gd name="T8" fmla="*/ 36232 w 385"/>
                <a:gd name="T9" fmla="*/ 27014 h 238"/>
                <a:gd name="T10" fmla="*/ 36232 w 385"/>
                <a:gd name="T11" fmla="*/ 27014 h 238"/>
                <a:gd name="T12" fmla="*/ 36591 w 385"/>
                <a:gd name="T13" fmla="*/ 27014 h 238"/>
                <a:gd name="T14" fmla="*/ 101163 w 385"/>
                <a:gd name="T15" fmla="*/ 27014 h 238"/>
                <a:gd name="T16" fmla="*/ 101163 w 385"/>
                <a:gd name="T17" fmla="*/ 27014 h 238"/>
                <a:gd name="T18" fmla="*/ 101521 w 385"/>
                <a:gd name="T19" fmla="*/ 27014 h 238"/>
                <a:gd name="T20" fmla="*/ 109413 w 385"/>
                <a:gd name="T21" fmla="*/ 57990 h 238"/>
                <a:gd name="T22" fmla="*/ 109413 w 385"/>
                <a:gd name="T23" fmla="*/ 57990 h 238"/>
                <a:gd name="T24" fmla="*/ 109413 w 385"/>
                <a:gd name="T25" fmla="*/ 58711 h 238"/>
                <a:gd name="T26" fmla="*/ 135601 w 385"/>
                <a:gd name="T27" fmla="*/ 51147 h 238"/>
                <a:gd name="T28" fmla="*/ 126991 w 385"/>
                <a:gd name="T29" fmla="*/ 20171 h 238"/>
                <a:gd name="T30" fmla="*/ 126991 w 385"/>
                <a:gd name="T31" fmla="*/ 20171 h 238"/>
                <a:gd name="T32" fmla="*/ 101163 w 385"/>
                <a:gd name="T33" fmla="*/ 0 h 238"/>
                <a:gd name="T34" fmla="*/ 36591 w 385"/>
                <a:gd name="T35" fmla="*/ 0 h 238"/>
                <a:gd name="T36" fmla="*/ 36591 w 385"/>
                <a:gd name="T37" fmla="*/ 0 h 238"/>
                <a:gd name="T38" fmla="*/ 10762 w 385"/>
                <a:gd name="T39" fmla="*/ 20171 h 238"/>
                <a:gd name="T40" fmla="*/ 2511 w 385"/>
                <a:gd name="T41" fmla="*/ 51147 h 238"/>
                <a:gd name="T42" fmla="*/ 2511 w 385"/>
                <a:gd name="T43" fmla="*/ 51147 h 238"/>
                <a:gd name="T44" fmla="*/ 7175 w 385"/>
                <a:gd name="T45" fmla="*/ 74559 h 238"/>
                <a:gd name="T46" fmla="*/ 7175 w 385"/>
                <a:gd name="T47" fmla="*/ 74559 h 238"/>
                <a:gd name="T48" fmla="*/ 28340 w 385"/>
                <a:gd name="T49" fmla="*/ 85365 h 238"/>
                <a:gd name="T50" fmla="*/ 109413 w 385"/>
                <a:gd name="T51" fmla="*/ 85365 h 238"/>
                <a:gd name="T52" fmla="*/ 109413 w 385"/>
                <a:gd name="T53" fmla="*/ 85365 h 238"/>
                <a:gd name="T54" fmla="*/ 130937 w 385"/>
                <a:gd name="T55" fmla="*/ 74559 h 238"/>
                <a:gd name="T56" fmla="*/ 130937 w 385"/>
                <a:gd name="T57" fmla="*/ 74559 h 238"/>
                <a:gd name="T58" fmla="*/ 135601 w 385"/>
                <a:gd name="T59" fmla="*/ 51147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5" h="238">
                  <a:moveTo>
                    <a:pt x="305" y="163"/>
                  </a:moveTo>
                  <a:lnTo>
                    <a:pt x="79" y="163"/>
                  </a:lnTo>
                  <a:cubicBezTo>
                    <a:pt x="79" y="163"/>
                    <a:pt x="77" y="163"/>
                    <a:pt x="79" y="161"/>
                  </a:cubicBezTo>
                  <a:lnTo>
                    <a:pt x="101" y="75"/>
                  </a:lnTo>
                  <a:cubicBezTo>
                    <a:pt x="102" y="75"/>
                    <a:pt x="102" y="75"/>
                    <a:pt x="102" y="75"/>
                  </a:cubicBezTo>
                  <a:lnTo>
                    <a:pt x="282" y="75"/>
                  </a:lnTo>
                  <a:lnTo>
                    <a:pt x="283" y="75"/>
                  </a:lnTo>
                  <a:lnTo>
                    <a:pt x="305" y="161"/>
                  </a:lnTo>
                  <a:cubicBezTo>
                    <a:pt x="307" y="163"/>
                    <a:pt x="305" y="163"/>
                    <a:pt x="305" y="163"/>
                  </a:cubicBezTo>
                  <a:close/>
                  <a:moveTo>
                    <a:pt x="378" y="142"/>
                  </a:moveTo>
                  <a:lnTo>
                    <a:pt x="354" y="56"/>
                  </a:lnTo>
                  <a:cubicBezTo>
                    <a:pt x="345" y="23"/>
                    <a:pt x="316" y="0"/>
                    <a:pt x="282" y="0"/>
                  </a:cubicBezTo>
                  <a:lnTo>
                    <a:pt x="102" y="0"/>
                  </a:lnTo>
                  <a:cubicBezTo>
                    <a:pt x="68" y="0"/>
                    <a:pt x="39" y="23"/>
                    <a:pt x="30" y="56"/>
                  </a:cubicBezTo>
                  <a:lnTo>
                    <a:pt x="7" y="142"/>
                  </a:lnTo>
                  <a:cubicBezTo>
                    <a:pt x="0" y="164"/>
                    <a:pt x="5" y="189"/>
                    <a:pt x="20" y="207"/>
                  </a:cubicBezTo>
                  <a:cubicBezTo>
                    <a:pt x="35" y="226"/>
                    <a:pt x="55" y="237"/>
                    <a:pt x="79" y="237"/>
                  </a:cubicBezTo>
                  <a:lnTo>
                    <a:pt x="305" y="237"/>
                  </a:lnTo>
                  <a:cubicBezTo>
                    <a:pt x="329" y="237"/>
                    <a:pt x="350" y="226"/>
                    <a:pt x="365" y="207"/>
                  </a:cubicBezTo>
                  <a:cubicBezTo>
                    <a:pt x="380" y="189"/>
                    <a:pt x="384" y="164"/>
                    <a:pt x="378" y="1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 name="Freeform 22">
              <a:extLst>
                <a:ext uri="{FF2B5EF4-FFF2-40B4-BE49-F238E27FC236}">
                  <a16:creationId xmlns:a16="http://schemas.microsoft.com/office/drawing/2014/main" id="{1F53B719-50FF-9041-9704-DF84F0D7948B}"/>
                </a:ext>
              </a:extLst>
            </p:cNvPr>
            <p:cNvSpPr>
              <a:spLocks noChangeArrowheads="1"/>
            </p:cNvSpPr>
            <p:nvPr/>
          </p:nvSpPr>
          <p:spPr bwMode="auto">
            <a:xfrm>
              <a:off x="17244565" y="2386671"/>
              <a:ext cx="763660" cy="288246"/>
            </a:xfrm>
            <a:custGeom>
              <a:avLst/>
              <a:gdLst>
                <a:gd name="T0" fmla="*/ 9366 w 899"/>
                <a:gd name="T1" fmla="*/ 118653 h 341"/>
                <a:gd name="T2" fmla="*/ 9366 w 899"/>
                <a:gd name="T3" fmla="*/ 118653 h 341"/>
                <a:gd name="T4" fmla="*/ 27018 w 899"/>
                <a:gd name="T5" fmla="*/ 112201 h 341"/>
                <a:gd name="T6" fmla="*/ 27018 w 899"/>
                <a:gd name="T7" fmla="*/ 112201 h 341"/>
                <a:gd name="T8" fmla="*/ 80692 w 899"/>
                <a:gd name="T9" fmla="*/ 50186 h 341"/>
                <a:gd name="T10" fmla="*/ 80692 w 899"/>
                <a:gd name="T11" fmla="*/ 50186 h 341"/>
                <a:gd name="T12" fmla="*/ 162105 w 899"/>
                <a:gd name="T13" fmla="*/ 26527 h 341"/>
                <a:gd name="T14" fmla="*/ 162105 w 899"/>
                <a:gd name="T15" fmla="*/ 26527 h 341"/>
                <a:gd name="T16" fmla="*/ 242797 w 899"/>
                <a:gd name="T17" fmla="*/ 50186 h 341"/>
                <a:gd name="T18" fmla="*/ 242797 w 899"/>
                <a:gd name="T19" fmla="*/ 50186 h 341"/>
                <a:gd name="T20" fmla="*/ 295752 w 899"/>
                <a:gd name="T21" fmla="*/ 111125 h 341"/>
                <a:gd name="T22" fmla="*/ 295752 w 899"/>
                <a:gd name="T23" fmla="*/ 111125 h 341"/>
                <a:gd name="T24" fmla="*/ 314124 w 899"/>
                <a:gd name="T25" fmla="*/ 117936 h 341"/>
                <a:gd name="T26" fmla="*/ 314124 w 899"/>
                <a:gd name="T27" fmla="*/ 117936 h 341"/>
                <a:gd name="T28" fmla="*/ 320608 w 899"/>
                <a:gd name="T29" fmla="*/ 99654 h 341"/>
                <a:gd name="T30" fmla="*/ 320608 w 899"/>
                <a:gd name="T31" fmla="*/ 99654 h 341"/>
                <a:gd name="T32" fmla="*/ 256847 w 899"/>
                <a:gd name="T33" fmla="*/ 27961 h 341"/>
                <a:gd name="T34" fmla="*/ 256847 w 899"/>
                <a:gd name="T35" fmla="*/ 27961 h 341"/>
                <a:gd name="T36" fmla="*/ 162105 w 899"/>
                <a:gd name="T37" fmla="*/ 0 h 341"/>
                <a:gd name="T38" fmla="*/ 162105 w 899"/>
                <a:gd name="T39" fmla="*/ 0 h 341"/>
                <a:gd name="T40" fmla="*/ 65923 w 899"/>
                <a:gd name="T41" fmla="*/ 27961 h 341"/>
                <a:gd name="T42" fmla="*/ 65923 w 899"/>
                <a:gd name="T43" fmla="*/ 27961 h 341"/>
                <a:gd name="T44" fmla="*/ 2522 w 899"/>
                <a:gd name="T45" fmla="*/ 101088 h 341"/>
                <a:gd name="T46" fmla="*/ 2522 w 899"/>
                <a:gd name="T47" fmla="*/ 101088 h 341"/>
                <a:gd name="T48" fmla="*/ 9366 w 899"/>
                <a:gd name="T49" fmla="*/ 118653 h 34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99" h="341">
                  <a:moveTo>
                    <a:pt x="26" y="331"/>
                  </a:moveTo>
                  <a:lnTo>
                    <a:pt x="26" y="331"/>
                  </a:lnTo>
                  <a:cubicBezTo>
                    <a:pt x="45" y="340"/>
                    <a:pt x="69" y="326"/>
                    <a:pt x="75" y="313"/>
                  </a:cubicBezTo>
                  <a:cubicBezTo>
                    <a:pt x="108" y="242"/>
                    <a:pt x="159" y="183"/>
                    <a:pt x="224" y="140"/>
                  </a:cubicBezTo>
                  <a:cubicBezTo>
                    <a:pt x="292" y="97"/>
                    <a:pt x="369" y="74"/>
                    <a:pt x="450" y="74"/>
                  </a:cubicBezTo>
                  <a:cubicBezTo>
                    <a:pt x="528" y="74"/>
                    <a:pt x="606" y="97"/>
                    <a:pt x="674" y="140"/>
                  </a:cubicBezTo>
                  <a:cubicBezTo>
                    <a:pt x="737" y="182"/>
                    <a:pt x="789" y="241"/>
                    <a:pt x="821" y="310"/>
                  </a:cubicBezTo>
                  <a:cubicBezTo>
                    <a:pt x="830" y="329"/>
                    <a:pt x="853" y="337"/>
                    <a:pt x="872" y="329"/>
                  </a:cubicBezTo>
                  <a:cubicBezTo>
                    <a:pt x="890" y="319"/>
                    <a:pt x="898" y="297"/>
                    <a:pt x="890" y="278"/>
                  </a:cubicBezTo>
                  <a:cubicBezTo>
                    <a:pt x="851" y="196"/>
                    <a:pt x="789" y="127"/>
                    <a:pt x="713" y="78"/>
                  </a:cubicBezTo>
                  <a:cubicBezTo>
                    <a:pt x="635" y="26"/>
                    <a:pt x="543" y="0"/>
                    <a:pt x="450" y="0"/>
                  </a:cubicBezTo>
                  <a:cubicBezTo>
                    <a:pt x="355" y="0"/>
                    <a:pt x="263" y="28"/>
                    <a:pt x="183" y="78"/>
                  </a:cubicBezTo>
                  <a:cubicBezTo>
                    <a:pt x="106" y="128"/>
                    <a:pt x="45" y="199"/>
                    <a:pt x="7" y="282"/>
                  </a:cubicBezTo>
                  <a:cubicBezTo>
                    <a:pt x="0" y="300"/>
                    <a:pt x="7" y="322"/>
                    <a:pt x="26" y="3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53" name="Group 52">
            <a:extLst>
              <a:ext uri="{FF2B5EF4-FFF2-40B4-BE49-F238E27FC236}">
                <a16:creationId xmlns:a16="http://schemas.microsoft.com/office/drawing/2014/main" id="{1BE227F1-0070-3E49-A971-DF6916826CE9}"/>
              </a:ext>
            </a:extLst>
          </p:cNvPr>
          <p:cNvGrpSpPr/>
          <p:nvPr/>
        </p:nvGrpSpPr>
        <p:grpSpPr>
          <a:xfrm>
            <a:off x="4416179" y="4342695"/>
            <a:ext cx="506023" cy="472637"/>
            <a:chOff x="8657130" y="2323034"/>
            <a:chExt cx="1078109" cy="1006982"/>
          </a:xfrm>
          <a:solidFill>
            <a:schemeClr val="tx1"/>
          </a:solidFill>
        </p:grpSpPr>
        <p:sp>
          <p:nvSpPr>
            <p:cNvPr id="54" name="Freeform 53">
              <a:extLst>
                <a:ext uri="{FF2B5EF4-FFF2-40B4-BE49-F238E27FC236}">
                  <a16:creationId xmlns:a16="http://schemas.microsoft.com/office/drawing/2014/main" id="{0EF1909E-90A9-8E4C-8806-254ACBC8FE5C}"/>
                </a:ext>
              </a:extLst>
            </p:cNvPr>
            <p:cNvSpPr>
              <a:spLocks noChangeArrowheads="1"/>
            </p:cNvSpPr>
            <p:nvPr/>
          </p:nvSpPr>
          <p:spPr bwMode="auto">
            <a:xfrm>
              <a:off x="8657130" y="2323034"/>
              <a:ext cx="1078109" cy="1006982"/>
            </a:xfrm>
            <a:custGeom>
              <a:avLst/>
              <a:gdLst>
                <a:gd name="T0" fmla="*/ 228239 w 1268"/>
                <a:gd name="T1" fmla="*/ 347237 h 1188"/>
                <a:gd name="T2" fmla="*/ 228239 w 1268"/>
                <a:gd name="T3" fmla="*/ 347237 h 1188"/>
                <a:gd name="T4" fmla="*/ 198673 w 1268"/>
                <a:gd name="T5" fmla="*/ 345440 h 1188"/>
                <a:gd name="T6" fmla="*/ 198673 w 1268"/>
                <a:gd name="T7" fmla="*/ 345440 h 1188"/>
                <a:gd name="T8" fmla="*/ 183890 w 1268"/>
                <a:gd name="T9" fmla="*/ 350832 h 1188"/>
                <a:gd name="T10" fmla="*/ 183890 w 1268"/>
                <a:gd name="T11" fmla="*/ 350832 h 1188"/>
                <a:gd name="T12" fmla="*/ 119709 w 1268"/>
                <a:gd name="T13" fmla="*/ 389294 h 1188"/>
                <a:gd name="T14" fmla="*/ 119709 w 1268"/>
                <a:gd name="T15" fmla="*/ 389294 h 1188"/>
                <a:gd name="T16" fmla="*/ 72835 w 1268"/>
                <a:gd name="T17" fmla="*/ 398280 h 1188"/>
                <a:gd name="T18" fmla="*/ 72835 w 1268"/>
                <a:gd name="T19" fmla="*/ 398280 h 1188"/>
                <a:gd name="T20" fmla="*/ 90503 w 1268"/>
                <a:gd name="T21" fmla="*/ 380307 h 1188"/>
                <a:gd name="T22" fmla="*/ 90503 w 1268"/>
                <a:gd name="T23" fmla="*/ 380307 h 1188"/>
                <a:gd name="T24" fmla="*/ 107449 w 1268"/>
                <a:gd name="T25" fmla="*/ 333937 h 1188"/>
                <a:gd name="T26" fmla="*/ 107449 w 1268"/>
                <a:gd name="T27" fmla="*/ 333937 h 1188"/>
                <a:gd name="T28" fmla="*/ 106368 w 1268"/>
                <a:gd name="T29" fmla="*/ 322435 h 1188"/>
                <a:gd name="T30" fmla="*/ 106368 w 1268"/>
                <a:gd name="T31" fmla="*/ 322435 h 1188"/>
                <a:gd name="T32" fmla="*/ 98796 w 1268"/>
                <a:gd name="T33" fmla="*/ 309494 h 1188"/>
                <a:gd name="T34" fmla="*/ 98796 w 1268"/>
                <a:gd name="T35" fmla="*/ 309494 h 1188"/>
                <a:gd name="T36" fmla="*/ 26682 w 1268"/>
                <a:gd name="T37" fmla="*/ 186559 h 1188"/>
                <a:gd name="T38" fmla="*/ 26682 w 1268"/>
                <a:gd name="T39" fmla="*/ 186559 h 1188"/>
                <a:gd name="T40" fmla="*/ 228239 w 1268"/>
                <a:gd name="T41" fmla="*/ 26600 h 1188"/>
                <a:gd name="T42" fmla="*/ 228239 w 1268"/>
                <a:gd name="T43" fmla="*/ 26600 h 1188"/>
                <a:gd name="T44" fmla="*/ 429797 w 1268"/>
                <a:gd name="T45" fmla="*/ 186559 h 1188"/>
                <a:gd name="T46" fmla="*/ 429797 w 1268"/>
                <a:gd name="T47" fmla="*/ 186559 h 1188"/>
                <a:gd name="T48" fmla="*/ 228239 w 1268"/>
                <a:gd name="T49" fmla="*/ 347237 h 1188"/>
                <a:gd name="T50" fmla="*/ 388692 w 1268"/>
                <a:gd name="T51" fmla="*/ 53559 h 1188"/>
                <a:gd name="T52" fmla="*/ 388692 w 1268"/>
                <a:gd name="T53" fmla="*/ 53559 h 1188"/>
                <a:gd name="T54" fmla="*/ 228239 w 1268"/>
                <a:gd name="T55" fmla="*/ 0 h 1188"/>
                <a:gd name="T56" fmla="*/ 228239 w 1268"/>
                <a:gd name="T57" fmla="*/ 0 h 1188"/>
                <a:gd name="T58" fmla="*/ 67787 w 1268"/>
                <a:gd name="T59" fmla="*/ 53559 h 1188"/>
                <a:gd name="T60" fmla="*/ 67787 w 1268"/>
                <a:gd name="T61" fmla="*/ 53559 h 1188"/>
                <a:gd name="T62" fmla="*/ 0 w 1268"/>
                <a:gd name="T63" fmla="*/ 186559 h 1188"/>
                <a:gd name="T64" fmla="*/ 0 w 1268"/>
                <a:gd name="T65" fmla="*/ 186559 h 1188"/>
                <a:gd name="T66" fmla="*/ 80046 w 1268"/>
                <a:gd name="T67" fmla="*/ 329264 h 1188"/>
                <a:gd name="T68" fmla="*/ 80046 w 1268"/>
                <a:gd name="T69" fmla="*/ 329264 h 1188"/>
                <a:gd name="T70" fmla="*/ 80407 w 1268"/>
                <a:gd name="T71" fmla="*/ 333937 h 1188"/>
                <a:gd name="T72" fmla="*/ 80407 w 1268"/>
                <a:gd name="T73" fmla="*/ 333937 h 1188"/>
                <a:gd name="T74" fmla="*/ 38941 w 1268"/>
                <a:gd name="T75" fmla="*/ 388934 h 1188"/>
                <a:gd name="T76" fmla="*/ 38941 w 1268"/>
                <a:gd name="T77" fmla="*/ 388934 h 1188"/>
                <a:gd name="T78" fmla="*/ 28485 w 1268"/>
                <a:gd name="T79" fmla="*/ 406548 h 1188"/>
                <a:gd name="T80" fmla="*/ 28485 w 1268"/>
                <a:gd name="T81" fmla="*/ 406548 h 1188"/>
                <a:gd name="T82" fmla="*/ 34615 w 1268"/>
                <a:gd name="T83" fmla="*/ 421286 h 1188"/>
                <a:gd name="T84" fmla="*/ 34615 w 1268"/>
                <a:gd name="T85" fmla="*/ 421286 h 1188"/>
                <a:gd name="T86" fmla="*/ 48677 w 1268"/>
                <a:gd name="T87" fmla="*/ 426678 h 1188"/>
                <a:gd name="T88" fmla="*/ 48677 w 1268"/>
                <a:gd name="T89" fmla="*/ 426678 h 1188"/>
                <a:gd name="T90" fmla="*/ 49758 w 1268"/>
                <a:gd name="T91" fmla="*/ 426678 h 1188"/>
                <a:gd name="T92" fmla="*/ 49758 w 1268"/>
                <a:gd name="T93" fmla="*/ 426678 h 1188"/>
                <a:gd name="T94" fmla="*/ 199755 w 1268"/>
                <a:gd name="T95" fmla="*/ 372399 h 1188"/>
                <a:gd name="T96" fmla="*/ 199755 w 1268"/>
                <a:gd name="T97" fmla="*/ 372399 h 1188"/>
                <a:gd name="T98" fmla="*/ 228239 w 1268"/>
                <a:gd name="T99" fmla="*/ 374197 h 1188"/>
                <a:gd name="T100" fmla="*/ 228239 w 1268"/>
                <a:gd name="T101" fmla="*/ 374197 h 1188"/>
                <a:gd name="T102" fmla="*/ 388692 w 1268"/>
                <a:gd name="T103" fmla="*/ 320278 h 1188"/>
                <a:gd name="T104" fmla="*/ 388692 w 1268"/>
                <a:gd name="T105" fmla="*/ 320278 h 1188"/>
                <a:gd name="T106" fmla="*/ 456839 w 1268"/>
                <a:gd name="T107" fmla="*/ 186559 h 1188"/>
                <a:gd name="T108" fmla="*/ 456839 w 1268"/>
                <a:gd name="T109" fmla="*/ 186559 h 1188"/>
                <a:gd name="T110" fmla="*/ 388692 w 1268"/>
                <a:gd name="T111" fmla="*/ 53559 h 11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188">
                  <a:moveTo>
                    <a:pt x="633" y="966"/>
                  </a:moveTo>
                  <a:lnTo>
                    <a:pt x="633" y="966"/>
                  </a:lnTo>
                  <a:cubicBezTo>
                    <a:pt x="606" y="966"/>
                    <a:pt x="577" y="965"/>
                    <a:pt x="551" y="961"/>
                  </a:cubicBezTo>
                  <a:cubicBezTo>
                    <a:pt x="535" y="959"/>
                    <a:pt x="522" y="965"/>
                    <a:pt x="510" y="976"/>
                  </a:cubicBezTo>
                  <a:cubicBezTo>
                    <a:pt x="458" y="1026"/>
                    <a:pt x="400" y="1062"/>
                    <a:pt x="332" y="1083"/>
                  </a:cubicBezTo>
                  <a:cubicBezTo>
                    <a:pt x="293" y="1095"/>
                    <a:pt x="251" y="1104"/>
                    <a:pt x="202" y="1108"/>
                  </a:cubicBezTo>
                  <a:cubicBezTo>
                    <a:pt x="221" y="1094"/>
                    <a:pt x="237" y="1076"/>
                    <a:pt x="251" y="1058"/>
                  </a:cubicBezTo>
                  <a:cubicBezTo>
                    <a:pt x="282" y="1018"/>
                    <a:pt x="298" y="974"/>
                    <a:pt x="298" y="929"/>
                  </a:cubicBezTo>
                  <a:cubicBezTo>
                    <a:pt x="298" y="917"/>
                    <a:pt x="296" y="907"/>
                    <a:pt x="295" y="897"/>
                  </a:cubicBezTo>
                  <a:cubicBezTo>
                    <a:pt x="293" y="882"/>
                    <a:pt x="286" y="870"/>
                    <a:pt x="274" y="861"/>
                  </a:cubicBezTo>
                  <a:cubicBezTo>
                    <a:pt x="146" y="777"/>
                    <a:pt x="74" y="651"/>
                    <a:pt x="74" y="519"/>
                  </a:cubicBezTo>
                  <a:cubicBezTo>
                    <a:pt x="74" y="273"/>
                    <a:pt x="324" y="74"/>
                    <a:pt x="633" y="74"/>
                  </a:cubicBezTo>
                  <a:cubicBezTo>
                    <a:pt x="942" y="74"/>
                    <a:pt x="1192" y="273"/>
                    <a:pt x="1192" y="519"/>
                  </a:cubicBezTo>
                  <a:cubicBezTo>
                    <a:pt x="1192" y="766"/>
                    <a:pt x="942" y="966"/>
                    <a:pt x="633" y="966"/>
                  </a:cubicBezTo>
                  <a:close/>
                  <a:moveTo>
                    <a:pt x="1078" y="149"/>
                  </a:moveTo>
                  <a:lnTo>
                    <a:pt x="1078" y="149"/>
                  </a:lnTo>
                  <a:cubicBezTo>
                    <a:pt x="958" y="53"/>
                    <a:pt x="801" y="0"/>
                    <a:pt x="633" y="0"/>
                  </a:cubicBezTo>
                  <a:cubicBezTo>
                    <a:pt x="465" y="0"/>
                    <a:pt x="307" y="53"/>
                    <a:pt x="188" y="149"/>
                  </a:cubicBezTo>
                  <a:cubicBezTo>
                    <a:pt x="67" y="248"/>
                    <a:pt x="0" y="380"/>
                    <a:pt x="0" y="519"/>
                  </a:cubicBezTo>
                  <a:cubicBezTo>
                    <a:pt x="0" y="673"/>
                    <a:pt x="80" y="817"/>
                    <a:pt x="222" y="916"/>
                  </a:cubicBezTo>
                  <a:cubicBezTo>
                    <a:pt x="223" y="920"/>
                    <a:pt x="223" y="925"/>
                    <a:pt x="223" y="929"/>
                  </a:cubicBezTo>
                  <a:cubicBezTo>
                    <a:pt x="223" y="974"/>
                    <a:pt x="193" y="1038"/>
                    <a:pt x="108" y="1082"/>
                  </a:cubicBezTo>
                  <a:cubicBezTo>
                    <a:pt x="91" y="1092"/>
                    <a:pt x="79" y="1110"/>
                    <a:pt x="79" y="1131"/>
                  </a:cubicBezTo>
                  <a:cubicBezTo>
                    <a:pt x="79" y="1147"/>
                    <a:pt x="85" y="1162"/>
                    <a:pt x="96" y="1172"/>
                  </a:cubicBezTo>
                  <a:cubicBezTo>
                    <a:pt x="107" y="1183"/>
                    <a:pt x="120" y="1187"/>
                    <a:pt x="135" y="1187"/>
                  </a:cubicBezTo>
                  <a:cubicBezTo>
                    <a:pt x="137" y="1187"/>
                    <a:pt x="137" y="1187"/>
                    <a:pt x="138" y="1187"/>
                  </a:cubicBezTo>
                  <a:cubicBezTo>
                    <a:pt x="268" y="1183"/>
                    <a:pt x="419" y="1160"/>
                    <a:pt x="554" y="1036"/>
                  </a:cubicBezTo>
                  <a:cubicBezTo>
                    <a:pt x="579" y="1039"/>
                    <a:pt x="606" y="1041"/>
                    <a:pt x="633" y="1041"/>
                  </a:cubicBezTo>
                  <a:cubicBezTo>
                    <a:pt x="801" y="1041"/>
                    <a:pt x="959" y="987"/>
                    <a:pt x="1078" y="891"/>
                  </a:cubicBezTo>
                  <a:cubicBezTo>
                    <a:pt x="1199" y="792"/>
                    <a:pt x="1267" y="660"/>
                    <a:pt x="1267" y="519"/>
                  </a:cubicBezTo>
                  <a:cubicBezTo>
                    <a:pt x="1267" y="380"/>
                    <a:pt x="1199" y="248"/>
                    <a:pt x="1078" y="14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Freeform 54">
              <a:extLst>
                <a:ext uri="{FF2B5EF4-FFF2-40B4-BE49-F238E27FC236}">
                  <a16:creationId xmlns:a16="http://schemas.microsoft.com/office/drawing/2014/main" id="{EEF43408-E69A-1A44-BA65-2EC009514506}"/>
                </a:ext>
              </a:extLst>
            </p:cNvPr>
            <p:cNvSpPr>
              <a:spLocks noChangeArrowheads="1"/>
            </p:cNvSpPr>
            <p:nvPr/>
          </p:nvSpPr>
          <p:spPr bwMode="auto">
            <a:xfrm>
              <a:off x="8877993" y="2629995"/>
              <a:ext cx="640126" cy="325677"/>
            </a:xfrm>
            <a:custGeom>
              <a:avLst/>
              <a:gdLst>
                <a:gd name="T0" fmla="*/ 228144 w 752"/>
                <a:gd name="T1" fmla="*/ 111067 h 383"/>
                <a:gd name="T2" fmla="*/ 244388 w 752"/>
                <a:gd name="T3" fmla="*/ 95200 h 383"/>
                <a:gd name="T4" fmla="*/ 109740 w 752"/>
                <a:gd name="T5" fmla="*/ 111067 h 383"/>
                <a:gd name="T6" fmla="*/ 93857 w 752"/>
                <a:gd name="T7" fmla="*/ 95200 h 383"/>
                <a:gd name="T8" fmla="*/ 109740 w 752"/>
                <a:gd name="T9" fmla="*/ 111067 h 383"/>
                <a:gd name="T10" fmla="*/ 42596 w 752"/>
                <a:gd name="T11" fmla="*/ 27406 h 383"/>
                <a:gd name="T12" fmla="*/ 26352 w 752"/>
                <a:gd name="T13" fmla="*/ 42912 h 383"/>
                <a:gd name="T14" fmla="*/ 162083 w 752"/>
                <a:gd name="T15" fmla="*/ 27406 h 383"/>
                <a:gd name="T16" fmla="*/ 177244 w 752"/>
                <a:gd name="T17" fmla="*/ 42912 h 383"/>
                <a:gd name="T18" fmla="*/ 162083 w 752"/>
                <a:gd name="T19" fmla="*/ 27406 h 383"/>
                <a:gd name="T20" fmla="*/ 225617 w 752"/>
                <a:gd name="T21" fmla="*/ 68515 h 383"/>
                <a:gd name="T22" fmla="*/ 221285 w 752"/>
                <a:gd name="T23" fmla="*/ 68515 h 383"/>
                <a:gd name="T24" fmla="*/ 203597 w 752"/>
                <a:gd name="T25" fmla="*/ 50845 h 383"/>
                <a:gd name="T26" fmla="*/ 204679 w 752"/>
                <a:gd name="T27" fmla="*/ 24882 h 383"/>
                <a:gd name="T28" fmla="*/ 180132 w 752"/>
                <a:gd name="T29" fmla="*/ 0 h 383"/>
                <a:gd name="T30" fmla="*/ 159195 w 752"/>
                <a:gd name="T31" fmla="*/ 0 h 383"/>
                <a:gd name="T32" fmla="*/ 135009 w 752"/>
                <a:gd name="T33" fmla="*/ 45436 h 383"/>
                <a:gd name="T34" fmla="*/ 135731 w 752"/>
                <a:gd name="T35" fmla="*/ 51206 h 383"/>
                <a:gd name="T36" fmla="*/ 118043 w 752"/>
                <a:gd name="T37" fmla="*/ 68876 h 383"/>
                <a:gd name="T38" fmla="*/ 91330 w 752"/>
                <a:gd name="T39" fmla="*/ 68515 h 383"/>
                <a:gd name="T40" fmla="*/ 86637 w 752"/>
                <a:gd name="T41" fmla="*/ 68876 h 383"/>
                <a:gd name="T42" fmla="*/ 68948 w 752"/>
                <a:gd name="T43" fmla="*/ 51206 h 383"/>
                <a:gd name="T44" fmla="*/ 69309 w 752"/>
                <a:gd name="T45" fmla="*/ 24882 h 383"/>
                <a:gd name="T46" fmla="*/ 44762 w 752"/>
                <a:gd name="T47" fmla="*/ 0 h 383"/>
                <a:gd name="T48" fmla="*/ 23825 w 752"/>
                <a:gd name="T49" fmla="*/ 0 h 383"/>
                <a:gd name="T50" fmla="*/ 0 w 752"/>
                <a:gd name="T51" fmla="*/ 45436 h 383"/>
                <a:gd name="T52" fmla="*/ 23825 w 752"/>
                <a:gd name="T53" fmla="*/ 69597 h 383"/>
                <a:gd name="T54" fmla="*/ 44762 w 752"/>
                <a:gd name="T55" fmla="*/ 69597 h 383"/>
                <a:gd name="T56" fmla="*/ 67866 w 752"/>
                <a:gd name="T57" fmla="*/ 87988 h 383"/>
                <a:gd name="T58" fmla="*/ 67144 w 752"/>
                <a:gd name="T59" fmla="*/ 92315 h 383"/>
                <a:gd name="T60" fmla="*/ 67144 w 752"/>
                <a:gd name="T61" fmla="*/ 113230 h 383"/>
                <a:gd name="T62" fmla="*/ 112267 w 752"/>
                <a:gd name="T63" fmla="*/ 137751 h 383"/>
                <a:gd name="T64" fmla="*/ 136814 w 752"/>
                <a:gd name="T65" fmla="*/ 113230 h 383"/>
                <a:gd name="T66" fmla="*/ 136814 w 752"/>
                <a:gd name="T67" fmla="*/ 92315 h 383"/>
                <a:gd name="T68" fmla="*/ 155585 w 752"/>
                <a:gd name="T69" fmla="*/ 69597 h 383"/>
                <a:gd name="T70" fmla="*/ 159195 w 752"/>
                <a:gd name="T71" fmla="*/ 69597 h 383"/>
                <a:gd name="T72" fmla="*/ 180132 w 752"/>
                <a:gd name="T73" fmla="*/ 69597 h 383"/>
                <a:gd name="T74" fmla="*/ 202153 w 752"/>
                <a:gd name="T75" fmla="*/ 87267 h 383"/>
                <a:gd name="T76" fmla="*/ 201431 w 752"/>
                <a:gd name="T77" fmla="*/ 92315 h 383"/>
                <a:gd name="T78" fmla="*/ 201431 w 752"/>
                <a:gd name="T79" fmla="*/ 113230 h 383"/>
                <a:gd name="T80" fmla="*/ 246193 w 752"/>
                <a:gd name="T81" fmla="*/ 137751 h 383"/>
                <a:gd name="T82" fmla="*/ 271101 w 752"/>
                <a:gd name="T83" fmla="*/ 113230 h 383"/>
                <a:gd name="T84" fmla="*/ 271101 w 752"/>
                <a:gd name="T85" fmla="*/ 92315 h 3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383">
                  <a:moveTo>
                    <a:pt x="677" y="308"/>
                  </a:moveTo>
                  <a:lnTo>
                    <a:pt x="632" y="308"/>
                  </a:lnTo>
                  <a:lnTo>
                    <a:pt x="632" y="264"/>
                  </a:lnTo>
                  <a:lnTo>
                    <a:pt x="677" y="264"/>
                  </a:lnTo>
                  <a:lnTo>
                    <a:pt x="677" y="308"/>
                  </a:lnTo>
                  <a:close/>
                  <a:moveTo>
                    <a:pt x="304" y="308"/>
                  </a:moveTo>
                  <a:lnTo>
                    <a:pt x="260" y="308"/>
                  </a:lnTo>
                  <a:lnTo>
                    <a:pt x="260" y="264"/>
                  </a:lnTo>
                  <a:lnTo>
                    <a:pt x="304" y="264"/>
                  </a:lnTo>
                  <a:lnTo>
                    <a:pt x="304" y="308"/>
                  </a:lnTo>
                  <a:close/>
                  <a:moveTo>
                    <a:pt x="73" y="76"/>
                  </a:moveTo>
                  <a:lnTo>
                    <a:pt x="118" y="76"/>
                  </a:lnTo>
                  <a:lnTo>
                    <a:pt x="118" y="119"/>
                  </a:lnTo>
                  <a:lnTo>
                    <a:pt x="73" y="119"/>
                  </a:lnTo>
                  <a:lnTo>
                    <a:pt x="73" y="76"/>
                  </a:lnTo>
                  <a:close/>
                  <a:moveTo>
                    <a:pt x="449" y="76"/>
                  </a:moveTo>
                  <a:lnTo>
                    <a:pt x="491" y="76"/>
                  </a:lnTo>
                  <a:lnTo>
                    <a:pt x="491" y="119"/>
                  </a:lnTo>
                  <a:lnTo>
                    <a:pt x="449" y="119"/>
                  </a:lnTo>
                  <a:lnTo>
                    <a:pt x="449" y="76"/>
                  </a:lnTo>
                  <a:close/>
                  <a:moveTo>
                    <a:pt x="682" y="190"/>
                  </a:moveTo>
                  <a:lnTo>
                    <a:pt x="625" y="190"/>
                  </a:lnTo>
                  <a:cubicBezTo>
                    <a:pt x="622" y="190"/>
                    <a:pt x="617" y="190"/>
                    <a:pt x="613" y="190"/>
                  </a:cubicBezTo>
                  <a:lnTo>
                    <a:pt x="564" y="141"/>
                  </a:lnTo>
                  <a:cubicBezTo>
                    <a:pt x="565" y="137"/>
                    <a:pt x="567" y="132"/>
                    <a:pt x="567" y="126"/>
                  </a:cubicBezTo>
                  <a:lnTo>
                    <a:pt x="567" y="69"/>
                  </a:lnTo>
                  <a:cubicBezTo>
                    <a:pt x="567" y="32"/>
                    <a:pt x="536" y="0"/>
                    <a:pt x="499" y="0"/>
                  </a:cubicBezTo>
                  <a:lnTo>
                    <a:pt x="441" y="0"/>
                  </a:lnTo>
                  <a:cubicBezTo>
                    <a:pt x="404" y="0"/>
                    <a:pt x="374" y="32"/>
                    <a:pt x="374" y="69"/>
                  </a:cubicBezTo>
                  <a:lnTo>
                    <a:pt x="374" y="126"/>
                  </a:lnTo>
                  <a:cubicBezTo>
                    <a:pt x="374" y="132"/>
                    <a:pt x="374" y="137"/>
                    <a:pt x="376" y="142"/>
                  </a:cubicBezTo>
                  <a:lnTo>
                    <a:pt x="327" y="191"/>
                  </a:lnTo>
                  <a:cubicBezTo>
                    <a:pt x="323" y="190"/>
                    <a:pt x="317" y="190"/>
                    <a:pt x="311" y="190"/>
                  </a:cubicBezTo>
                  <a:lnTo>
                    <a:pt x="253" y="190"/>
                  </a:lnTo>
                  <a:cubicBezTo>
                    <a:pt x="248" y="190"/>
                    <a:pt x="244" y="190"/>
                    <a:pt x="240" y="191"/>
                  </a:cubicBezTo>
                  <a:lnTo>
                    <a:pt x="191" y="142"/>
                  </a:lnTo>
                  <a:cubicBezTo>
                    <a:pt x="191" y="137"/>
                    <a:pt x="192" y="132"/>
                    <a:pt x="192" y="126"/>
                  </a:cubicBezTo>
                  <a:lnTo>
                    <a:pt x="192" y="69"/>
                  </a:lnTo>
                  <a:cubicBezTo>
                    <a:pt x="192" y="32"/>
                    <a:pt x="161" y="0"/>
                    <a:pt x="124" y="0"/>
                  </a:cubicBezTo>
                  <a:lnTo>
                    <a:pt x="66" y="0"/>
                  </a:lnTo>
                  <a:cubicBezTo>
                    <a:pt x="29" y="0"/>
                    <a:pt x="0" y="32"/>
                    <a:pt x="0" y="69"/>
                  </a:cubicBezTo>
                  <a:lnTo>
                    <a:pt x="0" y="126"/>
                  </a:lnTo>
                  <a:cubicBezTo>
                    <a:pt x="0" y="163"/>
                    <a:pt x="29" y="193"/>
                    <a:pt x="66" y="193"/>
                  </a:cubicBezTo>
                  <a:lnTo>
                    <a:pt x="124" y="193"/>
                  </a:lnTo>
                  <a:cubicBezTo>
                    <a:pt x="129" y="193"/>
                    <a:pt x="132" y="193"/>
                    <a:pt x="136" y="193"/>
                  </a:cubicBezTo>
                  <a:lnTo>
                    <a:pt x="188" y="244"/>
                  </a:lnTo>
                  <a:cubicBezTo>
                    <a:pt x="186" y="248"/>
                    <a:pt x="186" y="252"/>
                    <a:pt x="186" y="256"/>
                  </a:cubicBezTo>
                  <a:lnTo>
                    <a:pt x="186" y="314"/>
                  </a:lnTo>
                  <a:cubicBezTo>
                    <a:pt x="186" y="351"/>
                    <a:pt x="216" y="382"/>
                    <a:pt x="253" y="382"/>
                  </a:cubicBezTo>
                  <a:lnTo>
                    <a:pt x="311" y="382"/>
                  </a:lnTo>
                  <a:cubicBezTo>
                    <a:pt x="348" y="382"/>
                    <a:pt x="379" y="351"/>
                    <a:pt x="379" y="314"/>
                  </a:cubicBezTo>
                  <a:lnTo>
                    <a:pt x="379" y="256"/>
                  </a:lnTo>
                  <a:cubicBezTo>
                    <a:pt x="379" y="253"/>
                    <a:pt x="377" y="249"/>
                    <a:pt x="377" y="246"/>
                  </a:cubicBezTo>
                  <a:lnTo>
                    <a:pt x="431" y="193"/>
                  </a:lnTo>
                  <a:cubicBezTo>
                    <a:pt x="434" y="193"/>
                    <a:pt x="438" y="193"/>
                    <a:pt x="441" y="193"/>
                  </a:cubicBezTo>
                  <a:lnTo>
                    <a:pt x="499" y="193"/>
                  </a:lnTo>
                  <a:cubicBezTo>
                    <a:pt x="503" y="193"/>
                    <a:pt x="506" y="193"/>
                    <a:pt x="511" y="193"/>
                  </a:cubicBezTo>
                  <a:lnTo>
                    <a:pt x="560" y="242"/>
                  </a:lnTo>
                  <a:cubicBezTo>
                    <a:pt x="558" y="246"/>
                    <a:pt x="558" y="252"/>
                    <a:pt x="558" y="256"/>
                  </a:cubicBezTo>
                  <a:lnTo>
                    <a:pt x="558" y="314"/>
                  </a:lnTo>
                  <a:cubicBezTo>
                    <a:pt x="558" y="351"/>
                    <a:pt x="588" y="382"/>
                    <a:pt x="625" y="382"/>
                  </a:cubicBezTo>
                  <a:lnTo>
                    <a:pt x="682" y="382"/>
                  </a:lnTo>
                  <a:cubicBezTo>
                    <a:pt x="721" y="382"/>
                    <a:pt x="751" y="351"/>
                    <a:pt x="751" y="314"/>
                  </a:cubicBezTo>
                  <a:lnTo>
                    <a:pt x="751" y="256"/>
                  </a:lnTo>
                  <a:cubicBezTo>
                    <a:pt x="751" y="219"/>
                    <a:pt x="721" y="190"/>
                    <a:pt x="682" y="19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56" name="Group 55">
            <a:extLst>
              <a:ext uri="{FF2B5EF4-FFF2-40B4-BE49-F238E27FC236}">
                <a16:creationId xmlns:a16="http://schemas.microsoft.com/office/drawing/2014/main" id="{154A5DF0-42C5-3A44-838C-0F3A816DF780}"/>
              </a:ext>
            </a:extLst>
          </p:cNvPr>
          <p:cNvGrpSpPr/>
          <p:nvPr/>
        </p:nvGrpSpPr>
        <p:grpSpPr>
          <a:xfrm>
            <a:off x="1731759" y="4348368"/>
            <a:ext cx="506023" cy="506022"/>
            <a:chOff x="1946912" y="3046958"/>
            <a:chExt cx="702984" cy="702983"/>
          </a:xfrm>
          <a:solidFill>
            <a:schemeClr val="tx1"/>
          </a:solidFill>
        </p:grpSpPr>
        <p:sp>
          <p:nvSpPr>
            <p:cNvPr id="57" name="Freeform 56">
              <a:extLst>
                <a:ext uri="{FF2B5EF4-FFF2-40B4-BE49-F238E27FC236}">
                  <a16:creationId xmlns:a16="http://schemas.microsoft.com/office/drawing/2014/main" id="{4A80110D-0493-3B41-AA06-9A63B6EC3C21}"/>
                </a:ext>
              </a:extLst>
            </p:cNvPr>
            <p:cNvSpPr>
              <a:spLocks noChangeArrowheads="1"/>
            </p:cNvSpPr>
            <p:nvPr/>
          </p:nvSpPr>
          <p:spPr bwMode="auto">
            <a:xfrm>
              <a:off x="2073840" y="3171444"/>
              <a:ext cx="449129" cy="449129"/>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Freeform 57">
              <a:extLst>
                <a:ext uri="{FF2B5EF4-FFF2-40B4-BE49-F238E27FC236}">
                  <a16:creationId xmlns:a16="http://schemas.microsoft.com/office/drawing/2014/main" id="{6E8C585E-958A-FD4E-AE92-13EC66500781}"/>
                </a:ext>
              </a:extLst>
            </p:cNvPr>
            <p:cNvSpPr>
              <a:spLocks noChangeArrowheads="1"/>
            </p:cNvSpPr>
            <p:nvPr/>
          </p:nvSpPr>
          <p:spPr bwMode="auto">
            <a:xfrm>
              <a:off x="2198327" y="3117744"/>
              <a:ext cx="451569" cy="632197"/>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 name="Freeform 58">
              <a:extLst>
                <a:ext uri="{FF2B5EF4-FFF2-40B4-BE49-F238E27FC236}">
                  <a16:creationId xmlns:a16="http://schemas.microsoft.com/office/drawing/2014/main" id="{BE2CB645-5AAD-2F47-91BB-FD297462856C}"/>
                </a:ext>
              </a:extLst>
            </p:cNvPr>
            <p:cNvSpPr>
              <a:spLocks noChangeArrowheads="1"/>
            </p:cNvSpPr>
            <p:nvPr/>
          </p:nvSpPr>
          <p:spPr bwMode="auto">
            <a:xfrm>
              <a:off x="1946912" y="3046958"/>
              <a:ext cx="471098" cy="656605"/>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60" name="Group 59">
            <a:extLst>
              <a:ext uri="{FF2B5EF4-FFF2-40B4-BE49-F238E27FC236}">
                <a16:creationId xmlns:a16="http://schemas.microsoft.com/office/drawing/2014/main" id="{CD1DB8BA-D4E3-AF42-BF0D-B9A2A523F46C}"/>
              </a:ext>
            </a:extLst>
          </p:cNvPr>
          <p:cNvGrpSpPr/>
          <p:nvPr/>
        </p:nvGrpSpPr>
        <p:grpSpPr>
          <a:xfrm>
            <a:off x="9834941" y="4375224"/>
            <a:ext cx="447579" cy="450686"/>
            <a:chOff x="5231890" y="4370690"/>
            <a:chExt cx="1078109" cy="1085596"/>
          </a:xfrm>
          <a:solidFill>
            <a:schemeClr val="tx1"/>
          </a:solidFill>
        </p:grpSpPr>
        <p:sp>
          <p:nvSpPr>
            <p:cNvPr id="61" name="Freeform 23">
              <a:extLst>
                <a:ext uri="{FF2B5EF4-FFF2-40B4-BE49-F238E27FC236}">
                  <a16:creationId xmlns:a16="http://schemas.microsoft.com/office/drawing/2014/main" id="{72F73D8C-5AAF-D342-8126-AD05C1B42CF2}"/>
                </a:ext>
              </a:extLst>
            </p:cNvPr>
            <p:cNvSpPr>
              <a:spLocks noChangeArrowheads="1"/>
            </p:cNvSpPr>
            <p:nvPr/>
          </p:nvSpPr>
          <p:spPr bwMode="auto">
            <a:xfrm>
              <a:off x="5231890" y="4378177"/>
              <a:ext cx="1078109" cy="1078109"/>
            </a:xfrm>
            <a:custGeom>
              <a:avLst/>
              <a:gdLst>
                <a:gd name="T0" fmla="*/ 443509 w 1269"/>
                <a:gd name="T1" fmla="*/ 430157 h 1268"/>
                <a:gd name="T2" fmla="*/ 46477 w 1269"/>
                <a:gd name="T3" fmla="*/ 430157 h 1268"/>
                <a:gd name="T4" fmla="*/ 46477 w 1269"/>
                <a:gd name="T5" fmla="*/ 430157 h 1268"/>
                <a:gd name="T6" fmla="*/ 26661 w 1269"/>
                <a:gd name="T7" fmla="*/ 410326 h 1268"/>
                <a:gd name="T8" fmla="*/ 26661 w 1269"/>
                <a:gd name="T9" fmla="*/ 12980 h 1268"/>
                <a:gd name="T10" fmla="*/ 26661 w 1269"/>
                <a:gd name="T11" fmla="*/ 12980 h 1268"/>
                <a:gd name="T12" fmla="*/ 13330 w 1269"/>
                <a:gd name="T13" fmla="*/ 0 h 1268"/>
                <a:gd name="T14" fmla="*/ 13330 w 1269"/>
                <a:gd name="T15" fmla="*/ 0 h 1268"/>
                <a:gd name="T16" fmla="*/ 0 w 1269"/>
                <a:gd name="T17" fmla="*/ 12980 h 1268"/>
                <a:gd name="T18" fmla="*/ 0 w 1269"/>
                <a:gd name="T19" fmla="*/ 410326 h 1268"/>
                <a:gd name="T20" fmla="*/ 0 w 1269"/>
                <a:gd name="T21" fmla="*/ 410326 h 1268"/>
                <a:gd name="T22" fmla="*/ 46477 w 1269"/>
                <a:gd name="T23" fmla="*/ 456839 h 1268"/>
                <a:gd name="T24" fmla="*/ 443509 w 1269"/>
                <a:gd name="T25" fmla="*/ 456839 h 1268"/>
                <a:gd name="T26" fmla="*/ 443509 w 1269"/>
                <a:gd name="T27" fmla="*/ 456839 h 1268"/>
                <a:gd name="T28" fmla="*/ 456840 w 1269"/>
                <a:gd name="T29" fmla="*/ 443498 h 1268"/>
                <a:gd name="T30" fmla="*/ 456840 w 1269"/>
                <a:gd name="T31" fmla="*/ 443498 h 1268"/>
                <a:gd name="T32" fmla="*/ 443509 w 1269"/>
                <a:gd name="T33" fmla="*/ 430157 h 12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269" h="1268">
                  <a:moveTo>
                    <a:pt x="1231" y="1193"/>
                  </a:moveTo>
                  <a:lnTo>
                    <a:pt x="129" y="1193"/>
                  </a:lnTo>
                  <a:cubicBezTo>
                    <a:pt x="99" y="1193"/>
                    <a:pt x="74" y="1168"/>
                    <a:pt x="74" y="1138"/>
                  </a:cubicBezTo>
                  <a:lnTo>
                    <a:pt x="74" y="36"/>
                  </a:lnTo>
                  <a:cubicBezTo>
                    <a:pt x="74" y="16"/>
                    <a:pt x="58" y="0"/>
                    <a:pt x="37" y="0"/>
                  </a:cubicBezTo>
                  <a:cubicBezTo>
                    <a:pt x="16" y="0"/>
                    <a:pt x="0" y="16"/>
                    <a:pt x="0" y="36"/>
                  </a:cubicBezTo>
                  <a:lnTo>
                    <a:pt x="0" y="1138"/>
                  </a:lnTo>
                  <a:cubicBezTo>
                    <a:pt x="0" y="1209"/>
                    <a:pt x="58" y="1267"/>
                    <a:pt x="129" y="1267"/>
                  </a:cubicBezTo>
                  <a:lnTo>
                    <a:pt x="1231" y="1267"/>
                  </a:lnTo>
                  <a:cubicBezTo>
                    <a:pt x="1250" y="1267"/>
                    <a:pt x="1268" y="1251"/>
                    <a:pt x="1268" y="1230"/>
                  </a:cubicBezTo>
                  <a:cubicBezTo>
                    <a:pt x="1268" y="1209"/>
                    <a:pt x="1250" y="1193"/>
                    <a:pt x="1231" y="119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2" name="Freeform 24">
              <a:extLst>
                <a:ext uri="{FF2B5EF4-FFF2-40B4-BE49-F238E27FC236}">
                  <a16:creationId xmlns:a16="http://schemas.microsoft.com/office/drawing/2014/main" id="{2BB87D75-B369-6D49-939F-EAC7AD9EB18B}"/>
                </a:ext>
              </a:extLst>
            </p:cNvPr>
            <p:cNvSpPr>
              <a:spLocks noChangeArrowheads="1"/>
            </p:cNvSpPr>
            <p:nvPr/>
          </p:nvSpPr>
          <p:spPr bwMode="auto">
            <a:xfrm>
              <a:off x="6167748" y="4748778"/>
              <a:ext cx="63637" cy="576489"/>
            </a:xfrm>
            <a:custGeom>
              <a:avLst/>
              <a:gdLst>
                <a:gd name="T0" fmla="*/ 13314 w 75"/>
                <a:gd name="T1" fmla="*/ 244115 h 679"/>
                <a:gd name="T2" fmla="*/ 13314 w 75"/>
                <a:gd name="T3" fmla="*/ 244115 h 679"/>
                <a:gd name="T4" fmla="*/ 26627 w 75"/>
                <a:gd name="T5" fmla="*/ 230433 h 679"/>
                <a:gd name="T6" fmla="*/ 26627 w 75"/>
                <a:gd name="T7" fmla="*/ 13322 h 679"/>
                <a:gd name="T8" fmla="*/ 26627 w 75"/>
                <a:gd name="T9" fmla="*/ 13322 h 679"/>
                <a:gd name="T10" fmla="*/ 13314 w 75"/>
                <a:gd name="T11" fmla="*/ 0 h 679"/>
                <a:gd name="T12" fmla="*/ 13314 w 75"/>
                <a:gd name="T13" fmla="*/ 0 h 679"/>
                <a:gd name="T14" fmla="*/ 0 w 75"/>
                <a:gd name="T15" fmla="*/ 13322 h 679"/>
                <a:gd name="T16" fmla="*/ 0 w 75"/>
                <a:gd name="T17" fmla="*/ 230433 h 679"/>
                <a:gd name="T18" fmla="*/ 0 w 75"/>
                <a:gd name="T19" fmla="*/ 230433 h 679"/>
                <a:gd name="T20" fmla="*/ 13314 w 75"/>
                <a:gd name="T21" fmla="*/ 244115 h 6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679">
                  <a:moveTo>
                    <a:pt x="37" y="678"/>
                  </a:moveTo>
                  <a:lnTo>
                    <a:pt x="37" y="678"/>
                  </a:lnTo>
                  <a:cubicBezTo>
                    <a:pt x="58" y="678"/>
                    <a:pt x="74" y="661"/>
                    <a:pt x="74" y="640"/>
                  </a:cubicBezTo>
                  <a:lnTo>
                    <a:pt x="74" y="37"/>
                  </a:lnTo>
                  <a:cubicBezTo>
                    <a:pt x="74" y="16"/>
                    <a:pt x="58" y="0"/>
                    <a:pt x="37" y="0"/>
                  </a:cubicBezTo>
                  <a:cubicBezTo>
                    <a:pt x="16" y="0"/>
                    <a:pt x="0" y="16"/>
                    <a:pt x="0" y="37"/>
                  </a:cubicBezTo>
                  <a:lnTo>
                    <a:pt x="0" y="640"/>
                  </a:lnTo>
                  <a:cubicBezTo>
                    <a:pt x="0" y="661"/>
                    <a:pt x="16" y="678"/>
                    <a:pt x="37" y="6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3" name="Freeform 25">
              <a:extLst>
                <a:ext uri="{FF2B5EF4-FFF2-40B4-BE49-F238E27FC236}">
                  <a16:creationId xmlns:a16="http://schemas.microsoft.com/office/drawing/2014/main" id="{8624FDEB-1370-0640-9245-74ED57288203}"/>
                </a:ext>
              </a:extLst>
            </p:cNvPr>
            <p:cNvSpPr>
              <a:spLocks noChangeArrowheads="1"/>
            </p:cNvSpPr>
            <p:nvPr/>
          </p:nvSpPr>
          <p:spPr bwMode="auto">
            <a:xfrm>
              <a:off x="6051700" y="4861081"/>
              <a:ext cx="63640" cy="464186"/>
            </a:xfrm>
            <a:custGeom>
              <a:avLst/>
              <a:gdLst>
                <a:gd name="T0" fmla="*/ 0 w 76"/>
                <a:gd name="T1" fmla="*/ 13340 h 546"/>
                <a:gd name="T2" fmla="*/ 0 w 76"/>
                <a:gd name="T3" fmla="*/ 183150 h 546"/>
                <a:gd name="T4" fmla="*/ 0 w 76"/>
                <a:gd name="T5" fmla="*/ 183150 h 546"/>
                <a:gd name="T6" fmla="*/ 13494 w 76"/>
                <a:gd name="T7" fmla="*/ 196489 h 546"/>
                <a:gd name="T8" fmla="*/ 13494 w 76"/>
                <a:gd name="T9" fmla="*/ 196489 h 546"/>
                <a:gd name="T10" fmla="*/ 26633 w 76"/>
                <a:gd name="T11" fmla="*/ 183150 h 546"/>
                <a:gd name="T12" fmla="*/ 26633 w 76"/>
                <a:gd name="T13" fmla="*/ 13340 h 546"/>
                <a:gd name="T14" fmla="*/ 26633 w 76"/>
                <a:gd name="T15" fmla="*/ 13340 h 546"/>
                <a:gd name="T16" fmla="*/ 13494 w 76"/>
                <a:gd name="T17" fmla="*/ 0 h 546"/>
                <a:gd name="T18" fmla="*/ 13494 w 76"/>
                <a:gd name="T19" fmla="*/ 0 h 546"/>
                <a:gd name="T20" fmla="*/ 0 w 76"/>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546">
                  <a:moveTo>
                    <a:pt x="0" y="37"/>
                  </a:moveTo>
                  <a:lnTo>
                    <a:pt x="0" y="508"/>
                  </a:lnTo>
                  <a:cubicBezTo>
                    <a:pt x="0" y="528"/>
                    <a:pt x="19" y="545"/>
                    <a:pt x="38" y="545"/>
                  </a:cubicBezTo>
                  <a:cubicBezTo>
                    <a:pt x="59" y="545"/>
                    <a:pt x="75" y="528"/>
                    <a:pt x="75" y="508"/>
                  </a:cubicBezTo>
                  <a:lnTo>
                    <a:pt x="75" y="37"/>
                  </a:lnTo>
                  <a:cubicBezTo>
                    <a:pt x="75" y="17"/>
                    <a:pt x="59" y="0"/>
                    <a:pt x="38" y="0"/>
                  </a:cubicBezTo>
                  <a:cubicBezTo>
                    <a:pt x="19"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4" name="Freeform 26">
              <a:extLst>
                <a:ext uri="{FF2B5EF4-FFF2-40B4-BE49-F238E27FC236}">
                  <a16:creationId xmlns:a16="http://schemas.microsoft.com/office/drawing/2014/main" id="{3AF3E599-28FD-EC40-9B67-5523D9A84980}"/>
                </a:ext>
              </a:extLst>
            </p:cNvPr>
            <p:cNvSpPr>
              <a:spLocks noChangeArrowheads="1"/>
            </p:cNvSpPr>
            <p:nvPr/>
          </p:nvSpPr>
          <p:spPr bwMode="auto">
            <a:xfrm>
              <a:off x="5939397" y="5029534"/>
              <a:ext cx="63640" cy="295732"/>
            </a:xfrm>
            <a:custGeom>
              <a:avLst/>
              <a:gdLst>
                <a:gd name="T0" fmla="*/ 0 w 76"/>
                <a:gd name="T1" fmla="*/ 13373 h 347"/>
                <a:gd name="T2" fmla="*/ 0 w 76"/>
                <a:gd name="T3" fmla="*/ 111679 h 347"/>
                <a:gd name="T4" fmla="*/ 0 w 76"/>
                <a:gd name="T5" fmla="*/ 111679 h 347"/>
                <a:gd name="T6" fmla="*/ 13139 w 76"/>
                <a:gd name="T7" fmla="*/ 125052 h 347"/>
                <a:gd name="T8" fmla="*/ 13139 w 76"/>
                <a:gd name="T9" fmla="*/ 125052 h 347"/>
                <a:gd name="T10" fmla="*/ 26633 w 76"/>
                <a:gd name="T11" fmla="*/ 111679 h 347"/>
                <a:gd name="T12" fmla="*/ 26633 w 76"/>
                <a:gd name="T13" fmla="*/ 13373 h 347"/>
                <a:gd name="T14" fmla="*/ 26633 w 76"/>
                <a:gd name="T15" fmla="*/ 13373 h 347"/>
                <a:gd name="T16" fmla="*/ 13139 w 76"/>
                <a:gd name="T17" fmla="*/ 0 h 347"/>
                <a:gd name="T18" fmla="*/ 13139 w 76"/>
                <a:gd name="T19" fmla="*/ 0 h 347"/>
                <a:gd name="T20" fmla="*/ 0 w 76"/>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0" y="37"/>
                  </a:moveTo>
                  <a:lnTo>
                    <a:pt x="0" y="309"/>
                  </a:lnTo>
                  <a:cubicBezTo>
                    <a:pt x="0" y="329"/>
                    <a:pt x="17" y="346"/>
                    <a:pt x="37" y="346"/>
                  </a:cubicBezTo>
                  <a:cubicBezTo>
                    <a:pt x="57" y="346"/>
                    <a:pt x="75" y="329"/>
                    <a:pt x="75" y="309"/>
                  </a:cubicBezTo>
                  <a:lnTo>
                    <a:pt x="75" y="37"/>
                  </a:lnTo>
                  <a:cubicBezTo>
                    <a:pt x="75" y="16"/>
                    <a:pt x="57" y="0"/>
                    <a:pt x="37" y="0"/>
                  </a:cubicBezTo>
                  <a:cubicBezTo>
                    <a:pt x="17"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 name="Freeform 27">
              <a:extLst>
                <a:ext uri="{FF2B5EF4-FFF2-40B4-BE49-F238E27FC236}">
                  <a16:creationId xmlns:a16="http://schemas.microsoft.com/office/drawing/2014/main" id="{4EDC44D5-0EED-8048-B930-C1E9538CC29C}"/>
                </a:ext>
              </a:extLst>
            </p:cNvPr>
            <p:cNvSpPr>
              <a:spLocks noChangeArrowheads="1"/>
            </p:cNvSpPr>
            <p:nvPr/>
          </p:nvSpPr>
          <p:spPr bwMode="auto">
            <a:xfrm>
              <a:off x="5823352" y="5029534"/>
              <a:ext cx="63637"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7 w 75"/>
                <a:gd name="T11" fmla="*/ 111679 h 347"/>
                <a:gd name="T12" fmla="*/ 26627 w 75"/>
                <a:gd name="T13" fmla="*/ 13373 h 347"/>
                <a:gd name="T14" fmla="*/ 26627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8" y="346"/>
                    <a:pt x="74" y="329"/>
                    <a:pt x="74" y="309"/>
                  </a:cubicBezTo>
                  <a:lnTo>
                    <a:pt x="74" y="37"/>
                  </a:lnTo>
                  <a:cubicBezTo>
                    <a:pt x="74" y="16"/>
                    <a:pt x="58"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 name="Freeform 28">
              <a:extLst>
                <a:ext uri="{FF2B5EF4-FFF2-40B4-BE49-F238E27FC236}">
                  <a16:creationId xmlns:a16="http://schemas.microsoft.com/office/drawing/2014/main" id="{BD54E155-092D-7047-A61D-261A7C44370D}"/>
                </a:ext>
              </a:extLst>
            </p:cNvPr>
            <p:cNvSpPr>
              <a:spLocks noChangeArrowheads="1"/>
            </p:cNvSpPr>
            <p:nvPr/>
          </p:nvSpPr>
          <p:spPr bwMode="auto">
            <a:xfrm>
              <a:off x="5707305" y="4861081"/>
              <a:ext cx="63640" cy="464186"/>
            </a:xfrm>
            <a:custGeom>
              <a:avLst/>
              <a:gdLst>
                <a:gd name="T0" fmla="*/ 0 w 75"/>
                <a:gd name="T1" fmla="*/ 13340 h 546"/>
                <a:gd name="T2" fmla="*/ 0 w 75"/>
                <a:gd name="T3" fmla="*/ 183150 h 546"/>
                <a:gd name="T4" fmla="*/ 0 w 75"/>
                <a:gd name="T5" fmla="*/ 183150 h 546"/>
                <a:gd name="T6" fmla="*/ 13314 w 75"/>
                <a:gd name="T7" fmla="*/ 196489 h 546"/>
                <a:gd name="T8" fmla="*/ 13314 w 75"/>
                <a:gd name="T9" fmla="*/ 196489 h 546"/>
                <a:gd name="T10" fmla="*/ 26628 w 75"/>
                <a:gd name="T11" fmla="*/ 183150 h 546"/>
                <a:gd name="T12" fmla="*/ 26628 w 75"/>
                <a:gd name="T13" fmla="*/ 13340 h 546"/>
                <a:gd name="T14" fmla="*/ 26628 w 75"/>
                <a:gd name="T15" fmla="*/ 13340 h 546"/>
                <a:gd name="T16" fmla="*/ 13314 w 75"/>
                <a:gd name="T17" fmla="*/ 0 h 546"/>
                <a:gd name="T18" fmla="*/ 13314 w 75"/>
                <a:gd name="T19" fmla="*/ 0 h 546"/>
                <a:gd name="T20" fmla="*/ 0 w 75"/>
                <a:gd name="T21" fmla="*/ 13340 h 5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546">
                  <a:moveTo>
                    <a:pt x="0" y="37"/>
                  </a:moveTo>
                  <a:lnTo>
                    <a:pt x="0" y="508"/>
                  </a:lnTo>
                  <a:cubicBezTo>
                    <a:pt x="0" y="528"/>
                    <a:pt x="17" y="545"/>
                    <a:pt x="37" y="545"/>
                  </a:cubicBezTo>
                  <a:cubicBezTo>
                    <a:pt x="58" y="545"/>
                    <a:pt x="74" y="528"/>
                    <a:pt x="74" y="508"/>
                  </a:cubicBezTo>
                  <a:lnTo>
                    <a:pt x="74" y="37"/>
                  </a:lnTo>
                  <a:cubicBezTo>
                    <a:pt x="74" y="17"/>
                    <a:pt x="58" y="0"/>
                    <a:pt x="37" y="0"/>
                  </a:cubicBezTo>
                  <a:cubicBezTo>
                    <a:pt x="17"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7" name="Freeform 29">
              <a:extLst>
                <a:ext uri="{FF2B5EF4-FFF2-40B4-BE49-F238E27FC236}">
                  <a16:creationId xmlns:a16="http://schemas.microsoft.com/office/drawing/2014/main" id="{F434A388-8807-EB4B-9931-4892DFF8CCE4}"/>
                </a:ext>
              </a:extLst>
            </p:cNvPr>
            <p:cNvSpPr>
              <a:spLocks noChangeArrowheads="1"/>
            </p:cNvSpPr>
            <p:nvPr/>
          </p:nvSpPr>
          <p:spPr bwMode="auto">
            <a:xfrm>
              <a:off x="5591259" y="4947179"/>
              <a:ext cx="63637" cy="378088"/>
            </a:xfrm>
            <a:custGeom>
              <a:avLst/>
              <a:gdLst>
                <a:gd name="T0" fmla="*/ 0 w 75"/>
                <a:gd name="T1" fmla="*/ 13272 h 447"/>
                <a:gd name="T2" fmla="*/ 0 w 75"/>
                <a:gd name="T3" fmla="*/ 146707 h 447"/>
                <a:gd name="T4" fmla="*/ 0 w 75"/>
                <a:gd name="T5" fmla="*/ 146707 h 447"/>
                <a:gd name="T6" fmla="*/ 13314 w 75"/>
                <a:gd name="T7" fmla="*/ 159979 h 447"/>
                <a:gd name="T8" fmla="*/ 13314 w 75"/>
                <a:gd name="T9" fmla="*/ 159979 h 447"/>
                <a:gd name="T10" fmla="*/ 26627 w 75"/>
                <a:gd name="T11" fmla="*/ 146707 h 447"/>
                <a:gd name="T12" fmla="*/ 26627 w 75"/>
                <a:gd name="T13" fmla="*/ 13272 h 447"/>
                <a:gd name="T14" fmla="*/ 26627 w 75"/>
                <a:gd name="T15" fmla="*/ 13272 h 447"/>
                <a:gd name="T16" fmla="*/ 13314 w 75"/>
                <a:gd name="T17" fmla="*/ 0 h 447"/>
                <a:gd name="T18" fmla="*/ 13314 w 75"/>
                <a:gd name="T19" fmla="*/ 0 h 447"/>
                <a:gd name="T20" fmla="*/ 0 w 75"/>
                <a:gd name="T21" fmla="*/ 13272 h 4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447">
                  <a:moveTo>
                    <a:pt x="0" y="37"/>
                  </a:moveTo>
                  <a:lnTo>
                    <a:pt x="0" y="409"/>
                  </a:lnTo>
                  <a:cubicBezTo>
                    <a:pt x="0" y="429"/>
                    <a:pt x="16" y="446"/>
                    <a:pt x="37" y="446"/>
                  </a:cubicBezTo>
                  <a:cubicBezTo>
                    <a:pt x="57" y="446"/>
                    <a:pt x="74" y="429"/>
                    <a:pt x="74" y="409"/>
                  </a:cubicBezTo>
                  <a:lnTo>
                    <a:pt x="74" y="37"/>
                  </a:lnTo>
                  <a:cubicBezTo>
                    <a:pt x="74" y="17"/>
                    <a:pt x="57" y="0"/>
                    <a:pt x="37" y="0"/>
                  </a:cubicBezTo>
                  <a:cubicBezTo>
                    <a:pt x="16" y="0"/>
                    <a:pt x="0" y="17"/>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8" name="Freeform 30">
              <a:extLst>
                <a:ext uri="{FF2B5EF4-FFF2-40B4-BE49-F238E27FC236}">
                  <a16:creationId xmlns:a16="http://schemas.microsoft.com/office/drawing/2014/main" id="{490E4CF2-EADE-A34B-8958-18FDB5BB2D1C}"/>
                </a:ext>
              </a:extLst>
            </p:cNvPr>
            <p:cNvSpPr>
              <a:spLocks noChangeArrowheads="1"/>
            </p:cNvSpPr>
            <p:nvPr/>
          </p:nvSpPr>
          <p:spPr bwMode="auto">
            <a:xfrm>
              <a:off x="5475212" y="5029534"/>
              <a:ext cx="63640" cy="295732"/>
            </a:xfrm>
            <a:custGeom>
              <a:avLst/>
              <a:gdLst>
                <a:gd name="T0" fmla="*/ 0 w 75"/>
                <a:gd name="T1" fmla="*/ 13373 h 347"/>
                <a:gd name="T2" fmla="*/ 0 w 75"/>
                <a:gd name="T3" fmla="*/ 111679 h 347"/>
                <a:gd name="T4" fmla="*/ 0 w 75"/>
                <a:gd name="T5" fmla="*/ 111679 h 347"/>
                <a:gd name="T6" fmla="*/ 13314 w 75"/>
                <a:gd name="T7" fmla="*/ 125052 h 347"/>
                <a:gd name="T8" fmla="*/ 13314 w 75"/>
                <a:gd name="T9" fmla="*/ 125052 h 347"/>
                <a:gd name="T10" fmla="*/ 26628 w 75"/>
                <a:gd name="T11" fmla="*/ 111679 h 347"/>
                <a:gd name="T12" fmla="*/ 26628 w 75"/>
                <a:gd name="T13" fmla="*/ 13373 h 347"/>
                <a:gd name="T14" fmla="*/ 26628 w 75"/>
                <a:gd name="T15" fmla="*/ 13373 h 347"/>
                <a:gd name="T16" fmla="*/ 13314 w 75"/>
                <a:gd name="T17" fmla="*/ 0 h 347"/>
                <a:gd name="T18" fmla="*/ 13314 w 75"/>
                <a:gd name="T19" fmla="*/ 0 h 347"/>
                <a:gd name="T20" fmla="*/ 0 w 75"/>
                <a:gd name="T21" fmla="*/ 13373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5" h="347">
                  <a:moveTo>
                    <a:pt x="0" y="37"/>
                  </a:moveTo>
                  <a:lnTo>
                    <a:pt x="0" y="309"/>
                  </a:lnTo>
                  <a:cubicBezTo>
                    <a:pt x="0" y="329"/>
                    <a:pt x="16" y="346"/>
                    <a:pt x="37" y="346"/>
                  </a:cubicBezTo>
                  <a:cubicBezTo>
                    <a:pt x="57" y="346"/>
                    <a:pt x="74" y="329"/>
                    <a:pt x="74" y="309"/>
                  </a:cubicBezTo>
                  <a:lnTo>
                    <a:pt x="74" y="37"/>
                  </a:lnTo>
                  <a:cubicBezTo>
                    <a:pt x="74" y="16"/>
                    <a:pt x="57" y="0"/>
                    <a:pt x="37" y="0"/>
                  </a:cubicBezTo>
                  <a:cubicBezTo>
                    <a:pt x="16" y="0"/>
                    <a:pt x="0" y="16"/>
                    <a:pt x="0" y="3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9" name="Freeform 31">
              <a:extLst>
                <a:ext uri="{FF2B5EF4-FFF2-40B4-BE49-F238E27FC236}">
                  <a16:creationId xmlns:a16="http://schemas.microsoft.com/office/drawing/2014/main" id="{02CCBE0D-FAD3-4343-BB22-A88DC744E997}"/>
                </a:ext>
              </a:extLst>
            </p:cNvPr>
            <p:cNvSpPr>
              <a:spLocks noChangeArrowheads="1"/>
            </p:cNvSpPr>
            <p:nvPr/>
          </p:nvSpPr>
          <p:spPr bwMode="auto">
            <a:xfrm>
              <a:off x="5359166" y="5029534"/>
              <a:ext cx="63637" cy="295732"/>
            </a:xfrm>
            <a:custGeom>
              <a:avLst/>
              <a:gdLst>
                <a:gd name="T0" fmla="*/ 13138 w 76"/>
                <a:gd name="T1" fmla="*/ 125052 h 347"/>
                <a:gd name="T2" fmla="*/ 13138 w 76"/>
                <a:gd name="T3" fmla="*/ 125052 h 347"/>
                <a:gd name="T4" fmla="*/ 26632 w 76"/>
                <a:gd name="T5" fmla="*/ 111318 h 347"/>
                <a:gd name="T6" fmla="*/ 26632 w 76"/>
                <a:gd name="T7" fmla="*/ 13373 h 347"/>
                <a:gd name="T8" fmla="*/ 26632 w 76"/>
                <a:gd name="T9" fmla="*/ 13373 h 347"/>
                <a:gd name="T10" fmla="*/ 13138 w 76"/>
                <a:gd name="T11" fmla="*/ 0 h 347"/>
                <a:gd name="T12" fmla="*/ 13138 w 76"/>
                <a:gd name="T13" fmla="*/ 0 h 347"/>
                <a:gd name="T14" fmla="*/ 0 w 76"/>
                <a:gd name="T15" fmla="*/ 13373 h 347"/>
                <a:gd name="T16" fmla="*/ 0 w 76"/>
                <a:gd name="T17" fmla="*/ 111318 h 347"/>
                <a:gd name="T18" fmla="*/ 0 w 76"/>
                <a:gd name="T19" fmla="*/ 111318 h 347"/>
                <a:gd name="T20" fmla="*/ 13138 w 76"/>
                <a:gd name="T21" fmla="*/ 125052 h 3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6" h="347">
                  <a:moveTo>
                    <a:pt x="37" y="346"/>
                  </a:moveTo>
                  <a:lnTo>
                    <a:pt x="37" y="346"/>
                  </a:lnTo>
                  <a:cubicBezTo>
                    <a:pt x="58" y="346"/>
                    <a:pt x="75" y="329"/>
                    <a:pt x="75" y="308"/>
                  </a:cubicBezTo>
                  <a:lnTo>
                    <a:pt x="75" y="37"/>
                  </a:lnTo>
                  <a:cubicBezTo>
                    <a:pt x="75" y="16"/>
                    <a:pt x="58" y="0"/>
                    <a:pt x="37" y="0"/>
                  </a:cubicBezTo>
                  <a:cubicBezTo>
                    <a:pt x="18" y="0"/>
                    <a:pt x="0" y="16"/>
                    <a:pt x="0" y="37"/>
                  </a:cubicBezTo>
                  <a:lnTo>
                    <a:pt x="0" y="308"/>
                  </a:lnTo>
                  <a:cubicBezTo>
                    <a:pt x="0" y="329"/>
                    <a:pt x="18" y="346"/>
                    <a:pt x="37" y="34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0" name="Freeform 32">
              <a:extLst>
                <a:ext uri="{FF2B5EF4-FFF2-40B4-BE49-F238E27FC236}">
                  <a16:creationId xmlns:a16="http://schemas.microsoft.com/office/drawing/2014/main" id="{1E58AEBC-41FD-214E-ABD2-C568CF1C4BD7}"/>
                </a:ext>
              </a:extLst>
            </p:cNvPr>
            <p:cNvSpPr>
              <a:spLocks noChangeArrowheads="1"/>
            </p:cNvSpPr>
            <p:nvPr/>
          </p:nvSpPr>
          <p:spPr bwMode="auto">
            <a:xfrm>
              <a:off x="5441522" y="4370690"/>
              <a:ext cx="658844" cy="479159"/>
            </a:xfrm>
            <a:custGeom>
              <a:avLst/>
              <a:gdLst>
                <a:gd name="T0" fmla="*/ 229353 w 776"/>
                <a:gd name="T1" fmla="*/ 117396 h 566"/>
                <a:gd name="T2" fmla="*/ 222872 w 776"/>
                <a:gd name="T3" fmla="*/ 120628 h 566"/>
                <a:gd name="T4" fmla="*/ 220352 w 776"/>
                <a:gd name="T5" fmla="*/ 118114 h 566"/>
                <a:gd name="T6" fmla="*/ 219631 w 776"/>
                <a:gd name="T7" fmla="*/ 114165 h 566"/>
                <a:gd name="T8" fmla="*/ 213871 w 776"/>
                <a:gd name="T9" fmla="*/ 91907 h 566"/>
                <a:gd name="T10" fmla="*/ 190467 w 776"/>
                <a:gd name="T11" fmla="*/ 89753 h 566"/>
                <a:gd name="T12" fmla="*/ 38526 w 776"/>
                <a:gd name="T13" fmla="*/ 175197 h 566"/>
                <a:gd name="T14" fmla="*/ 28804 w 776"/>
                <a:gd name="T15" fmla="*/ 172684 h 566"/>
                <a:gd name="T16" fmla="*/ 27724 w 776"/>
                <a:gd name="T17" fmla="*/ 167658 h 566"/>
                <a:gd name="T18" fmla="*/ 183626 w 776"/>
                <a:gd name="T19" fmla="*/ 77187 h 566"/>
                <a:gd name="T20" fmla="*/ 193708 w 776"/>
                <a:gd name="T21" fmla="*/ 56365 h 566"/>
                <a:gd name="T22" fmla="*/ 177505 w 776"/>
                <a:gd name="T23" fmla="*/ 39491 h 566"/>
                <a:gd name="T24" fmla="*/ 173905 w 776"/>
                <a:gd name="T25" fmla="*/ 36978 h 566"/>
                <a:gd name="T26" fmla="*/ 173185 w 776"/>
                <a:gd name="T27" fmla="*/ 33388 h 566"/>
                <a:gd name="T28" fmla="*/ 173185 w 776"/>
                <a:gd name="T29" fmla="*/ 33388 h 566"/>
                <a:gd name="T30" fmla="*/ 244115 w 776"/>
                <a:gd name="T31" fmla="*/ 44158 h 566"/>
                <a:gd name="T32" fmla="*/ 249516 w 776"/>
                <a:gd name="T33" fmla="*/ 47748 h 566"/>
                <a:gd name="T34" fmla="*/ 249876 w 776"/>
                <a:gd name="T35" fmla="*/ 54211 h 566"/>
                <a:gd name="T36" fmla="*/ 272919 w 776"/>
                <a:gd name="T37" fmla="*/ 35183 h 566"/>
                <a:gd name="T38" fmla="*/ 185066 w 776"/>
                <a:gd name="T39" fmla="*/ 3590 h 566"/>
                <a:gd name="T40" fmla="*/ 147261 w 776"/>
                <a:gd name="T41" fmla="*/ 27644 h 566"/>
                <a:gd name="T42" fmla="*/ 151582 w 776"/>
                <a:gd name="T43" fmla="*/ 51339 h 566"/>
                <a:gd name="T44" fmla="*/ 159503 w 776"/>
                <a:gd name="T45" fmla="*/ 59955 h 566"/>
                <a:gd name="T46" fmla="*/ 18363 w 776"/>
                <a:gd name="T47" fmla="*/ 140014 h 566"/>
                <a:gd name="T48" fmla="*/ 2160 w 776"/>
                <a:gd name="T49" fmla="*/ 160478 h 566"/>
                <a:gd name="T50" fmla="*/ 5401 w 776"/>
                <a:gd name="T51" fmla="*/ 185967 h 566"/>
                <a:gd name="T52" fmla="*/ 25564 w 776"/>
                <a:gd name="T53" fmla="*/ 201764 h 566"/>
                <a:gd name="T54" fmla="*/ 34565 w 776"/>
                <a:gd name="T55" fmla="*/ 202841 h 566"/>
                <a:gd name="T56" fmla="*/ 192988 w 776"/>
                <a:gd name="T57" fmla="*/ 118833 h 566"/>
                <a:gd name="T58" fmla="*/ 196228 w 776"/>
                <a:gd name="T59" fmla="*/ 130321 h 566"/>
                <a:gd name="T60" fmla="*/ 214951 w 776"/>
                <a:gd name="T61" fmla="*/ 146117 h 566"/>
                <a:gd name="T62" fmla="*/ 254916 w 776"/>
                <a:gd name="T63" fmla="*/ 126013 h 566"/>
                <a:gd name="T64" fmla="*/ 275799 w 776"/>
                <a:gd name="T65" fmla="*/ 62827 h 5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76" h="566">
                  <a:moveTo>
                    <a:pt x="694" y="151"/>
                  </a:moveTo>
                  <a:lnTo>
                    <a:pt x="637" y="327"/>
                  </a:lnTo>
                  <a:cubicBezTo>
                    <a:pt x="634" y="334"/>
                    <a:pt x="627" y="339"/>
                    <a:pt x="619" y="336"/>
                  </a:cubicBezTo>
                  <a:cubicBezTo>
                    <a:pt x="615" y="334"/>
                    <a:pt x="612" y="331"/>
                    <a:pt x="612" y="329"/>
                  </a:cubicBezTo>
                  <a:cubicBezTo>
                    <a:pt x="610" y="327"/>
                    <a:pt x="608" y="322"/>
                    <a:pt x="610" y="318"/>
                  </a:cubicBezTo>
                  <a:cubicBezTo>
                    <a:pt x="619" y="294"/>
                    <a:pt x="612" y="271"/>
                    <a:pt x="594" y="256"/>
                  </a:cubicBezTo>
                  <a:cubicBezTo>
                    <a:pt x="575" y="240"/>
                    <a:pt x="550" y="238"/>
                    <a:pt x="529" y="250"/>
                  </a:cubicBezTo>
                  <a:lnTo>
                    <a:pt x="107" y="488"/>
                  </a:lnTo>
                  <a:cubicBezTo>
                    <a:pt x="98" y="495"/>
                    <a:pt x="84" y="492"/>
                    <a:pt x="80" y="481"/>
                  </a:cubicBezTo>
                  <a:cubicBezTo>
                    <a:pt x="77" y="476"/>
                    <a:pt x="76" y="472"/>
                    <a:pt x="77" y="467"/>
                  </a:cubicBezTo>
                  <a:cubicBezTo>
                    <a:pt x="79" y="462"/>
                    <a:pt x="83" y="457"/>
                    <a:pt x="87" y="455"/>
                  </a:cubicBezTo>
                  <a:lnTo>
                    <a:pt x="510" y="215"/>
                  </a:lnTo>
                  <a:cubicBezTo>
                    <a:pt x="530" y="203"/>
                    <a:pt x="542" y="180"/>
                    <a:pt x="538" y="157"/>
                  </a:cubicBezTo>
                  <a:cubicBezTo>
                    <a:pt x="534" y="133"/>
                    <a:pt x="517" y="114"/>
                    <a:pt x="493" y="110"/>
                  </a:cubicBezTo>
                  <a:cubicBezTo>
                    <a:pt x="487" y="110"/>
                    <a:pt x="485" y="105"/>
                    <a:pt x="483" y="103"/>
                  </a:cubicBezTo>
                  <a:cubicBezTo>
                    <a:pt x="483" y="102"/>
                    <a:pt x="480" y="98"/>
                    <a:pt x="481" y="93"/>
                  </a:cubicBezTo>
                  <a:cubicBezTo>
                    <a:pt x="483" y="87"/>
                    <a:pt x="489" y="82"/>
                    <a:pt x="495" y="82"/>
                  </a:cubicBezTo>
                  <a:lnTo>
                    <a:pt x="678" y="123"/>
                  </a:lnTo>
                  <a:cubicBezTo>
                    <a:pt x="687" y="124"/>
                    <a:pt x="692" y="130"/>
                    <a:pt x="693" y="133"/>
                  </a:cubicBezTo>
                  <a:cubicBezTo>
                    <a:pt x="694" y="136"/>
                    <a:pt x="697" y="143"/>
                    <a:pt x="694" y="151"/>
                  </a:cubicBezTo>
                  <a:close/>
                  <a:moveTo>
                    <a:pt x="758" y="98"/>
                  </a:moveTo>
                  <a:lnTo>
                    <a:pt x="758" y="98"/>
                  </a:lnTo>
                  <a:cubicBezTo>
                    <a:pt x="745" y="73"/>
                    <a:pt x="721" y="56"/>
                    <a:pt x="694" y="50"/>
                  </a:cubicBezTo>
                  <a:lnTo>
                    <a:pt x="514" y="10"/>
                  </a:lnTo>
                  <a:cubicBezTo>
                    <a:pt x="466" y="0"/>
                    <a:pt x="421" y="29"/>
                    <a:pt x="409" y="77"/>
                  </a:cubicBezTo>
                  <a:cubicBezTo>
                    <a:pt x="404" y="99"/>
                    <a:pt x="408" y="124"/>
                    <a:pt x="421" y="143"/>
                  </a:cubicBezTo>
                  <a:cubicBezTo>
                    <a:pt x="426" y="152"/>
                    <a:pt x="434" y="161"/>
                    <a:pt x="443" y="167"/>
                  </a:cubicBezTo>
                  <a:lnTo>
                    <a:pt x="51" y="390"/>
                  </a:lnTo>
                  <a:cubicBezTo>
                    <a:pt x="28" y="403"/>
                    <a:pt x="14" y="422"/>
                    <a:pt x="6" y="447"/>
                  </a:cubicBezTo>
                  <a:cubicBezTo>
                    <a:pt x="0" y="471"/>
                    <a:pt x="3" y="496"/>
                    <a:pt x="15" y="518"/>
                  </a:cubicBezTo>
                  <a:cubicBezTo>
                    <a:pt x="27" y="541"/>
                    <a:pt x="47" y="555"/>
                    <a:pt x="71" y="562"/>
                  </a:cubicBezTo>
                  <a:cubicBezTo>
                    <a:pt x="80" y="565"/>
                    <a:pt x="89" y="565"/>
                    <a:pt x="96" y="565"/>
                  </a:cubicBezTo>
                  <a:cubicBezTo>
                    <a:pt x="112" y="565"/>
                    <a:pt x="129" y="562"/>
                    <a:pt x="144" y="554"/>
                  </a:cubicBezTo>
                  <a:lnTo>
                    <a:pt x="536" y="331"/>
                  </a:lnTo>
                  <a:cubicBezTo>
                    <a:pt x="536" y="342"/>
                    <a:pt x="539" y="352"/>
                    <a:pt x="545" y="363"/>
                  </a:cubicBezTo>
                  <a:cubicBezTo>
                    <a:pt x="555" y="383"/>
                    <a:pt x="573" y="399"/>
                    <a:pt x="597" y="407"/>
                  </a:cubicBezTo>
                  <a:cubicBezTo>
                    <a:pt x="643" y="422"/>
                    <a:pt x="692" y="397"/>
                    <a:pt x="708" y="351"/>
                  </a:cubicBezTo>
                  <a:lnTo>
                    <a:pt x="766" y="175"/>
                  </a:lnTo>
                  <a:cubicBezTo>
                    <a:pt x="775" y="150"/>
                    <a:pt x="771" y="121"/>
                    <a:pt x="758" y="9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71" name="CuadroTexto 238">
            <a:extLst>
              <a:ext uri="{FF2B5EF4-FFF2-40B4-BE49-F238E27FC236}">
                <a16:creationId xmlns:a16="http://schemas.microsoft.com/office/drawing/2014/main" id="{961B0E81-9845-4F65-8985-BBFEAAB40A79}"/>
              </a:ext>
            </a:extLst>
          </p:cNvPr>
          <p:cNvSpPr txBox="1"/>
          <p:nvPr/>
        </p:nvSpPr>
        <p:spPr>
          <a:xfrm>
            <a:off x="622719" y="343215"/>
            <a:ext cx="6077305"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Lightbulbs Infographic</a:t>
            </a:r>
          </a:p>
        </p:txBody>
      </p:sp>
    </p:spTree>
    <p:extLst>
      <p:ext uri="{BB962C8B-B14F-4D97-AF65-F5344CB8AC3E}">
        <p14:creationId xmlns:p14="http://schemas.microsoft.com/office/powerpoint/2010/main" val="545291629"/>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14:presetBounceEnd="8000">
                                      <p:stCondLst>
                                        <p:cond delay="0"/>
                                      </p:stCondLst>
                                      <p:childTnLst>
                                        <p:set>
                                          <p:cBhvr>
                                            <p:cTn id="6" dur="1" fill="hold">
                                              <p:stCondLst>
                                                <p:cond delay="0"/>
                                              </p:stCondLst>
                                            </p:cTn>
                                            <p:tgtEl>
                                              <p:spTgt spid="71"/>
                                            </p:tgtEl>
                                            <p:attrNameLst>
                                              <p:attrName>style.visibility</p:attrName>
                                            </p:attrNameLst>
                                          </p:cBhvr>
                                          <p:to>
                                            <p:strVal val="visible"/>
                                          </p:to>
                                        </p:set>
                                        <p:anim calcmode="lin" valueType="num" p14:bounceEnd="8000">
                                          <p:cBhvr additive="base">
                                            <p:cTn id="7" dur="500" fill="hold"/>
                                            <p:tgtEl>
                                              <p:spTgt spid="71"/>
                                            </p:tgtEl>
                                            <p:attrNameLst>
                                              <p:attrName>ppt_x</p:attrName>
                                            </p:attrNameLst>
                                          </p:cBhvr>
                                          <p:tavLst>
                                            <p:tav tm="0">
                                              <p:val>
                                                <p:strVal val="0-#ppt_w/2"/>
                                              </p:val>
                                            </p:tav>
                                            <p:tav tm="100000">
                                              <p:val>
                                                <p:strVal val="#ppt_x"/>
                                              </p:val>
                                            </p:tav>
                                          </p:tavLst>
                                        </p:anim>
                                        <p:anim calcmode="lin" valueType="num" p14:bounceEnd="8000">
                                          <p:cBhvr additive="base">
                                            <p:cTn id="8" dur="500" fill="hold"/>
                                            <p:tgtEl>
                                              <p:spTgt spid="71"/>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50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1000"/>
                                            <p:tgtEl>
                                              <p:spTgt spid="25"/>
                                            </p:tgtEl>
                                          </p:cBhvr>
                                        </p:animEffect>
                                      </p:childTnLst>
                                    </p:cTn>
                                  </p:par>
                                  <p:par>
                                    <p:cTn id="12" presetID="10" presetClass="entr" presetSubtype="0" fill="hold" grpId="0" nodeType="withEffect">
                                      <p:stCondLst>
                                        <p:cond delay="500"/>
                                      </p:stCondLst>
                                      <p:childTnLst>
                                        <p:set>
                                          <p:cBhvr>
                                            <p:cTn id="13" dur="1" fill="hold">
                                              <p:stCondLst>
                                                <p:cond delay="0"/>
                                              </p:stCondLst>
                                            </p:cTn>
                                            <p:tgtEl>
                                              <p:spTgt spid="26"/>
                                            </p:tgtEl>
                                            <p:attrNameLst>
                                              <p:attrName>style.visibility</p:attrName>
                                            </p:attrNameLst>
                                          </p:cBhvr>
                                          <p:to>
                                            <p:strVal val="visible"/>
                                          </p:to>
                                        </p:set>
                                        <p:animEffect transition="in" filter="fade">
                                          <p:cBhvr>
                                            <p:cTn id="14" dur="1000"/>
                                            <p:tgtEl>
                                              <p:spTgt spid="26"/>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1000"/>
                                            <p:tgtEl>
                                              <p:spTgt spid="29"/>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30"/>
                                            </p:tgtEl>
                                            <p:attrNameLst>
                                              <p:attrName>style.visibility</p:attrName>
                                            </p:attrNameLst>
                                          </p:cBhvr>
                                          <p:to>
                                            <p:strVal val="visible"/>
                                          </p:to>
                                        </p:set>
                                        <p:animEffect transition="in" filter="fade">
                                          <p:cBhvr>
                                            <p:cTn id="20" dur="1000"/>
                                            <p:tgtEl>
                                              <p:spTgt spid="30"/>
                                            </p:tgtEl>
                                          </p:cBhvr>
                                        </p:animEffect>
                                      </p:childTnLst>
                                    </p:cTn>
                                  </p:par>
                                  <p:par>
                                    <p:cTn id="21" presetID="10" presetClass="entr" presetSubtype="0" fill="hold" nodeType="withEffect">
                                      <p:stCondLst>
                                        <p:cond delay="1500"/>
                                      </p:stCondLst>
                                      <p:childTnLst>
                                        <p:set>
                                          <p:cBhvr>
                                            <p:cTn id="22" dur="1" fill="hold">
                                              <p:stCondLst>
                                                <p:cond delay="0"/>
                                              </p:stCondLst>
                                            </p:cTn>
                                            <p:tgtEl>
                                              <p:spTgt spid="56"/>
                                            </p:tgtEl>
                                            <p:attrNameLst>
                                              <p:attrName>style.visibility</p:attrName>
                                            </p:attrNameLst>
                                          </p:cBhvr>
                                          <p:to>
                                            <p:strVal val="visible"/>
                                          </p:to>
                                        </p:set>
                                        <p:animEffect transition="in" filter="fade">
                                          <p:cBhvr>
                                            <p:cTn id="23" dur="1000"/>
                                            <p:tgtEl>
                                              <p:spTgt spid="56"/>
                                            </p:tgtEl>
                                          </p:cBhvr>
                                        </p:animEffect>
                                      </p:childTnLst>
                                    </p:cTn>
                                  </p:par>
                                  <p:par>
                                    <p:cTn id="24" presetID="10" presetClass="entr" presetSubtype="0" fill="hold" grpId="0" nodeType="withEffect">
                                      <p:stCondLst>
                                        <p:cond delay="1500"/>
                                      </p:stCondLst>
                                      <p:childTnLst>
                                        <p:set>
                                          <p:cBhvr>
                                            <p:cTn id="25" dur="1" fill="hold">
                                              <p:stCondLst>
                                                <p:cond delay="0"/>
                                              </p:stCondLst>
                                            </p:cTn>
                                            <p:tgtEl>
                                              <p:spTgt spid="2"/>
                                            </p:tgtEl>
                                            <p:attrNameLst>
                                              <p:attrName>style.visibility</p:attrName>
                                            </p:attrNameLst>
                                          </p:cBhvr>
                                          <p:to>
                                            <p:strVal val="visible"/>
                                          </p:to>
                                        </p:set>
                                        <p:animEffect transition="in" filter="fade">
                                          <p:cBhvr>
                                            <p:cTn id="26" dur="1000"/>
                                            <p:tgtEl>
                                              <p:spTgt spid="2"/>
                                            </p:tgtEl>
                                          </p:cBhvr>
                                        </p:animEffect>
                                      </p:childTnLst>
                                    </p:cTn>
                                  </p:par>
                                  <p:par>
                                    <p:cTn id="27" presetID="10" presetClass="entr" presetSubtype="0" fill="hold" grpId="0" nodeType="withEffect">
                                      <p:stCondLst>
                                        <p:cond delay="1500"/>
                                      </p:stCondLst>
                                      <p:childTnLst>
                                        <p:set>
                                          <p:cBhvr>
                                            <p:cTn id="28" dur="1" fill="hold">
                                              <p:stCondLst>
                                                <p:cond delay="0"/>
                                              </p:stCondLst>
                                            </p:cTn>
                                            <p:tgtEl>
                                              <p:spTgt spid="42"/>
                                            </p:tgtEl>
                                            <p:attrNameLst>
                                              <p:attrName>style.visibility</p:attrName>
                                            </p:attrNameLst>
                                          </p:cBhvr>
                                          <p:to>
                                            <p:strVal val="visible"/>
                                          </p:to>
                                        </p:set>
                                        <p:animEffect transition="in" filter="fade">
                                          <p:cBhvr>
                                            <p:cTn id="29" dur="1000"/>
                                            <p:tgtEl>
                                              <p:spTgt spid="42"/>
                                            </p:tgtEl>
                                          </p:cBhvr>
                                        </p:animEffect>
                                      </p:childTnLst>
                                    </p:cTn>
                                  </p:par>
                                  <p:par>
                                    <p:cTn id="30" presetID="10" presetClass="entr" presetSubtype="0" fill="hold" nodeType="withEffect">
                                      <p:stCondLst>
                                        <p:cond delay="1500"/>
                                      </p:stCondLst>
                                      <p:childTnLst>
                                        <p:set>
                                          <p:cBhvr>
                                            <p:cTn id="31" dur="1" fill="hold">
                                              <p:stCondLst>
                                                <p:cond delay="0"/>
                                              </p:stCondLst>
                                            </p:cTn>
                                            <p:tgtEl>
                                              <p:spTgt spid="53"/>
                                            </p:tgtEl>
                                            <p:attrNameLst>
                                              <p:attrName>style.visibility</p:attrName>
                                            </p:attrNameLst>
                                          </p:cBhvr>
                                          <p:to>
                                            <p:strVal val="visible"/>
                                          </p:to>
                                        </p:set>
                                        <p:animEffect transition="in" filter="fade">
                                          <p:cBhvr>
                                            <p:cTn id="32" dur="1000"/>
                                            <p:tgtEl>
                                              <p:spTgt spid="53"/>
                                            </p:tgtEl>
                                          </p:cBhvr>
                                        </p:animEffect>
                                      </p:childTnLst>
                                    </p:cTn>
                                  </p:par>
                                  <p:par>
                                    <p:cTn id="33" presetID="10" presetClass="entr" presetSubtype="0" fill="hold" grpId="0" nodeType="withEffect">
                                      <p:stCondLst>
                                        <p:cond delay="1500"/>
                                      </p:stCondLst>
                                      <p:childTnLst>
                                        <p:set>
                                          <p:cBhvr>
                                            <p:cTn id="34" dur="1" fill="hold">
                                              <p:stCondLst>
                                                <p:cond delay="0"/>
                                              </p:stCondLst>
                                            </p:cTn>
                                            <p:tgtEl>
                                              <p:spTgt spid="43"/>
                                            </p:tgtEl>
                                            <p:attrNameLst>
                                              <p:attrName>style.visibility</p:attrName>
                                            </p:attrNameLst>
                                          </p:cBhvr>
                                          <p:to>
                                            <p:strVal val="visible"/>
                                          </p:to>
                                        </p:set>
                                        <p:animEffect transition="in" filter="fade">
                                          <p:cBhvr>
                                            <p:cTn id="35" dur="1000"/>
                                            <p:tgtEl>
                                              <p:spTgt spid="43"/>
                                            </p:tgtEl>
                                          </p:cBhvr>
                                        </p:animEffect>
                                      </p:childTnLst>
                                    </p:cTn>
                                  </p:par>
                                  <p:par>
                                    <p:cTn id="36" presetID="10" presetClass="entr" presetSubtype="0" fill="hold" nodeType="withEffect">
                                      <p:stCondLst>
                                        <p:cond delay="1500"/>
                                      </p:stCondLst>
                                      <p:childTnLst>
                                        <p:set>
                                          <p:cBhvr>
                                            <p:cTn id="37" dur="1" fill="hold">
                                              <p:stCondLst>
                                                <p:cond delay="0"/>
                                              </p:stCondLst>
                                            </p:cTn>
                                            <p:tgtEl>
                                              <p:spTgt spid="45"/>
                                            </p:tgtEl>
                                            <p:attrNameLst>
                                              <p:attrName>style.visibility</p:attrName>
                                            </p:attrNameLst>
                                          </p:cBhvr>
                                          <p:to>
                                            <p:strVal val="visible"/>
                                          </p:to>
                                        </p:set>
                                        <p:animEffect transition="in" filter="fade">
                                          <p:cBhvr>
                                            <p:cTn id="38" dur="1000"/>
                                            <p:tgtEl>
                                              <p:spTgt spid="45"/>
                                            </p:tgtEl>
                                          </p:cBhvr>
                                        </p:animEffect>
                                      </p:childTnLst>
                                    </p:cTn>
                                  </p:par>
                                  <p:par>
                                    <p:cTn id="39" presetID="10" presetClass="entr" presetSubtype="0" fill="hold" grpId="0" nodeType="withEffect">
                                      <p:stCondLst>
                                        <p:cond delay="1500"/>
                                      </p:stCondLst>
                                      <p:childTnLst>
                                        <p:set>
                                          <p:cBhvr>
                                            <p:cTn id="40" dur="1" fill="hold">
                                              <p:stCondLst>
                                                <p:cond delay="0"/>
                                              </p:stCondLst>
                                            </p:cTn>
                                            <p:tgtEl>
                                              <p:spTgt spid="44"/>
                                            </p:tgtEl>
                                            <p:attrNameLst>
                                              <p:attrName>style.visibility</p:attrName>
                                            </p:attrNameLst>
                                          </p:cBhvr>
                                          <p:to>
                                            <p:strVal val="visible"/>
                                          </p:to>
                                        </p:set>
                                        <p:animEffect transition="in" filter="fade">
                                          <p:cBhvr>
                                            <p:cTn id="41" dur="1000"/>
                                            <p:tgtEl>
                                              <p:spTgt spid="44"/>
                                            </p:tgtEl>
                                          </p:cBhvr>
                                        </p:animEffect>
                                      </p:childTnLst>
                                    </p:cTn>
                                  </p:par>
                                  <p:par>
                                    <p:cTn id="42" presetID="10" presetClass="entr" presetSubtype="0" fill="hold" nodeType="withEffect">
                                      <p:stCondLst>
                                        <p:cond delay="1500"/>
                                      </p:stCondLst>
                                      <p:childTnLst>
                                        <p:set>
                                          <p:cBhvr>
                                            <p:cTn id="43" dur="1" fill="hold">
                                              <p:stCondLst>
                                                <p:cond delay="0"/>
                                              </p:stCondLst>
                                            </p:cTn>
                                            <p:tgtEl>
                                              <p:spTgt spid="60"/>
                                            </p:tgtEl>
                                            <p:attrNameLst>
                                              <p:attrName>style.visibility</p:attrName>
                                            </p:attrNameLst>
                                          </p:cBhvr>
                                          <p:to>
                                            <p:strVal val="visible"/>
                                          </p:to>
                                        </p:set>
                                        <p:animEffect transition="in" filter="fade">
                                          <p:cBhvr>
                                            <p:cTn id="44" dur="1000"/>
                                            <p:tgtEl>
                                              <p:spTgt spid="60"/>
                                            </p:tgtEl>
                                          </p:cBhvr>
                                        </p:animEffect>
                                      </p:childTnLst>
                                    </p:cTn>
                                  </p:par>
                                  <p:par>
                                    <p:cTn id="45" presetID="2" presetClass="entr" presetSubtype="8" fill="hold" grpId="0" nodeType="withEffect">
                                      <p:stCondLst>
                                        <p:cond delay="2000"/>
                                      </p:stCondLst>
                                      <p:childTnLst>
                                        <p:set>
                                          <p:cBhvr>
                                            <p:cTn id="46" dur="1" fill="hold">
                                              <p:stCondLst>
                                                <p:cond delay="0"/>
                                              </p:stCondLst>
                                            </p:cTn>
                                            <p:tgtEl>
                                              <p:spTgt spid="31"/>
                                            </p:tgtEl>
                                            <p:attrNameLst>
                                              <p:attrName>style.visibility</p:attrName>
                                            </p:attrNameLst>
                                          </p:cBhvr>
                                          <p:to>
                                            <p:strVal val="visible"/>
                                          </p:to>
                                        </p:set>
                                        <p:anim calcmode="lin" valueType="num">
                                          <p:cBhvr additive="base">
                                            <p:cTn id="47" dur="500" fill="hold"/>
                                            <p:tgtEl>
                                              <p:spTgt spid="31"/>
                                            </p:tgtEl>
                                            <p:attrNameLst>
                                              <p:attrName>ppt_x</p:attrName>
                                            </p:attrNameLst>
                                          </p:cBhvr>
                                          <p:tavLst>
                                            <p:tav tm="0">
                                              <p:val>
                                                <p:strVal val="0-#ppt_w/2"/>
                                              </p:val>
                                            </p:tav>
                                            <p:tav tm="100000">
                                              <p:val>
                                                <p:strVal val="#ppt_x"/>
                                              </p:val>
                                            </p:tav>
                                          </p:tavLst>
                                        </p:anim>
                                        <p:anim calcmode="lin" valueType="num">
                                          <p:cBhvr additive="base">
                                            <p:cTn id="48" dur="500" fill="hold"/>
                                            <p:tgtEl>
                                              <p:spTgt spid="31"/>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2000"/>
                                      </p:stCondLst>
                                      <p:childTnLst>
                                        <p:set>
                                          <p:cBhvr>
                                            <p:cTn id="50" dur="1" fill="hold">
                                              <p:stCondLst>
                                                <p:cond delay="0"/>
                                              </p:stCondLst>
                                            </p:cTn>
                                            <p:tgtEl>
                                              <p:spTgt spid="32"/>
                                            </p:tgtEl>
                                            <p:attrNameLst>
                                              <p:attrName>style.visibility</p:attrName>
                                            </p:attrNameLst>
                                          </p:cBhvr>
                                          <p:to>
                                            <p:strVal val="visible"/>
                                          </p:to>
                                        </p:set>
                                        <p:anim calcmode="lin" valueType="num">
                                          <p:cBhvr additive="base">
                                            <p:cTn id="51" dur="500" fill="hold"/>
                                            <p:tgtEl>
                                              <p:spTgt spid="32"/>
                                            </p:tgtEl>
                                            <p:attrNameLst>
                                              <p:attrName>ppt_x</p:attrName>
                                            </p:attrNameLst>
                                          </p:cBhvr>
                                          <p:tavLst>
                                            <p:tav tm="0">
                                              <p:val>
                                                <p:strVal val="0-#ppt_w/2"/>
                                              </p:val>
                                            </p:tav>
                                            <p:tav tm="100000">
                                              <p:val>
                                                <p:strVal val="#ppt_x"/>
                                              </p:val>
                                            </p:tav>
                                          </p:tavLst>
                                        </p:anim>
                                        <p:anim calcmode="lin" valueType="num">
                                          <p:cBhvr additive="base">
                                            <p:cTn id="52" dur="500" fill="hold"/>
                                            <p:tgtEl>
                                              <p:spTgt spid="32"/>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2000"/>
                                      </p:stCondLst>
                                      <p:childTnLst>
                                        <p:set>
                                          <p:cBhvr>
                                            <p:cTn id="54" dur="1" fill="hold">
                                              <p:stCondLst>
                                                <p:cond delay="0"/>
                                              </p:stCondLst>
                                            </p:cTn>
                                            <p:tgtEl>
                                              <p:spTgt spid="35"/>
                                            </p:tgtEl>
                                            <p:attrNameLst>
                                              <p:attrName>style.visibility</p:attrName>
                                            </p:attrNameLst>
                                          </p:cBhvr>
                                          <p:to>
                                            <p:strVal val="visible"/>
                                          </p:to>
                                        </p:set>
                                        <p:anim calcmode="lin" valueType="num">
                                          <p:cBhvr additive="base">
                                            <p:cTn id="55" dur="500" fill="hold"/>
                                            <p:tgtEl>
                                              <p:spTgt spid="35"/>
                                            </p:tgtEl>
                                            <p:attrNameLst>
                                              <p:attrName>ppt_x</p:attrName>
                                            </p:attrNameLst>
                                          </p:cBhvr>
                                          <p:tavLst>
                                            <p:tav tm="0">
                                              <p:val>
                                                <p:strVal val="0-#ppt_w/2"/>
                                              </p:val>
                                            </p:tav>
                                            <p:tav tm="100000">
                                              <p:val>
                                                <p:strVal val="#ppt_x"/>
                                              </p:val>
                                            </p:tav>
                                          </p:tavLst>
                                        </p:anim>
                                        <p:anim calcmode="lin" valueType="num">
                                          <p:cBhvr additive="base">
                                            <p:cTn id="56" dur="500" fill="hold"/>
                                            <p:tgtEl>
                                              <p:spTgt spid="35"/>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2000"/>
                                      </p:stCondLst>
                                      <p:childTnLst>
                                        <p:set>
                                          <p:cBhvr>
                                            <p:cTn id="58" dur="1" fill="hold">
                                              <p:stCondLst>
                                                <p:cond delay="0"/>
                                              </p:stCondLst>
                                            </p:cTn>
                                            <p:tgtEl>
                                              <p:spTgt spid="36"/>
                                            </p:tgtEl>
                                            <p:attrNameLst>
                                              <p:attrName>style.visibility</p:attrName>
                                            </p:attrNameLst>
                                          </p:cBhvr>
                                          <p:to>
                                            <p:strVal val="visible"/>
                                          </p:to>
                                        </p:set>
                                        <p:anim calcmode="lin" valueType="num">
                                          <p:cBhvr additive="base">
                                            <p:cTn id="59" dur="500" fill="hold"/>
                                            <p:tgtEl>
                                              <p:spTgt spid="36"/>
                                            </p:tgtEl>
                                            <p:attrNameLst>
                                              <p:attrName>ppt_x</p:attrName>
                                            </p:attrNameLst>
                                          </p:cBhvr>
                                          <p:tavLst>
                                            <p:tav tm="0">
                                              <p:val>
                                                <p:strVal val="0-#ppt_w/2"/>
                                              </p:val>
                                            </p:tav>
                                            <p:tav tm="100000">
                                              <p:val>
                                                <p:strVal val="#ppt_x"/>
                                              </p:val>
                                            </p:tav>
                                          </p:tavLst>
                                        </p:anim>
                                        <p:anim calcmode="lin" valueType="num">
                                          <p:cBhvr additive="base">
                                            <p:cTn id="60" dur="500" fill="hold"/>
                                            <p:tgtEl>
                                              <p:spTgt spid="36"/>
                                            </p:tgtEl>
                                            <p:attrNameLst>
                                              <p:attrName>ppt_y</p:attrName>
                                            </p:attrNameLst>
                                          </p:cBhvr>
                                          <p:tavLst>
                                            <p:tav tm="0">
                                              <p:val>
                                                <p:strVal val="#ppt_y"/>
                                              </p:val>
                                            </p:tav>
                                            <p:tav tm="100000">
                                              <p:val>
                                                <p:strVal val="#ppt_y"/>
                                              </p:val>
                                            </p:tav>
                                          </p:tavLst>
                                        </p:anim>
                                      </p:childTnLst>
                                    </p:cTn>
                                  </p:par>
                                  <p:par>
                                    <p:cTn id="61" presetID="2" presetClass="entr" presetSubtype="2" fill="hold" grpId="0" nodeType="withEffect">
                                      <p:stCondLst>
                                        <p:cond delay="2000"/>
                                      </p:stCondLst>
                                      <p:childTnLst>
                                        <p:set>
                                          <p:cBhvr>
                                            <p:cTn id="62" dur="1" fill="hold">
                                              <p:stCondLst>
                                                <p:cond delay="0"/>
                                              </p:stCondLst>
                                            </p:cTn>
                                            <p:tgtEl>
                                              <p:spTgt spid="38"/>
                                            </p:tgtEl>
                                            <p:attrNameLst>
                                              <p:attrName>style.visibility</p:attrName>
                                            </p:attrNameLst>
                                          </p:cBhvr>
                                          <p:to>
                                            <p:strVal val="visible"/>
                                          </p:to>
                                        </p:set>
                                        <p:anim calcmode="lin" valueType="num">
                                          <p:cBhvr additive="base">
                                            <p:cTn id="63" dur="500" fill="hold"/>
                                            <p:tgtEl>
                                              <p:spTgt spid="38"/>
                                            </p:tgtEl>
                                            <p:attrNameLst>
                                              <p:attrName>ppt_x</p:attrName>
                                            </p:attrNameLst>
                                          </p:cBhvr>
                                          <p:tavLst>
                                            <p:tav tm="0">
                                              <p:val>
                                                <p:strVal val="1+#ppt_w/2"/>
                                              </p:val>
                                            </p:tav>
                                            <p:tav tm="100000">
                                              <p:val>
                                                <p:strVal val="#ppt_x"/>
                                              </p:val>
                                            </p:tav>
                                          </p:tavLst>
                                        </p:anim>
                                        <p:anim calcmode="lin" valueType="num">
                                          <p:cBhvr additive="base">
                                            <p:cTn id="64" dur="500" fill="hold"/>
                                            <p:tgtEl>
                                              <p:spTgt spid="38"/>
                                            </p:tgtEl>
                                            <p:attrNameLst>
                                              <p:attrName>ppt_y</p:attrName>
                                            </p:attrNameLst>
                                          </p:cBhvr>
                                          <p:tavLst>
                                            <p:tav tm="0">
                                              <p:val>
                                                <p:strVal val="#ppt_y"/>
                                              </p:val>
                                            </p:tav>
                                            <p:tav tm="100000">
                                              <p:val>
                                                <p:strVal val="#ppt_y"/>
                                              </p:val>
                                            </p:tav>
                                          </p:tavLst>
                                        </p:anim>
                                      </p:childTnLst>
                                    </p:cTn>
                                  </p:par>
                                  <p:par>
                                    <p:cTn id="65" presetID="2" presetClass="entr" presetSubtype="2" fill="hold" grpId="0" nodeType="withEffect">
                                      <p:stCondLst>
                                        <p:cond delay="2000"/>
                                      </p:stCondLst>
                                      <p:childTnLst>
                                        <p:set>
                                          <p:cBhvr>
                                            <p:cTn id="66" dur="1" fill="hold">
                                              <p:stCondLst>
                                                <p:cond delay="0"/>
                                              </p:stCondLst>
                                            </p:cTn>
                                            <p:tgtEl>
                                              <p:spTgt spid="37"/>
                                            </p:tgtEl>
                                            <p:attrNameLst>
                                              <p:attrName>style.visibility</p:attrName>
                                            </p:attrNameLst>
                                          </p:cBhvr>
                                          <p:to>
                                            <p:strVal val="visible"/>
                                          </p:to>
                                        </p:set>
                                        <p:anim calcmode="lin" valueType="num">
                                          <p:cBhvr additive="base">
                                            <p:cTn id="67" dur="500" fill="hold"/>
                                            <p:tgtEl>
                                              <p:spTgt spid="37"/>
                                            </p:tgtEl>
                                            <p:attrNameLst>
                                              <p:attrName>ppt_x</p:attrName>
                                            </p:attrNameLst>
                                          </p:cBhvr>
                                          <p:tavLst>
                                            <p:tav tm="0">
                                              <p:val>
                                                <p:strVal val="1+#ppt_w/2"/>
                                              </p:val>
                                            </p:tav>
                                            <p:tav tm="100000">
                                              <p:val>
                                                <p:strVal val="#ppt_x"/>
                                              </p:val>
                                            </p:tav>
                                          </p:tavLst>
                                        </p:anim>
                                        <p:anim calcmode="lin" valueType="num">
                                          <p:cBhvr additive="base">
                                            <p:cTn id="68" dur="500" fill="hold"/>
                                            <p:tgtEl>
                                              <p:spTgt spid="37"/>
                                            </p:tgtEl>
                                            <p:attrNameLst>
                                              <p:attrName>ppt_y</p:attrName>
                                            </p:attrNameLst>
                                          </p:cBhvr>
                                          <p:tavLst>
                                            <p:tav tm="0">
                                              <p:val>
                                                <p:strVal val="#ppt_y"/>
                                              </p:val>
                                            </p:tav>
                                            <p:tav tm="100000">
                                              <p:val>
                                                <p:strVal val="#ppt_y"/>
                                              </p:val>
                                            </p:tav>
                                          </p:tavLst>
                                        </p:anim>
                                      </p:childTnLst>
                                    </p:cTn>
                                  </p:par>
                                  <p:par>
                                    <p:cTn id="69" presetID="2" presetClass="entr" presetSubtype="2" fill="hold" grpId="0" nodeType="withEffect">
                                      <p:stCondLst>
                                        <p:cond delay="2000"/>
                                      </p:stCondLst>
                                      <p:childTnLst>
                                        <p:set>
                                          <p:cBhvr>
                                            <p:cTn id="70" dur="1" fill="hold">
                                              <p:stCondLst>
                                                <p:cond delay="0"/>
                                              </p:stCondLst>
                                            </p:cTn>
                                            <p:tgtEl>
                                              <p:spTgt spid="40"/>
                                            </p:tgtEl>
                                            <p:attrNameLst>
                                              <p:attrName>style.visibility</p:attrName>
                                            </p:attrNameLst>
                                          </p:cBhvr>
                                          <p:to>
                                            <p:strVal val="visible"/>
                                          </p:to>
                                        </p:set>
                                        <p:anim calcmode="lin" valueType="num">
                                          <p:cBhvr additive="base">
                                            <p:cTn id="71" dur="500" fill="hold"/>
                                            <p:tgtEl>
                                              <p:spTgt spid="40"/>
                                            </p:tgtEl>
                                            <p:attrNameLst>
                                              <p:attrName>ppt_x</p:attrName>
                                            </p:attrNameLst>
                                          </p:cBhvr>
                                          <p:tavLst>
                                            <p:tav tm="0">
                                              <p:val>
                                                <p:strVal val="1+#ppt_w/2"/>
                                              </p:val>
                                            </p:tav>
                                            <p:tav tm="100000">
                                              <p:val>
                                                <p:strVal val="#ppt_x"/>
                                              </p:val>
                                            </p:tav>
                                          </p:tavLst>
                                        </p:anim>
                                        <p:anim calcmode="lin" valueType="num">
                                          <p:cBhvr additive="base">
                                            <p:cTn id="72" dur="500" fill="hold"/>
                                            <p:tgtEl>
                                              <p:spTgt spid="40"/>
                                            </p:tgtEl>
                                            <p:attrNameLst>
                                              <p:attrName>ppt_y</p:attrName>
                                            </p:attrNameLst>
                                          </p:cBhvr>
                                          <p:tavLst>
                                            <p:tav tm="0">
                                              <p:val>
                                                <p:strVal val="#ppt_y"/>
                                              </p:val>
                                            </p:tav>
                                            <p:tav tm="100000">
                                              <p:val>
                                                <p:strVal val="#ppt_y"/>
                                              </p:val>
                                            </p:tav>
                                          </p:tavLst>
                                        </p:anim>
                                      </p:childTnLst>
                                    </p:cTn>
                                  </p:par>
                                  <p:par>
                                    <p:cTn id="73" presetID="2" presetClass="entr" presetSubtype="2" fill="hold" grpId="0" nodeType="withEffect">
                                      <p:stCondLst>
                                        <p:cond delay="2000"/>
                                      </p:stCondLst>
                                      <p:childTnLst>
                                        <p:set>
                                          <p:cBhvr>
                                            <p:cTn id="74" dur="1" fill="hold">
                                              <p:stCondLst>
                                                <p:cond delay="0"/>
                                              </p:stCondLst>
                                            </p:cTn>
                                            <p:tgtEl>
                                              <p:spTgt spid="39"/>
                                            </p:tgtEl>
                                            <p:attrNameLst>
                                              <p:attrName>style.visibility</p:attrName>
                                            </p:attrNameLst>
                                          </p:cBhvr>
                                          <p:to>
                                            <p:strVal val="visible"/>
                                          </p:to>
                                        </p:set>
                                        <p:anim calcmode="lin" valueType="num">
                                          <p:cBhvr additive="base">
                                            <p:cTn id="75" dur="500" fill="hold"/>
                                            <p:tgtEl>
                                              <p:spTgt spid="39"/>
                                            </p:tgtEl>
                                            <p:attrNameLst>
                                              <p:attrName>ppt_x</p:attrName>
                                            </p:attrNameLst>
                                          </p:cBhvr>
                                          <p:tavLst>
                                            <p:tav tm="0">
                                              <p:val>
                                                <p:strVal val="1+#ppt_w/2"/>
                                              </p:val>
                                            </p:tav>
                                            <p:tav tm="100000">
                                              <p:val>
                                                <p:strVal val="#ppt_x"/>
                                              </p:val>
                                            </p:tav>
                                          </p:tavLst>
                                        </p:anim>
                                        <p:anim calcmode="lin" valueType="num">
                                          <p:cBhvr additive="base">
                                            <p:cTn id="76" dur="500" fill="hold"/>
                                            <p:tgtEl>
                                              <p:spTgt spid="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9" grpId="0" animBg="1"/>
          <p:bldP spid="30" grpId="0" animBg="1"/>
          <p:bldP spid="31" grpId="0"/>
          <p:bldP spid="32" grpId="0"/>
          <p:bldP spid="35" grpId="0"/>
          <p:bldP spid="36" grpId="0"/>
          <p:bldP spid="37" grpId="0"/>
          <p:bldP spid="38" grpId="0"/>
          <p:bldP spid="39" grpId="0"/>
          <p:bldP spid="40" grpId="0"/>
          <p:bldP spid="2" grpId="0" animBg="1"/>
          <p:bldP spid="42" grpId="0" animBg="1"/>
          <p:bldP spid="43" grpId="0" animBg="1"/>
          <p:bldP spid="44" grpId="0" animBg="1"/>
          <p:bldP spid="7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71"/>
                                            </p:tgtEl>
                                            <p:attrNameLst>
                                              <p:attrName>style.visibility</p:attrName>
                                            </p:attrNameLst>
                                          </p:cBhvr>
                                          <p:to>
                                            <p:strVal val="visible"/>
                                          </p:to>
                                        </p:set>
                                        <p:anim calcmode="lin" valueType="num">
                                          <p:cBhvr additive="base">
                                            <p:cTn id="7" dur="500" fill="hold"/>
                                            <p:tgtEl>
                                              <p:spTgt spid="71"/>
                                            </p:tgtEl>
                                            <p:attrNameLst>
                                              <p:attrName>ppt_x</p:attrName>
                                            </p:attrNameLst>
                                          </p:cBhvr>
                                          <p:tavLst>
                                            <p:tav tm="0">
                                              <p:val>
                                                <p:strVal val="0-#ppt_w/2"/>
                                              </p:val>
                                            </p:tav>
                                            <p:tav tm="100000">
                                              <p:val>
                                                <p:strVal val="#ppt_x"/>
                                              </p:val>
                                            </p:tav>
                                          </p:tavLst>
                                        </p:anim>
                                        <p:anim calcmode="lin" valueType="num">
                                          <p:cBhvr additive="base">
                                            <p:cTn id="8" dur="500" fill="hold"/>
                                            <p:tgtEl>
                                              <p:spTgt spid="71"/>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50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1000"/>
                                            <p:tgtEl>
                                              <p:spTgt spid="25"/>
                                            </p:tgtEl>
                                          </p:cBhvr>
                                        </p:animEffect>
                                      </p:childTnLst>
                                    </p:cTn>
                                  </p:par>
                                  <p:par>
                                    <p:cTn id="12" presetID="10" presetClass="entr" presetSubtype="0" fill="hold" grpId="0" nodeType="withEffect">
                                      <p:stCondLst>
                                        <p:cond delay="500"/>
                                      </p:stCondLst>
                                      <p:childTnLst>
                                        <p:set>
                                          <p:cBhvr>
                                            <p:cTn id="13" dur="1" fill="hold">
                                              <p:stCondLst>
                                                <p:cond delay="0"/>
                                              </p:stCondLst>
                                            </p:cTn>
                                            <p:tgtEl>
                                              <p:spTgt spid="26"/>
                                            </p:tgtEl>
                                            <p:attrNameLst>
                                              <p:attrName>style.visibility</p:attrName>
                                            </p:attrNameLst>
                                          </p:cBhvr>
                                          <p:to>
                                            <p:strVal val="visible"/>
                                          </p:to>
                                        </p:set>
                                        <p:animEffect transition="in" filter="fade">
                                          <p:cBhvr>
                                            <p:cTn id="14" dur="1000"/>
                                            <p:tgtEl>
                                              <p:spTgt spid="26"/>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1000"/>
                                            <p:tgtEl>
                                              <p:spTgt spid="29"/>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30"/>
                                            </p:tgtEl>
                                            <p:attrNameLst>
                                              <p:attrName>style.visibility</p:attrName>
                                            </p:attrNameLst>
                                          </p:cBhvr>
                                          <p:to>
                                            <p:strVal val="visible"/>
                                          </p:to>
                                        </p:set>
                                        <p:animEffect transition="in" filter="fade">
                                          <p:cBhvr>
                                            <p:cTn id="20" dur="1000"/>
                                            <p:tgtEl>
                                              <p:spTgt spid="30"/>
                                            </p:tgtEl>
                                          </p:cBhvr>
                                        </p:animEffect>
                                      </p:childTnLst>
                                    </p:cTn>
                                  </p:par>
                                  <p:par>
                                    <p:cTn id="21" presetID="10" presetClass="entr" presetSubtype="0" fill="hold" nodeType="withEffect">
                                      <p:stCondLst>
                                        <p:cond delay="1500"/>
                                      </p:stCondLst>
                                      <p:childTnLst>
                                        <p:set>
                                          <p:cBhvr>
                                            <p:cTn id="22" dur="1" fill="hold">
                                              <p:stCondLst>
                                                <p:cond delay="0"/>
                                              </p:stCondLst>
                                            </p:cTn>
                                            <p:tgtEl>
                                              <p:spTgt spid="56"/>
                                            </p:tgtEl>
                                            <p:attrNameLst>
                                              <p:attrName>style.visibility</p:attrName>
                                            </p:attrNameLst>
                                          </p:cBhvr>
                                          <p:to>
                                            <p:strVal val="visible"/>
                                          </p:to>
                                        </p:set>
                                        <p:animEffect transition="in" filter="fade">
                                          <p:cBhvr>
                                            <p:cTn id="23" dur="1000"/>
                                            <p:tgtEl>
                                              <p:spTgt spid="56"/>
                                            </p:tgtEl>
                                          </p:cBhvr>
                                        </p:animEffect>
                                      </p:childTnLst>
                                    </p:cTn>
                                  </p:par>
                                  <p:par>
                                    <p:cTn id="24" presetID="10" presetClass="entr" presetSubtype="0" fill="hold" grpId="0" nodeType="withEffect">
                                      <p:stCondLst>
                                        <p:cond delay="1500"/>
                                      </p:stCondLst>
                                      <p:childTnLst>
                                        <p:set>
                                          <p:cBhvr>
                                            <p:cTn id="25" dur="1" fill="hold">
                                              <p:stCondLst>
                                                <p:cond delay="0"/>
                                              </p:stCondLst>
                                            </p:cTn>
                                            <p:tgtEl>
                                              <p:spTgt spid="2"/>
                                            </p:tgtEl>
                                            <p:attrNameLst>
                                              <p:attrName>style.visibility</p:attrName>
                                            </p:attrNameLst>
                                          </p:cBhvr>
                                          <p:to>
                                            <p:strVal val="visible"/>
                                          </p:to>
                                        </p:set>
                                        <p:animEffect transition="in" filter="fade">
                                          <p:cBhvr>
                                            <p:cTn id="26" dur="1000"/>
                                            <p:tgtEl>
                                              <p:spTgt spid="2"/>
                                            </p:tgtEl>
                                          </p:cBhvr>
                                        </p:animEffect>
                                      </p:childTnLst>
                                    </p:cTn>
                                  </p:par>
                                  <p:par>
                                    <p:cTn id="27" presetID="10" presetClass="entr" presetSubtype="0" fill="hold" grpId="0" nodeType="withEffect">
                                      <p:stCondLst>
                                        <p:cond delay="1500"/>
                                      </p:stCondLst>
                                      <p:childTnLst>
                                        <p:set>
                                          <p:cBhvr>
                                            <p:cTn id="28" dur="1" fill="hold">
                                              <p:stCondLst>
                                                <p:cond delay="0"/>
                                              </p:stCondLst>
                                            </p:cTn>
                                            <p:tgtEl>
                                              <p:spTgt spid="42"/>
                                            </p:tgtEl>
                                            <p:attrNameLst>
                                              <p:attrName>style.visibility</p:attrName>
                                            </p:attrNameLst>
                                          </p:cBhvr>
                                          <p:to>
                                            <p:strVal val="visible"/>
                                          </p:to>
                                        </p:set>
                                        <p:animEffect transition="in" filter="fade">
                                          <p:cBhvr>
                                            <p:cTn id="29" dur="1000"/>
                                            <p:tgtEl>
                                              <p:spTgt spid="42"/>
                                            </p:tgtEl>
                                          </p:cBhvr>
                                        </p:animEffect>
                                      </p:childTnLst>
                                    </p:cTn>
                                  </p:par>
                                  <p:par>
                                    <p:cTn id="30" presetID="10" presetClass="entr" presetSubtype="0" fill="hold" nodeType="withEffect">
                                      <p:stCondLst>
                                        <p:cond delay="1500"/>
                                      </p:stCondLst>
                                      <p:childTnLst>
                                        <p:set>
                                          <p:cBhvr>
                                            <p:cTn id="31" dur="1" fill="hold">
                                              <p:stCondLst>
                                                <p:cond delay="0"/>
                                              </p:stCondLst>
                                            </p:cTn>
                                            <p:tgtEl>
                                              <p:spTgt spid="53"/>
                                            </p:tgtEl>
                                            <p:attrNameLst>
                                              <p:attrName>style.visibility</p:attrName>
                                            </p:attrNameLst>
                                          </p:cBhvr>
                                          <p:to>
                                            <p:strVal val="visible"/>
                                          </p:to>
                                        </p:set>
                                        <p:animEffect transition="in" filter="fade">
                                          <p:cBhvr>
                                            <p:cTn id="32" dur="1000"/>
                                            <p:tgtEl>
                                              <p:spTgt spid="53"/>
                                            </p:tgtEl>
                                          </p:cBhvr>
                                        </p:animEffect>
                                      </p:childTnLst>
                                    </p:cTn>
                                  </p:par>
                                  <p:par>
                                    <p:cTn id="33" presetID="10" presetClass="entr" presetSubtype="0" fill="hold" grpId="0" nodeType="withEffect">
                                      <p:stCondLst>
                                        <p:cond delay="1500"/>
                                      </p:stCondLst>
                                      <p:childTnLst>
                                        <p:set>
                                          <p:cBhvr>
                                            <p:cTn id="34" dur="1" fill="hold">
                                              <p:stCondLst>
                                                <p:cond delay="0"/>
                                              </p:stCondLst>
                                            </p:cTn>
                                            <p:tgtEl>
                                              <p:spTgt spid="43"/>
                                            </p:tgtEl>
                                            <p:attrNameLst>
                                              <p:attrName>style.visibility</p:attrName>
                                            </p:attrNameLst>
                                          </p:cBhvr>
                                          <p:to>
                                            <p:strVal val="visible"/>
                                          </p:to>
                                        </p:set>
                                        <p:animEffect transition="in" filter="fade">
                                          <p:cBhvr>
                                            <p:cTn id="35" dur="1000"/>
                                            <p:tgtEl>
                                              <p:spTgt spid="43"/>
                                            </p:tgtEl>
                                          </p:cBhvr>
                                        </p:animEffect>
                                      </p:childTnLst>
                                    </p:cTn>
                                  </p:par>
                                  <p:par>
                                    <p:cTn id="36" presetID="10" presetClass="entr" presetSubtype="0" fill="hold" nodeType="withEffect">
                                      <p:stCondLst>
                                        <p:cond delay="1500"/>
                                      </p:stCondLst>
                                      <p:childTnLst>
                                        <p:set>
                                          <p:cBhvr>
                                            <p:cTn id="37" dur="1" fill="hold">
                                              <p:stCondLst>
                                                <p:cond delay="0"/>
                                              </p:stCondLst>
                                            </p:cTn>
                                            <p:tgtEl>
                                              <p:spTgt spid="45"/>
                                            </p:tgtEl>
                                            <p:attrNameLst>
                                              <p:attrName>style.visibility</p:attrName>
                                            </p:attrNameLst>
                                          </p:cBhvr>
                                          <p:to>
                                            <p:strVal val="visible"/>
                                          </p:to>
                                        </p:set>
                                        <p:animEffect transition="in" filter="fade">
                                          <p:cBhvr>
                                            <p:cTn id="38" dur="1000"/>
                                            <p:tgtEl>
                                              <p:spTgt spid="45"/>
                                            </p:tgtEl>
                                          </p:cBhvr>
                                        </p:animEffect>
                                      </p:childTnLst>
                                    </p:cTn>
                                  </p:par>
                                  <p:par>
                                    <p:cTn id="39" presetID="10" presetClass="entr" presetSubtype="0" fill="hold" grpId="0" nodeType="withEffect">
                                      <p:stCondLst>
                                        <p:cond delay="1500"/>
                                      </p:stCondLst>
                                      <p:childTnLst>
                                        <p:set>
                                          <p:cBhvr>
                                            <p:cTn id="40" dur="1" fill="hold">
                                              <p:stCondLst>
                                                <p:cond delay="0"/>
                                              </p:stCondLst>
                                            </p:cTn>
                                            <p:tgtEl>
                                              <p:spTgt spid="44"/>
                                            </p:tgtEl>
                                            <p:attrNameLst>
                                              <p:attrName>style.visibility</p:attrName>
                                            </p:attrNameLst>
                                          </p:cBhvr>
                                          <p:to>
                                            <p:strVal val="visible"/>
                                          </p:to>
                                        </p:set>
                                        <p:animEffect transition="in" filter="fade">
                                          <p:cBhvr>
                                            <p:cTn id="41" dur="1000"/>
                                            <p:tgtEl>
                                              <p:spTgt spid="44"/>
                                            </p:tgtEl>
                                          </p:cBhvr>
                                        </p:animEffect>
                                      </p:childTnLst>
                                    </p:cTn>
                                  </p:par>
                                  <p:par>
                                    <p:cTn id="42" presetID="10" presetClass="entr" presetSubtype="0" fill="hold" nodeType="withEffect">
                                      <p:stCondLst>
                                        <p:cond delay="1500"/>
                                      </p:stCondLst>
                                      <p:childTnLst>
                                        <p:set>
                                          <p:cBhvr>
                                            <p:cTn id="43" dur="1" fill="hold">
                                              <p:stCondLst>
                                                <p:cond delay="0"/>
                                              </p:stCondLst>
                                            </p:cTn>
                                            <p:tgtEl>
                                              <p:spTgt spid="60"/>
                                            </p:tgtEl>
                                            <p:attrNameLst>
                                              <p:attrName>style.visibility</p:attrName>
                                            </p:attrNameLst>
                                          </p:cBhvr>
                                          <p:to>
                                            <p:strVal val="visible"/>
                                          </p:to>
                                        </p:set>
                                        <p:animEffect transition="in" filter="fade">
                                          <p:cBhvr>
                                            <p:cTn id="44" dur="1000"/>
                                            <p:tgtEl>
                                              <p:spTgt spid="60"/>
                                            </p:tgtEl>
                                          </p:cBhvr>
                                        </p:animEffect>
                                      </p:childTnLst>
                                    </p:cTn>
                                  </p:par>
                                  <p:par>
                                    <p:cTn id="45" presetID="2" presetClass="entr" presetSubtype="8" fill="hold" grpId="0" nodeType="withEffect">
                                      <p:stCondLst>
                                        <p:cond delay="2000"/>
                                      </p:stCondLst>
                                      <p:childTnLst>
                                        <p:set>
                                          <p:cBhvr>
                                            <p:cTn id="46" dur="1" fill="hold">
                                              <p:stCondLst>
                                                <p:cond delay="0"/>
                                              </p:stCondLst>
                                            </p:cTn>
                                            <p:tgtEl>
                                              <p:spTgt spid="31"/>
                                            </p:tgtEl>
                                            <p:attrNameLst>
                                              <p:attrName>style.visibility</p:attrName>
                                            </p:attrNameLst>
                                          </p:cBhvr>
                                          <p:to>
                                            <p:strVal val="visible"/>
                                          </p:to>
                                        </p:set>
                                        <p:anim calcmode="lin" valueType="num">
                                          <p:cBhvr additive="base">
                                            <p:cTn id="47" dur="500" fill="hold"/>
                                            <p:tgtEl>
                                              <p:spTgt spid="31"/>
                                            </p:tgtEl>
                                            <p:attrNameLst>
                                              <p:attrName>ppt_x</p:attrName>
                                            </p:attrNameLst>
                                          </p:cBhvr>
                                          <p:tavLst>
                                            <p:tav tm="0">
                                              <p:val>
                                                <p:strVal val="0-#ppt_w/2"/>
                                              </p:val>
                                            </p:tav>
                                            <p:tav tm="100000">
                                              <p:val>
                                                <p:strVal val="#ppt_x"/>
                                              </p:val>
                                            </p:tav>
                                          </p:tavLst>
                                        </p:anim>
                                        <p:anim calcmode="lin" valueType="num">
                                          <p:cBhvr additive="base">
                                            <p:cTn id="48" dur="500" fill="hold"/>
                                            <p:tgtEl>
                                              <p:spTgt spid="31"/>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2000"/>
                                      </p:stCondLst>
                                      <p:childTnLst>
                                        <p:set>
                                          <p:cBhvr>
                                            <p:cTn id="50" dur="1" fill="hold">
                                              <p:stCondLst>
                                                <p:cond delay="0"/>
                                              </p:stCondLst>
                                            </p:cTn>
                                            <p:tgtEl>
                                              <p:spTgt spid="32"/>
                                            </p:tgtEl>
                                            <p:attrNameLst>
                                              <p:attrName>style.visibility</p:attrName>
                                            </p:attrNameLst>
                                          </p:cBhvr>
                                          <p:to>
                                            <p:strVal val="visible"/>
                                          </p:to>
                                        </p:set>
                                        <p:anim calcmode="lin" valueType="num">
                                          <p:cBhvr additive="base">
                                            <p:cTn id="51" dur="500" fill="hold"/>
                                            <p:tgtEl>
                                              <p:spTgt spid="32"/>
                                            </p:tgtEl>
                                            <p:attrNameLst>
                                              <p:attrName>ppt_x</p:attrName>
                                            </p:attrNameLst>
                                          </p:cBhvr>
                                          <p:tavLst>
                                            <p:tav tm="0">
                                              <p:val>
                                                <p:strVal val="0-#ppt_w/2"/>
                                              </p:val>
                                            </p:tav>
                                            <p:tav tm="100000">
                                              <p:val>
                                                <p:strVal val="#ppt_x"/>
                                              </p:val>
                                            </p:tav>
                                          </p:tavLst>
                                        </p:anim>
                                        <p:anim calcmode="lin" valueType="num">
                                          <p:cBhvr additive="base">
                                            <p:cTn id="52" dur="500" fill="hold"/>
                                            <p:tgtEl>
                                              <p:spTgt spid="32"/>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2000"/>
                                      </p:stCondLst>
                                      <p:childTnLst>
                                        <p:set>
                                          <p:cBhvr>
                                            <p:cTn id="54" dur="1" fill="hold">
                                              <p:stCondLst>
                                                <p:cond delay="0"/>
                                              </p:stCondLst>
                                            </p:cTn>
                                            <p:tgtEl>
                                              <p:spTgt spid="35"/>
                                            </p:tgtEl>
                                            <p:attrNameLst>
                                              <p:attrName>style.visibility</p:attrName>
                                            </p:attrNameLst>
                                          </p:cBhvr>
                                          <p:to>
                                            <p:strVal val="visible"/>
                                          </p:to>
                                        </p:set>
                                        <p:anim calcmode="lin" valueType="num">
                                          <p:cBhvr additive="base">
                                            <p:cTn id="55" dur="500" fill="hold"/>
                                            <p:tgtEl>
                                              <p:spTgt spid="35"/>
                                            </p:tgtEl>
                                            <p:attrNameLst>
                                              <p:attrName>ppt_x</p:attrName>
                                            </p:attrNameLst>
                                          </p:cBhvr>
                                          <p:tavLst>
                                            <p:tav tm="0">
                                              <p:val>
                                                <p:strVal val="0-#ppt_w/2"/>
                                              </p:val>
                                            </p:tav>
                                            <p:tav tm="100000">
                                              <p:val>
                                                <p:strVal val="#ppt_x"/>
                                              </p:val>
                                            </p:tav>
                                          </p:tavLst>
                                        </p:anim>
                                        <p:anim calcmode="lin" valueType="num">
                                          <p:cBhvr additive="base">
                                            <p:cTn id="56" dur="500" fill="hold"/>
                                            <p:tgtEl>
                                              <p:spTgt spid="35"/>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2000"/>
                                      </p:stCondLst>
                                      <p:childTnLst>
                                        <p:set>
                                          <p:cBhvr>
                                            <p:cTn id="58" dur="1" fill="hold">
                                              <p:stCondLst>
                                                <p:cond delay="0"/>
                                              </p:stCondLst>
                                            </p:cTn>
                                            <p:tgtEl>
                                              <p:spTgt spid="36"/>
                                            </p:tgtEl>
                                            <p:attrNameLst>
                                              <p:attrName>style.visibility</p:attrName>
                                            </p:attrNameLst>
                                          </p:cBhvr>
                                          <p:to>
                                            <p:strVal val="visible"/>
                                          </p:to>
                                        </p:set>
                                        <p:anim calcmode="lin" valueType="num">
                                          <p:cBhvr additive="base">
                                            <p:cTn id="59" dur="500" fill="hold"/>
                                            <p:tgtEl>
                                              <p:spTgt spid="36"/>
                                            </p:tgtEl>
                                            <p:attrNameLst>
                                              <p:attrName>ppt_x</p:attrName>
                                            </p:attrNameLst>
                                          </p:cBhvr>
                                          <p:tavLst>
                                            <p:tav tm="0">
                                              <p:val>
                                                <p:strVal val="0-#ppt_w/2"/>
                                              </p:val>
                                            </p:tav>
                                            <p:tav tm="100000">
                                              <p:val>
                                                <p:strVal val="#ppt_x"/>
                                              </p:val>
                                            </p:tav>
                                          </p:tavLst>
                                        </p:anim>
                                        <p:anim calcmode="lin" valueType="num">
                                          <p:cBhvr additive="base">
                                            <p:cTn id="60" dur="500" fill="hold"/>
                                            <p:tgtEl>
                                              <p:spTgt spid="36"/>
                                            </p:tgtEl>
                                            <p:attrNameLst>
                                              <p:attrName>ppt_y</p:attrName>
                                            </p:attrNameLst>
                                          </p:cBhvr>
                                          <p:tavLst>
                                            <p:tav tm="0">
                                              <p:val>
                                                <p:strVal val="#ppt_y"/>
                                              </p:val>
                                            </p:tav>
                                            <p:tav tm="100000">
                                              <p:val>
                                                <p:strVal val="#ppt_y"/>
                                              </p:val>
                                            </p:tav>
                                          </p:tavLst>
                                        </p:anim>
                                      </p:childTnLst>
                                    </p:cTn>
                                  </p:par>
                                  <p:par>
                                    <p:cTn id="61" presetID="2" presetClass="entr" presetSubtype="2" fill="hold" grpId="0" nodeType="withEffect">
                                      <p:stCondLst>
                                        <p:cond delay="2000"/>
                                      </p:stCondLst>
                                      <p:childTnLst>
                                        <p:set>
                                          <p:cBhvr>
                                            <p:cTn id="62" dur="1" fill="hold">
                                              <p:stCondLst>
                                                <p:cond delay="0"/>
                                              </p:stCondLst>
                                            </p:cTn>
                                            <p:tgtEl>
                                              <p:spTgt spid="38"/>
                                            </p:tgtEl>
                                            <p:attrNameLst>
                                              <p:attrName>style.visibility</p:attrName>
                                            </p:attrNameLst>
                                          </p:cBhvr>
                                          <p:to>
                                            <p:strVal val="visible"/>
                                          </p:to>
                                        </p:set>
                                        <p:anim calcmode="lin" valueType="num">
                                          <p:cBhvr additive="base">
                                            <p:cTn id="63" dur="500" fill="hold"/>
                                            <p:tgtEl>
                                              <p:spTgt spid="38"/>
                                            </p:tgtEl>
                                            <p:attrNameLst>
                                              <p:attrName>ppt_x</p:attrName>
                                            </p:attrNameLst>
                                          </p:cBhvr>
                                          <p:tavLst>
                                            <p:tav tm="0">
                                              <p:val>
                                                <p:strVal val="1+#ppt_w/2"/>
                                              </p:val>
                                            </p:tav>
                                            <p:tav tm="100000">
                                              <p:val>
                                                <p:strVal val="#ppt_x"/>
                                              </p:val>
                                            </p:tav>
                                          </p:tavLst>
                                        </p:anim>
                                        <p:anim calcmode="lin" valueType="num">
                                          <p:cBhvr additive="base">
                                            <p:cTn id="64" dur="500" fill="hold"/>
                                            <p:tgtEl>
                                              <p:spTgt spid="38"/>
                                            </p:tgtEl>
                                            <p:attrNameLst>
                                              <p:attrName>ppt_y</p:attrName>
                                            </p:attrNameLst>
                                          </p:cBhvr>
                                          <p:tavLst>
                                            <p:tav tm="0">
                                              <p:val>
                                                <p:strVal val="#ppt_y"/>
                                              </p:val>
                                            </p:tav>
                                            <p:tav tm="100000">
                                              <p:val>
                                                <p:strVal val="#ppt_y"/>
                                              </p:val>
                                            </p:tav>
                                          </p:tavLst>
                                        </p:anim>
                                      </p:childTnLst>
                                    </p:cTn>
                                  </p:par>
                                  <p:par>
                                    <p:cTn id="65" presetID="2" presetClass="entr" presetSubtype="2" fill="hold" grpId="0" nodeType="withEffect">
                                      <p:stCondLst>
                                        <p:cond delay="2000"/>
                                      </p:stCondLst>
                                      <p:childTnLst>
                                        <p:set>
                                          <p:cBhvr>
                                            <p:cTn id="66" dur="1" fill="hold">
                                              <p:stCondLst>
                                                <p:cond delay="0"/>
                                              </p:stCondLst>
                                            </p:cTn>
                                            <p:tgtEl>
                                              <p:spTgt spid="37"/>
                                            </p:tgtEl>
                                            <p:attrNameLst>
                                              <p:attrName>style.visibility</p:attrName>
                                            </p:attrNameLst>
                                          </p:cBhvr>
                                          <p:to>
                                            <p:strVal val="visible"/>
                                          </p:to>
                                        </p:set>
                                        <p:anim calcmode="lin" valueType="num">
                                          <p:cBhvr additive="base">
                                            <p:cTn id="67" dur="500" fill="hold"/>
                                            <p:tgtEl>
                                              <p:spTgt spid="37"/>
                                            </p:tgtEl>
                                            <p:attrNameLst>
                                              <p:attrName>ppt_x</p:attrName>
                                            </p:attrNameLst>
                                          </p:cBhvr>
                                          <p:tavLst>
                                            <p:tav tm="0">
                                              <p:val>
                                                <p:strVal val="1+#ppt_w/2"/>
                                              </p:val>
                                            </p:tav>
                                            <p:tav tm="100000">
                                              <p:val>
                                                <p:strVal val="#ppt_x"/>
                                              </p:val>
                                            </p:tav>
                                          </p:tavLst>
                                        </p:anim>
                                        <p:anim calcmode="lin" valueType="num">
                                          <p:cBhvr additive="base">
                                            <p:cTn id="68" dur="500" fill="hold"/>
                                            <p:tgtEl>
                                              <p:spTgt spid="37"/>
                                            </p:tgtEl>
                                            <p:attrNameLst>
                                              <p:attrName>ppt_y</p:attrName>
                                            </p:attrNameLst>
                                          </p:cBhvr>
                                          <p:tavLst>
                                            <p:tav tm="0">
                                              <p:val>
                                                <p:strVal val="#ppt_y"/>
                                              </p:val>
                                            </p:tav>
                                            <p:tav tm="100000">
                                              <p:val>
                                                <p:strVal val="#ppt_y"/>
                                              </p:val>
                                            </p:tav>
                                          </p:tavLst>
                                        </p:anim>
                                      </p:childTnLst>
                                    </p:cTn>
                                  </p:par>
                                  <p:par>
                                    <p:cTn id="69" presetID="2" presetClass="entr" presetSubtype="2" fill="hold" grpId="0" nodeType="withEffect">
                                      <p:stCondLst>
                                        <p:cond delay="2000"/>
                                      </p:stCondLst>
                                      <p:childTnLst>
                                        <p:set>
                                          <p:cBhvr>
                                            <p:cTn id="70" dur="1" fill="hold">
                                              <p:stCondLst>
                                                <p:cond delay="0"/>
                                              </p:stCondLst>
                                            </p:cTn>
                                            <p:tgtEl>
                                              <p:spTgt spid="40"/>
                                            </p:tgtEl>
                                            <p:attrNameLst>
                                              <p:attrName>style.visibility</p:attrName>
                                            </p:attrNameLst>
                                          </p:cBhvr>
                                          <p:to>
                                            <p:strVal val="visible"/>
                                          </p:to>
                                        </p:set>
                                        <p:anim calcmode="lin" valueType="num">
                                          <p:cBhvr additive="base">
                                            <p:cTn id="71" dur="500" fill="hold"/>
                                            <p:tgtEl>
                                              <p:spTgt spid="40"/>
                                            </p:tgtEl>
                                            <p:attrNameLst>
                                              <p:attrName>ppt_x</p:attrName>
                                            </p:attrNameLst>
                                          </p:cBhvr>
                                          <p:tavLst>
                                            <p:tav tm="0">
                                              <p:val>
                                                <p:strVal val="1+#ppt_w/2"/>
                                              </p:val>
                                            </p:tav>
                                            <p:tav tm="100000">
                                              <p:val>
                                                <p:strVal val="#ppt_x"/>
                                              </p:val>
                                            </p:tav>
                                          </p:tavLst>
                                        </p:anim>
                                        <p:anim calcmode="lin" valueType="num">
                                          <p:cBhvr additive="base">
                                            <p:cTn id="72" dur="500" fill="hold"/>
                                            <p:tgtEl>
                                              <p:spTgt spid="40"/>
                                            </p:tgtEl>
                                            <p:attrNameLst>
                                              <p:attrName>ppt_y</p:attrName>
                                            </p:attrNameLst>
                                          </p:cBhvr>
                                          <p:tavLst>
                                            <p:tav tm="0">
                                              <p:val>
                                                <p:strVal val="#ppt_y"/>
                                              </p:val>
                                            </p:tav>
                                            <p:tav tm="100000">
                                              <p:val>
                                                <p:strVal val="#ppt_y"/>
                                              </p:val>
                                            </p:tav>
                                          </p:tavLst>
                                        </p:anim>
                                      </p:childTnLst>
                                    </p:cTn>
                                  </p:par>
                                  <p:par>
                                    <p:cTn id="73" presetID="2" presetClass="entr" presetSubtype="2" fill="hold" grpId="0" nodeType="withEffect">
                                      <p:stCondLst>
                                        <p:cond delay="2000"/>
                                      </p:stCondLst>
                                      <p:childTnLst>
                                        <p:set>
                                          <p:cBhvr>
                                            <p:cTn id="74" dur="1" fill="hold">
                                              <p:stCondLst>
                                                <p:cond delay="0"/>
                                              </p:stCondLst>
                                            </p:cTn>
                                            <p:tgtEl>
                                              <p:spTgt spid="39"/>
                                            </p:tgtEl>
                                            <p:attrNameLst>
                                              <p:attrName>style.visibility</p:attrName>
                                            </p:attrNameLst>
                                          </p:cBhvr>
                                          <p:to>
                                            <p:strVal val="visible"/>
                                          </p:to>
                                        </p:set>
                                        <p:anim calcmode="lin" valueType="num">
                                          <p:cBhvr additive="base">
                                            <p:cTn id="75" dur="500" fill="hold"/>
                                            <p:tgtEl>
                                              <p:spTgt spid="39"/>
                                            </p:tgtEl>
                                            <p:attrNameLst>
                                              <p:attrName>ppt_x</p:attrName>
                                            </p:attrNameLst>
                                          </p:cBhvr>
                                          <p:tavLst>
                                            <p:tav tm="0">
                                              <p:val>
                                                <p:strVal val="1+#ppt_w/2"/>
                                              </p:val>
                                            </p:tav>
                                            <p:tav tm="100000">
                                              <p:val>
                                                <p:strVal val="#ppt_x"/>
                                              </p:val>
                                            </p:tav>
                                          </p:tavLst>
                                        </p:anim>
                                        <p:anim calcmode="lin" valueType="num">
                                          <p:cBhvr additive="base">
                                            <p:cTn id="76" dur="500" fill="hold"/>
                                            <p:tgtEl>
                                              <p:spTgt spid="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9" grpId="0" animBg="1"/>
          <p:bldP spid="30" grpId="0" animBg="1"/>
          <p:bldP spid="31" grpId="0"/>
          <p:bldP spid="32" grpId="0"/>
          <p:bldP spid="35" grpId="0"/>
          <p:bldP spid="36" grpId="0"/>
          <p:bldP spid="37" grpId="0"/>
          <p:bldP spid="38" grpId="0"/>
          <p:bldP spid="39" grpId="0"/>
          <p:bldP spid="40" grpId="0"/>
          <p:bldP spid="2" grpId="0" animBg="1"/>
          <p:bldP spid="42" grpId="0" animBg="1"/>
          <p:bldP spid="43" grpId="0" animBg="1"/>
          <p:bldP spid="44" grpId="0" animBg="1"/>
          <p:bldP spid="71" grpId="0"/>
        </p:bldLst>
      </p:timing>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CBF11360-1149-2B44-8D1C-D653A5826CA8}"/>
              </a:ext>
            </a:extLst>
          </p:cNvPr>
          <p:cNvSpPr/>
          <p:nvPr/>
        </p:nvSpPr>
        <p:spPr>
          <a:xfrm>
            <a:off x="4054057" y="1467281"/>
            <a:ext cx="2912799" cy="1451038"/>
          </a:xfrm>
          <a:prstGeom prst="rect">
            <a:avLst/>
          </a:prstGeom>
          <a:solidFill>
            <a:schemeClr val="bg1"/>
          </a:solidFill>
          <a:ln>
            <a:noFill/>
          </a:ln>
          <a:effectLst>
            <a:innerShdw blurRad="457200" dist="546100" dir="10800000">
              <a:prstClr val="black">
                <a:alpha val="1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9" name="Group 18">
            <a:extLst>
              <a:ext uri="{FF2B5EF4-FFF2-40B4-BE49-F238E27FC236}">
                <a16:creationId xmlns:a16="http://schemas.microsoft.com/office/drawing/2014/main" id="{9A4CF011-DA88-204E-A84A-ABD41798557C}"/>
              </a:ext>
            </a:extLst>
          </p:cNvPr>
          <p:cNvGrpSpPr/>
          <p:nvPr/>
        </p:nvGrpSpPr>
        <p:grpSpPr>
          <a:xfrm>
            <a:off x="2012150" y="1176635"/>
            <a:ext cx="2118365" cy="1741683"/>
            <a:chOff x="474562" y="4301088"/>
            <a:chExt cx="2510418" cy="2064022"/>
          </a:xfrm>
          <a:effectLst>
            <a:outerShdw blurRad="190500" dist="38100" dir="2700000" algn="tl" rotWithShape="0">
              <a:prstClr val="black">
                <a:alpha val="20000"/>
              </a:prstClr>
            </a:outerShdw>
          </a:effectLst>
        </p:grpSpPr>
        <p:sp>
          <p:nvSpPr>
            <p:cNvPr id="21" name="Freeform 20">
              <a:extLst>
                <a:ext uri="{FF2B5EF4-FFF2-40B4-BE49-F238E27FC236}">
                  <a16:creationId xmlns:a16="http://schemas.microsoft.com/office/drawing/2014/main" id="{7BC7B9B6-5CBE-CE43-ADF0-219FDAA3F46E}"/>
                </a:ext>
              </a:extLst>
            </p:cNvPr>
            <p:cNvSpPr/>
            <p:nvPr/>
          </p:nvSpPr>
          <p:spPr>
            <a:xfrm>
              <a:off x="609038" y="4301088"/>
              <a:ext cx="2249834" cy="1440973"/>
            </a:xfrm>
            <a:custGeom>
              <a:avLst/>
              <a:gdLst>
                <a:gd name="connsiteX0" fmla="*/ 947983 w 982743"/>
                <a:gd name="connsiteY0" fmla="*/ 87764 h 629427"/>
                <a:gd name="connsiteX1" fmla="*/ 392195 w 982743"/>
                <a:gd name="connsiteY1" fmla="*/ 87764 h 629427"/>
                <a:gd name="connsiteX2" fmla="*/ 392195 w 982743"/>
                <a:gd name="connsiteY2" fmla="*/ 38650 h 629427"/>
                <a:gd name="connsiteX3" fmla="*/ 349742 w 982743"/>
                <a:gd name="connsiteY3" fmla="*/ 0 h 629427"/>
                <a:gd name="connsiteX4" fmla="*/ 42501 w 982743"/>
                <a:gd name="connsiteY4" fmla="*/ 0 h 629427"/>
                <a:gd name="connsiteX5" fmla="*/ 48 w 982743"/>
                <a:gd name="connsiteY5" fmla="*/ 46286 h 629427"/>
                <a:gd name="connsiteX6" fmla="*/ 48 w 982743"/>
                <a:gd name="connsiteY6" fmla="*/ 583048 h 629427"/>
                <a:gd name="connsiteX7" fmla="*/ 42501 w 982743"/>
                <a:gd name="connsiteY7" fmla="*/ 629428 h 629427"/>
                <a:gd name="connsiteX8" fmla="*/ 947983 w 982743"/>
                <a:gd name="connsiteY8" fmla="*/ 629428 h 629427"/>
                <a:gd name="connsiteX9" fmla="*/ 982743 w 982743"/>
                <a:gd name="connsiteY9" fmla="*/ 583142 h 629427"/>
                <a:gd name="connsiteX10" fmla="*/ 982743 w 982743"/>
                <a:gd name="connsiteY10" fmla="*/ 134143 h 629427"/>
                <a:gd name="connsiteX11" fmla="*/ 947983 w 982743"/>
                <a:gd name="connsiteY11" fmla="*/ 87764 h 629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82743" h="629427">
                  <a:moveTo>
                    <a:pt x="947983" y="87764"/>
                  </a:moveTo>
                  <a:lnTo>
                    <a:pt x="392195" y="87764"/>
                  </a:lnTo>
                  <a:lnTo>
                    <a:pt x="392195" y="38650"/>
                  </a:lnTo>
                  <a:cubicBezTo>
                    <a:pt x="392195" y="13009"/>
                    <a:pt x="373200" y="0"/>
                    <a:pt x="349742" y="0"/>
                  </a:cubicBezTo>
                  <a:lnTo>
                    <a:pt x="42501" y="0"/>
                  </a:lnTo>
                  <a:cubicBezTo>
                    <a:pt x="17937" y="1221"/>
                    <a:pt x="-1027" y="21896"/>
                    <a:pt x="48" y="46286"/>
                  </a:cubicBezTo>
                  <a:lnTo>
                    <a:pt x="48" y="583048"/>
                  </a:lnTo>
                  <a:cubicBezTo>
                    <a:pt x="-1081" y="607473"/>
                    <a:pt x="17898" y="628208"/>
                    <a:pt x="42501" y="629428"/>
                  </a:cubicBezTo>
                  <a:lnTo>
                    <a:pt x="947983" y="629428"/>
                  </a:lnTo>
                  <a:cubicBezTo>
                    <a:pt x="971441" y="629428"/>
                    <a:pt x="982743" y="608689"/>
                    <a:pt x="982743" y="583142"/>
                  </a:cubicBezTo>
                  <a:lnTo>
                    <a:pt x="982743" y="134143"/>
                  </a:lnTo>
                  <a:cubicBezTo>
                    <a:pt x="982838" y="108503"/>
                    <a:pt x="971536" y="87764"/>
                    <a:pt x="947983" y="87764"/>
                  </a:cubicBezTo>
                  <a:close/>
                </a:path>
              </a:pathLst>
            </a:custGeom>
            <a:solidFill>
              <a:schemeClr val="accent5">
                <a:lumMod val="75000"/>
              </a:schemeClr>
            </a:solidFill>
            <a:ln w="94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21">
              <a:extLst>
                <a:ext uri="{FF2B5EF4-FFF2-40B4-BE49-F238E27FC236}">
                  <a16:creationId xmlns:a16="http://schemas.microsoft.com/office/drawing/2014/main" id="{2473CF41-6A68-2D44-8760-AFBA90ED2E87}"/>
                </a:ext>
              </a:extLst>
            </p:cNvPr>
            <p:cNvSpPr/>
            <p:nvPr/>
          </p:nvSpPr>
          <p:spPr>
            <a:xfrm>
              <a:off x="474562" y="4645524"/>
              <a:ext cx="2510418" cy="1719586"/>
            </a:xfrm>
            <a:custGeom>
              <a:avLst/>
              <a:gdLst>
                <a:gd name="connsiteX0" fmla="*/ 1054875 w 1096568"/>
                <a:gd name="connsiteY0" fmla="*/ 0 h 751127"/>
                <a:gd name="connsiteX1" fmla="*/ 41694 w 1096568"/>
                <a:gd name="connsiteY1" fmla="*/ 0 h 751127"/>
                <a:gd name="connsiteX2" fmla="*/ 0 w 1096568"/>
                <a:gd name="connsiteY2" fmla="*/ 78620 h 751127"/>
                <a:gd name="connsiteX3" fmla="*/ 0 w 1096568"/>
                <a:gd name="connsiteY3" fmla="*/ 672508 h 751127"/>
                <a:gd name="connsiteX4" fmla="*/ 41694 w 1096568"/>
                <a:gd name="connsiteY4" fmla="*/ 751128 h 751127"/>
                <a:gd name="connsiteX5" fmla="*/ 1054875 w 1096568"/>
                <a:gd name="connsiteY5" fmla="*/ 751128 h 751127"/>
                <a:gd name="connsiteX6" fmla="*/ 1096569 w 1096568"/>
                <a:gd name="connsiteY6" fmla="*/ 672508 h 751127"/>
                <a:gd name="connsiteX7" fmla="*/ 1096569 w 1096568"/>
                <a:gd name="connsiteY7" fmla="*/ 78620 h 751127"/>
                <a:gd name="connsiteX8" fmla="*/ 1054875 w 1096568"/>
                <a:gd name="connsiteY8" fmla="*/ 0 h 751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6568" h="751127">
                  <a:moveTo>
                    <a:pt x="1054875" y="0"/>
                  </a:moveTo>
                  <a:lnTo>
                    <a:pt x="41694" y="0"/>
                  </a:lnTo>
                  <a:cubicBezTo>
                    <a:pt x="18995" y="0"/>
                    <a:pt x="0" y="35256"/>
                    <a:pt x="0" y="78620"/>
                  </a:cubicBezTo>
                  <a:lnTo>
                    <a:pt x="0" y="672508"/>
                  </a:lnTo>
                  <a:cubicBezTo>
                    <a:pt x="0" y="715872"/>
                    <a:pt x="18995" y="751128"/>
                    <a:pt x="41694" y="751128"/>
                  </a:cubicBezTo>
                  <a:lnTo>
                    <a:pt x="1054875" y="751128"/>
                  </a:lnTo>
                  <a:cubicBezTo>
                    <a:pt x="1077859" y="751128"/>
                    <a:pt x="1096569" y="715872"/>
                    <a:pt x="1096569" y="672508"/>
                  </a:cubicBezTo>
                  <a:lnTo>
                    <a:pt x="1096569" y="78620"/>
                  </a:lnTo>
                  <a:cubicBezTo>
                    <a:pt x="1096569" y="35256"/>
                    <a:pt x="1077859" y="0"/>
                    <a:pt x="1054875" y="0"/>
                  </a:cubicBezTo>
                  <a:close/>
                </a:path>
              </a:pathLst>
            </a:custGeom>
            <a:solidFill>
              <a:schemeClr val="accent5"/>
            </a:solidFill>
            <a:ln w="94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11" name="Rectangle 10">
            <a:extLst>
              <a:ext uri="{FF2B5EF4-FFF2-40B4-BE49-F238E27FC236}">
                <a16:creationId xmlns:a16="http://schemas.microsoft.com/office/drawing/2014/main" id="{51763B3A-06B7-6147-B602-C75BD50D4597}"/>
              </a:ext>
            </a:extLst>
          </p:cNvPr>
          <p:cNvSpPr/>
          <p:nvPr/>
        </p:nvSpPr>
        <p:spPr>
          <a:xfrm>
            <a:off x="2486515" y="4339397"/>
            <a:ext cx="4480342" cy="1451038"/>
          </a:xfrm>
          <a:prstGeom prst="rect">
            <a:avLst/>
          </a:prstGeom>
          <a:solidFill>
            <a:schemeClr val="bg1"/>
          </a:solidFill>
          <a:ln>
            <a:noFill/>
          </a:ln>
          <a:effectLst>
            <a:innerShdw blurRad="457200" dist="546100" dir="10800000">
              <a:prstClr val="black">
                <a:alpha val="1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F762A0AB-26F7-8C48-A1F5-175F5ECC329A}"/>
              </a:ext>
            </a:extLst>
          </p:cNvPr>
          <p:cNvSpPr/>
          <p:nvPr/>
        </p:nvSpPr>
        <p:spPr>
          <a:xfrm>
            <a:off x="3167087" y="2910757"/>
            <a:ext cx="3799769" cy="1451038"/>
          </a:xfrm>
          <a:prstGeom prst="rect">
            <a:avLst/>
          </a:prstGeom>
          <a:solidFill>
            <a:schemeClr val="bg1"/>
          </a:solidFill>
          <a:ln>
            <a:noFill/>
          </a:ln>
          <a:effectLst>
            <a:innerShdw blurRad="457200" dist="546100" dir="10800000">
              <a:prstClr val="black">
                <a:alpha val="1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4" name="Group 23">
            <a:extLst>
              <a:ext uri="{FF2B5EF4-FFF2-40B4-BE49-F238E27FC236}">
                <a16:creationId xmlns:a16="http://schemas.microsoft.com/office/drawing/2014/main" id="{CA274194-6BFF-2A48-A12F-067BC08B7CDE}"/>
              </a:ext>
            </a:extLst>
          </p:cNvPr>
          <p:cNvGrpSpPr/>
          <p:nvPr/>
        </p:nvGrpSpPr>
        <p:grpSpPr>
          <a:xfrm>
            <a:off x="1155134" y="2629765"/>
            <a:ext cx="2118365" cy="1741683"/>
            <a:chOff x="474562" y="4301088"/>
            <a:chExt cx="2510418" cy="2064022"/>
          </a:xfrm>
          <a:effectLst>
            <a:outerShdw blurRad="190500" dist="38100" dir="2700000" algn="tl" rotWithShape="0">
              <a:prstClr val="black">
                <a:alpha val="20000"/>
              </a:prstClr>
            </a:outerShdw>
          </a:effectLst>
        </p:grpSpPr>
        <p:sp>
          <p:nvSpPr>
            <p:cNvPr id="26" name="Freeform 25">
              <a:extLst>
                <a:ext uri="{FF2B5EF4-FFF2-40B4-BE49-F238E27FC236}">
                  <a16:creationId xmlns:a16="http://schemas.microsoft.com/office/drawing/2014/main" id="{4D4D11E3-A12C-8441-9C56-9A16EB07288F}"/>
                </a:ext>
              </a:extLst>
            </p:cNvPr>
            <p:cNvSpPr/>
            <p:nvPr/>
          </p:nvSpPr>
          <p:spPr>
            <a:xfrm>
              <a:off x="609038" y="4301088"/>
              <a:ext cx="2249834" cy="1440973"/>
            </a:xfrm>
            <a:custGeom>
              <a:avLst/>
              <a:gdLst>
                <a:gd name="connsiteX0" fmla="*/ 947983 w 982743"/>
                <a:gd name="connsiteY0" fmla="*/ 87764 h 629427"/>
                <a:gd name="connsiteX1" fmla="*/ 392195 w 982743"/>
                <a:gd name="connsiteY1" fmla="*/ 87764 h 629427"/>
                <a:gd name="connsiteX2" fmla="*/ 392195 w 982743"/>
                <a:gd name="connsiteY2" fmla="*/ 38650 h 629427"/>
                <a:gd name="connsiteX3" fmla="*/ 349742 w 982743"/>
                <a:gd name="connsiteY3" fmla="*/ 0 h 629427"/>
                <a:gd name="connsiteX4" fmla="*/ 42501 w 982743"/>
                <a:gd name="connsiteY4" fmla="*/ 0 h 629427"/>
                <a:gd name="connsiteX5" fmla="*/ 48 w 982743"/>
                <a:gd name="connsiteY5" fmla="*/ 46286 h 629427"/>
                <a:gd name="connsiteX6" fmla="*/ 48 w 982743"/>
                <a:gd name="connsiteY6" fmla="*/ 583048 h 629427"/>
                <a:gd name="connsiteX7" fmla="*/ 42501 w 982743"/>
                <a:gd name="connsiteY7" fmla="*/ 629428 h 629427"/>
                <a:gd name="connsiteX8" fmla="*/ 947983 w 982743"/>
                <a:gd name="connsiteY8" fmla="*/ 629428 h 629427"/>
                <a:gd name="connsiteX9" fmla="*/ 982743 w 982743"/>
                <a:gd name="connsiteY9" fmla="*/ 583142 h 629427"/>
                <a:gd name="connsiteX10" fmla="*/ 982743 w 982743"/>
                <a:gd name="connsiteY10" fmla="*/ 134143 h 629427"/>
                <a:gd name="connsiteX11" fmla="*/ 947983 w 982743"/>
                <a:gd name="connsiteY11" fmla="*/ 87764 h 629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82743" h="629427">
                  <a:moveTo>
                    <a:pt x="947983" y="87764"/>
                  </a:moveTo>
                  <a:lnTo>
                    <a:pt x="392195" y="87764"/>
                  </a:lnTo>
                  <a:lnTo>
                    <a:pt x="392195" y="38650"/>
                  </a:lnTo>
                  <a:cubicBezTo>
                    <a:pt x="392195" y="13009"/>
                    <a:pt x="373200" y="0"/>
                    <a:pt x="349742" y="0"/>
                  </a:cubicBezTo>
                  <a:lnTo>
                    <a:pt x="42501" y="0"/>
                  </a:lnTo>
                  <a:cubicBezTo>
                    <a:pt x="17937" y="1221"/>
                    <a:pt x="-1027" y="21896"/>
                    <a:pt x="48" y="46286"/>
                  </a:cubicBezTo>
                  <a:lnTo>
                    <a:pt x="48" y="583048"/>
                  </a:lnTo>
                  <a:cubicBezTo>
                    <a:pt x="-1081" y="607473"/>
                    <a:pt x="17898" y="628208"/>
                    <a:pt x="42501" y="629428"/>
                  </a:cubicBezTo>
                  <a:lnTo>
                    <a:pt x="947983" y="629428"/>
                  </a:lnTo>
                  <a:cubicBezTo>
                    <a:pt x="971441" y="629428"/>
                    <a:pt x="982743" y="608689"/>
                    <a:pt x="982743" y="583142"/>
                  </a:cubicBezTo>
                  <a:lnTo>
                    <a:pt x="982743" y="134143"/>
                  </a:lnTo>
                  <a:cubicBezTo>
                    <a:pt x="982838" y="108503"/>
                    <a:pt x="971536" y="87764"/>
                    <a:pt x="947983" y="87764"/>
                  </a:cubicBezTo>
                  <a:close/>
                </a:path>
              </a:pathLst>
            </a:custGeom>
            <a:solidFill>
              <a:schemeClr val="accent4">
                <a:lumMod val="75000"/>
              </a:schemeClr>
            </a:solidFill>
            <a:ln w="94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Freeform 26">
              <a:extLst>
                <a:ext uri="{FF2B5EF4-FFF2-40B4-BE49-F238E27FC236}">
                  <a16:creationId xmlns:a16="http://schemas.microsoft.com/office/drawing/2014/main" id="{E916BCEB-B628-5D48-8E47-CF87562E30BB}"/>
                </a:ext>
              </a:extLst>
            </p:cNvPr>
            <p:cNvSpPr/>
            <p:nvPr/>
          </p:nvSpPr>
          <p:spPr>
            <a:xfrm>
              <a:off x="474562" y="4645524"/>
              <a:ext cx="2510418" cy="1719586"/>
            </a:xfrm>
            <a:custGeom>
              <a:avLst/>
              <a:gdLst>
                <a:gd name="connsiteX0" fmla="*/ 1054875 w 1096568"/>
                <a:gd name="connsiteY0" fmla="*/ 0 h 751127"/>
                <a:gd name="connsiteX1" fmla="*/ 41694 w 1096568"/>
                <a:gd name="connsiteY1" fmla="*/ 0 h 751127"/>
                <a:gd name="connsiteX2" fmla="*/ 0 w 1096568"/>
                <a:gd name="connsiteY2" fmla="*/ 78620 h 751127"/>
                <a:gd name="connsiteX3" fmla="*/ 0 w 1096568"/>
                <a:gd name="connsiteY3" fmla="*/ 672508 h 751127"/>
                <a:gd name="connsiteX4" fmla="*/ 41694 w 1096568"/>
                <a:gd name="connsiteY4" fmla="*/ 751128 h 751127"/>
                <a:gd name="connsiteX5" fmla="*/ 1054875 w 1096568"/>
                <a:gd name="connsiteY5" fmla="*/ 751128 h 751127"/>
                <a:gd name="connsiteX6" fmla="*/ 1096569 w 1096568"/>
                <a:gd name="connsiteY6" fmla="*/ 672508 h 751127"/>
                <a:gd name="connsiteX7" fmla="*/ 1096569 w 1096568"/>
                <a:gd name="connsiteY7" fmla="*/ 78620 h 751127"/>
                <a:gd name="connsiteX8" fmla="*/ 1054875 w 1096568"/>
                <a:gd name="connsiteY8" fmla="*/ 0 h 751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6568" h="751127">
                  <a:moveTo>
                    <a:pt x="1054875" y="0"/>
                  </a:moveTo>
                  <a:lnTo>
                    <a:pt x="41694" y="0"/>
                  </a:lnTo>
                  <a:cubicBezTo>
                    <a:pt x="18995" y="0"/>
                    <a:pt x="0" y="35256"/>
                    <a:pt x="0" y="78620"/>
                  </a:cubicBezTo>
                  <a:lnTo>
                    <a:pt x="0" y="672508"/>
                  </a:lnTo>
                  <a:cubicBezTo>
                    <a:pt x="0" y="715872"/>
                    <a:pt x="18995" y="751128"/>
                    <a:pt x="41694" y="751128"/>
                  </a:cubicBezTo>
                  <a:lnTo>
                    <a:pt x="1054875" y="751128"/>
                  </a:lnTo>
                  <a:cubicBezTo>
                    <a:pt x="1077859" y="751128"/>
                    <a:pt x="1096569" y="715872"/>
                    <a:pt x="1096569" y="672508"/>
                  </a:cubicBezTo>
                  <a:lnTo>
                    <a:pt x="1096569" y="78620"/>
                  </a:lnTo>
                  <a:cubicBezTo>
                    <a:pt x="1096569" y="35256"/>
                    <a:pt x="1077859" y="0"/>
                    <a:pt x="1054875" y="0"/>
                  </a:cubicBezTo>
                  <a:close/>
                </a:path>
              </a:pathLst>
            </a:custGeom>
            <a:solidFill>
              <a:schemeClr val="accent4"/>
            </a:solidFill>
            <a:ln w="94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2" name="Group 11">
            <a:extLst>
              <a:ext uri="{FF2B5EF4-FFF2-40B4-BE49-F238E27FC236}">
                <a16:creationId xmlns:a16="http://schemas.microsoft.com/office/drawing/2014/main" id="{FA2F37B4-7282-DD4B-BE7C-C478B6E81F30}"/>
              </a:ext>
            </a:extLst>
          </p:cNvPr>
          <p:cNvGrpSpPr/>
          <p:nvPr/>
        </p:nvGrpSpPr>
        <p:grpSpPr>
          <a:xfrm>
            <a:off x="474562" y="4048751"/>
            <a:ext cx="2118365" cy="1741683"/>
            <a:chOff x="474562" y="4301088"/>
            <a:chExt cx="2510418" cy="2064022"/>
          </a:xfrm>
          <a:effectLst>
            <a:outerShdw blurRad="190500" dist="38100" dir="2700000" algn="tl" rotWithShape="0">
              <a:prstClr val="black">
                <a:alpha val="20000"/>
              </a:prstClr>
            </a:outerShdw>
          </a:effectLst>
        </p:grpSpPr>
        <p:sp>
          <p:nvSpPr>
            <p:cNvPr id="9" name="Freeform 8">
              <a:extLst>
                <a:ext uri="{FF2B5EF4-FFF2-40B4-BE49-F238E27FC236}">
                  <a16:creationId xmlns:a16="http://schemas.microsoft.com/office/drawing/2014/main" id="{C7D80B4B-FBA3-9244-A0C7-0A3816AF790D}"/>
                </a:ext>
              </a:extLst>
            </p:cNvPr>
            <p:cNvSpPr/>
            <p:nvPr/>
          </p:nvSpPr>
          <p:spPr>
            <a:xfrm>
              <a:off x="609038" y="4301088"/>
              <a:ext cx="2249835" cy="1440973"/>
            </a:xfrm>
            <a:custGeom>
              <a:avLst/>
              <a:gdLst>
                <a:gd name="connsiteX0" fmla="*/ 947983 w 982743"/>
                <a:gd name="connsiteY0" fmla="*/ 87764 h 629427"/>
                <a:gd name="connsiteX1" fmla="*/ 392195 w 982743"/>
                <a:gd name="connsiteY1" fmla="*/ 87764 h 629427"/>
                <a:gd name="connsiteX2" fmla="*/ 392195 w 982743"/>
                <a:gd name="connsiteY2" fmla="*/ 38650 h 629427"/>
                <a:gd name="connsiteX3" fmla="*/ 349742 w 982743"/>
                <a:gd name="connsiteY3" fmla="*/ 0 h 629427"/>
                <a:gd name="connsiteX4" fmla="*/ 42501 w 982743"/>
                <a:gd name="connsiteY4" fmla="*/ 0 h 629427"/>
                <a:gd name="connsiteX5" fmla="*/ 48 w 982743"/>
                <a:gd name="connsiteY5" fmla="*/ 46286 h 629427"/>
                <a:gd name="connsiteX6" fmla="*/ 48 w 982743"/>
                <a:gd name="connsiteY6" fmla="*/ 583048 h 629427"/>
                <a:gd name="connsiteX7" fmla="*/ 42501 w 982743"/>
                <a:gd name="connsiteY7" fmla="*/ 629428 h 629427"/>
                <a:gd name="connsiteX8" fmla="*/ 947983 w 982743"/>
                <a:gd name="connsiteY8" fmla="*/ 629428 h 629427"/>
                <a:gd name="connsiteX9" fmla="*/ 982743 w 982743"/>
                <a:gd name="connsiteY9" fmla="*/ 583142 h 629427"/>
                <a:gd name="connsiteX10" fmla="*/ 982743 w 982743"/>
                <a:gd name="connsiteY10" fmla="*/ 134143 h 629427"/>
                <a:gd name="connsiteX11" fmla="*/ 947983 w 982743"/>
                <a:gd name="connsiteY11" fmla="*/ 87764 h 629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82743" h="629427">
                  <a:moveTo>
                    <a:pt x="947983" y="87764"/>
                  </a:moveTo>
                  <a:lnTo>
                    <a:pt x="392195" y="87764"/>
                  </a:lnTo>
                  <a:lnTo>
                    <a:pt x="392195" y="38650"/>
                  </a:lnTo>
                  <a:cubicBezTo>
                    <a:pt x="392195" y="13009"/>
                    <a:pt x="373200" y="0"/>
                    <a:pt x="349742" y="0"/>
                  </a:cubicBezTo>
                  <a:lnTo>
                    <a:pt x="42501" y="0"/>
                  </a:lnTo>
                  <a:cubicBezTo>
                    <a:pt x="17937" y="1221"/>
                    <a:pt x="-1027" y="21896"/>
                    <a:pt x="48" y="46286"/>
                  </a:cubicBezTo>
                  <a:lnTo>
                    <a:pt x="48" y="583048"/>
                  </a:lnTo>
                  <a:cubicBezTo>
                    <a:pt x="-1081" y="607473"/>
                    <a:pt x="17898" y="628208"/>
                    <a:pt x="42501" y="629428"/>
                  </a:cubicBezTo>
                  <a:lnTo>
                    <a:pt x="947983" y="629428"/>
                  </a:lnTo>
                  <a:cubicBezTo>
                    <a:pt x="971441" y="629428"/>
                    <a:pt x="982743" y="608689"/>
                    <a:pt x="982743" y="583142"/>
                  </a:cubicBezTo>
                  <a:lnTo>
                    <a:pt x="982743" y="134143"/>
                  </a:lnTo>
                  <a:cubicBezTo>
                    <a:pt x="982838" y="108503"/>
                    <a:pt x="971536" y="87764"/>
                    <a:pt x="947983" y="87764"/>
                  </a:cubicBezTo>
                  <a:close/>
                </a:path>
              </a:pathLst>
            </a:custGeom>
            <a:solidFill>
              <a:schemeClr val="accent3">
                <a:lumMod val="75000"/>
              </a:schemeClr>
            </a:solidFill>
            <a:ln w="94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reeform 9">
              <a:extLst>
                <a:ext uri="{FF2B5EF4-FFF2-40B4-BE49-F238E27FC236}">
                  <a16:creationId xmlns:a16="http://schemas.microsoft.com/office/drawing/2014/main" id="{DA7077A7-ED81-E94E-972D-66EED94BF07D}"/>
                </a:ext>
              </a:extLst>
            </p:cNvPr>
            <p:cNvSpPr/>
            <p:nvPr/>
          </p:nvSpPr>
          <p:spPr>
            <a:xfrm>
              <a:off x="474562" y="4645524"/>
              <a:ext cx="2510418" cy="1719586"/>
            </a:xfrm>
            <a:custGeom>
              <a:avLst/>
              <a:gdLst>
                <a:gd name="connsiteX0" fmla="*/ 1054875 w 1096568"/>
                <a:gd name="connsiteY0" fmla="*/ 0 h 751127"/>
                <a:gd name="connsiteX1" fmla="*/ 41694 w 1096568"/>
                <a:gd name="connsiteY1" fmla="*/ 0 h 751127"/>
                <a:gd name="connsiteX2" fmla="*/ 0 w 1096568"/>
                <a:gd name="connsiteY2" fmla="*/ 78620 h 751127"/>
                <a:gd name="connsiteX3" fmla="*/ 0 w 1096568"/>
                <a:gd name="connsiteY3" fmla="*/ 672508 h 751127"/>
                <a:gd name="connsiteX4" fmla="*/ 41694 w 1096568"/>
                <a:gd name="connsiteY4" fmla="*/ 751128 h 751127"/>
                <a:gd name="connsiteX5" fmla="*/ 1054875 w 1096568"/>
                <a:gd name="connsiteY5" fmla="*/ 751128 h 751127"/>
                <a:gd name="connsiteX6" fmla="*/ 1096569 w 1096568"/>
                <a:gd name="connsiteY6" fmla="*/ 672508 h 751127"/>
                <a:gd name="connsiteX7" fmla="*/ 1096569 w 1096568"/>
                <a:gd name="connsiteY7" fmla="*/ 78620 h 751127"/>
                <a:gd name="connsiteX8" fmla="*/ 1054875 w 1096568"/>
                <a:gd name="connsiteY8" fmla="*/ 0 h 751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6568" h="751127">
                  <a:moveTo>
                    <a:pt x="1054875" y="0"/>
                  </a:moveTo>
                  <a:lnTo>
                    <a:pt x="41694" y="0"/>
                  </a:lnTo>
                  <a:cubicBezTo>
                    <a:pt x="18995" y="0"/>
                    <a:pt x="0" y="35256"/>
                    <a:pt x="0" y="78620"/>
                  </a:cubicBezTo>
                  <a:lnTo>
                    <a:pt x="0" y="672508"/>
                  </a:lnTo>
                  <a:cubicBezTo>
                    <a:pt x="0" y="715872"/>
                    <a:pt x="18995" y="751128"/>
                    <a:pt x="41694" y="751128"/>
                  </a:cubicBezTo>
                  <a:lnTo>
                    <a:pt x="1054875" y="751128"/>
                  </a:lnTo>
                  <a:cubicBezTo>
                    <a:pt x="1077859" y="751128"/>
                    <a:pt x="1096569" y="715872"/>
                    <a:pt x="1096569" y="672508"/>
                  </a:cubicBezTo>
                  <a:lnTo>
                    <a:pt x="1096569" y="78620"/>
                  </a:lnTo>
                  <a:cubicBezTo>
                    <a:pt x="1096569" y="35256"/>
                    <a:pt x="1077859" y="0"/>
                    <a:pt x="1054875" y="0"/>
                  </a:cubicBezTo>
                  <a:close/>
                </a:path>
              </a:pathLst>
            </a:custGeom>
            <a:solidFill>
              <a:schemeClr val="accent3"/>
            </a:solidFill>
            <a:ln w="94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28" name="Group 27">
            <a:extLst>
              <a:ext uri="{FF2B5EF4-FFF2-40B4-BE49-F238E27FC236}">
                <a16:creationId xmlns:a16="http://schemas.microsoft.com/office/drawing/2014/main" id="{9CDD1A3C-6A25-3643-851E-C5225A750C84}"/>
              </a:ext>
            </a:extLst>
          </p:cNvPr>
          <p:cNvGrpSpPr/>
          <p:nvPr/>
        </p:nvGrpSpPr>
        <p:grpSpPr>
          <a:xfrm>
            <a:off x="3652691" y="3424388"/>
            <a:ext cx="479180" cy="364772"/>
            <a:chOff x="17083598" y="2386671"/>
            <a:chExt cx="1081851" cy="823555"/>
          </a:xfrm>
          <a:solidFill>
            <a:schemeClr val="tx1"/>
          </a:solidFill>
        </p:grpSpPr>
        <p:sp>
          <p:nvSpPr>
            <p:cNvPr id="29" name="Freeform 16">
              <a:extLst>
                <a:ext uri="{FF2B5EF4-FFF2-40B4-BE49-F238E27FC236}">
                  <a16:creationId xmlns:a16="http://schemas.microsoft.com/office/drawing/2014/main" id="{24A23D92-31FA-ED4E-B4E6-9A92FD252CDD}"/>
                </a:ext>
              </a:extLst>
            </p:cNvPr>
            <p:cNvSpPr>
              <a:spLocks noChangeArrowheads="1"/>
            </p:cNvSpPr>
            <p:nvPr/>
          </p:nvSpPr>
          <p:spPr bwMode="auto">
            <a:xfrm>
              <a:off x="17495376" y="2667430"/>
              <a:ext cx="262040" cy="265783"/>
            </a:xfrm>
            <a:custGeom>
              <a:avLst/>
              <a:gdLst>
                <a:gd name="T0" fmla="*/ 83434 w 309"/>
                <a:gd name="T1" fmla="*/ 32306 h 314"/>
                <a:gd name="T2" fmla="*/ 83434 w 309"/>
                <a:gd name="T3" fmla="*/ 79329 h 314"/>
                <a:gd name="T4" fmla="*/ 83434 w 309"/>
                <a:gd name="T5" fmla="*/ 79329 h 314"/>
                <a:gd name="T6" fmla="*/ 77680 w 309"/>
                <a:gd name="T7" fmla="*/ 85790 h 314"/>
                <a:gd name="T8" fmla="*/ 32367 w 309"/>
                <a:gd name="T9" fmla="*/ 85790 h 314"/>
                <a:gd name="T10" fmla="*/ 32367 w 309"/>
                <a:gd name="T11" fmla="*/ 85790 h 314"/>
                <a:gd name="T12" fmla="*/ 26612 w 309"/>
                <a:gd name="T13" fmla="*/ 79329 h 314"/>
                <a:gd name="T14" fmla="*/ 26612 w 309"/>
                <a:gd name="T15" fmla="*/ 32306 h 314"/>
                <a:gd name="T16" fmla="*/ 26612 w 309"/>
                <a:gd name="T17" fmla="*/ 32306 h 314"/>
                <a:gd name="T18" fmla="*/ 32367 w 309"/>
                <a:gd name="T19" fmla="*/ 26204 h 314"/>
                <a:gd name="T20" fmla="*/ 77680 w 309"/>
                <a:gd name="T21" fmla="*/ 26204 h 314"/>
                <a:gd name="T22" fmla="*/ 77680 w 309"/>
                <a:gd name="T23" fmla="*/ 26204 h 314"/>
                <a:gd name="T24" fmla="*/ 83434 w 309"/>
                <a:gd name="T25" fmla="*/ 32306 h 314"/>
                <a:gd name="T26" fmla="*/ 32367 w 309"/>
                <a:gd name="T27" fmla="*/ 0 h 314"/>
                <a:gd name="T28" fmla="*/ 32367 w 309"/>
                <a:gd name="T29" fmla="*/ 0 h 314"/>
                <a:gd name="T30" fmla="*/ 0 w 309"/>
                <a:gd name="T31" fmla="*/ 32306 h 314"/>
                <a:gd name="T32" fmla="*/ 0 w 309"/>
                <a:gd name="T33" fmla="*/ 79329 h 314"/>
                <a:gd name="T34" fmla="*/ 0 w 309"/>
                <a:gd name="T35" fmla="*/ 79329 h 314"/>
                <a:gd name="T36" fmla="*/ 32367 w 309"/>
                <a:gd name="T37" fmla="*/ 112353 h 314"/>
                <a:gd name="T38" fmla="*/ 77680 w 309"/>
                <a:gd name="T39" fmla="*/ 112353 h 314"/>
                <a:gd name="T40" fmla="*/ 77680 w 309"/>
                <a:gd name="T41" fmla="*/ 112353 h 314"/>
                <a:gd name="T42" fmla="*/ 110765 w 309"/>
                <a:gd name="T43" fmla="*/ 79329 h 314"/>
                <a:gd name="T44" fmla="*/ 110765 w 309"/>
                <a:gd name="T45" fmla="*/ 32306 h 314"/>
                <a:gd name="T46" fmla="*/ 110765 w 309"/>
                <a:gd name="T47" fmla="*/ 32306 h 314"/>
                <a:gd name="T48" fmla="*/ 77680 w 309"/>
                <a:gd name="T49" fmla="*/ 0 h 314"/>
                <a:gd name="T50" fmla="*/ 32367 w 309"/>
                <a:gd name="T51" fmla="*/ 0 h 31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09" h="314">
                  <a:moveTo>
                    <a:pt x="232" y="90"/>
                  </a:moveTo>
                  <a:lnTo>
                    <a:pt x="232" y="221"/>
                  </a:lnTo>
                  <a:cubicBezTo>
                    <a:pt x="232" y="232"/>
                    <a:pt x="225" y="239"/>
                    <a:pt x="216" y="239"/>
                  </a:cubicBezTo>
                  <a:lnTo>
                    <a:pt x="90" y="239"/>
                  </a:lnTo>
                  <a:cubicBezTo>
                    <a:pt x="81" y="239"/>
                    <a:pt x="74" y="232"/>
                    <a:pt x="74" y="221"/>
                  </a:cubicBezTo>
                  <a:lnTo>
                    <a:pt x="74" y="90"/>
                  </a:lnTo>
                  <a:cubicBezTo>
                    <a:pt x="74" y="81"/>
                    <a:pt x="81" y="73"/>
                    <a:pt x="90" y="73"/>
                  </a:cubicBezTo>
                  <a:lnTo>
                    <a:pt x="216" y="73"/>
                  </a:lnTo>
                  <a:cubicBezTo>
                    <a:pt x="225" y="73"/>
                    <a:pt x="232" y="81"/>
                    <a:pt x="232" y="90"/>
                  </a:cubicBezTo>
                  <a:close/>
                  <a:moveTo>
                    <a:pt x="90" y="0"/>
                  </a:moveTo>
                  <a:lnTo>
                    <a:pt x="90" y="0"/>
                  </a:lnTo>
                  <a:cubicBezTo>
                    <a:pt x="40" y="0"/>
                    <a:pt x="0" y="39"/>
                    <a:pt x="0" y="90"/>
                  </a:cubicBezTo>
                  <a:lnTo>
                    <a:pt x="0" y="221"/>
                  </a:lnTo>
                  <a:cubicBezTo>
                    <a:pt x="0" y="272"/>
                    <a:pt x="40" y="313"/>
                    <a:pt x="90" y="313"/>
                  </a:cubicBezTo>
                  <a:lnTo>
                    <a:pt x="216" y="313"/>
                  </a:lnTo>
                  <a:cubicBezTo>
                    <a:pt x="266" y="313"/>
                    <a:pt x="308" y="272"/>
                    <a:pt x="308" y="221"/>
                  </a:cubicBezTo>
                  <a:lnTo>
                    <a:pt x="308" y="90"/>
                  </a:lnTo>
                  <a:cubicBezTo>
                    <a:pt x="308" y="39"/>
                    <a:pt x="266" y="0"/>
                    <a:pt x="216" y="0"/>
                  </a:cubicBezTo>
                  <a:lnTo>
                    <a:pt x="9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 name="Freeform 17">
              <a:extLst>
                <a:ext uri="{FF2B5EF4-FFF2-40B4-BE49-F238E27FC236}">
                  <a16:creationId xmlns:a16="http://schemas.microsoft.com/office/drawing/2014/main" id="{BEB2F03A-A2C5-D44F-B8F7-32E026F27421}"/>
                </a:ext>
              </a:extLst>
            </p:cNvPr>
            <p:cNvSpPr>
              <a:spLocks noChangeArrowheads="1"/>
            </p:cNvSpPr>
            <p:nvPr/>
          </p:nvSpPr>
          <p:spPr bwMode="auto">
            <a:xfrm>
              <a:off x="17413020" y="2955673"/>
              <a:ext cx="426751" cy="254553"/>
            </a:xfrm>
            <a:custGeom>
              <a:avLst/>
              <a:gdLst>
                <a:gd name="T0" fmla="*/ 150993 w 501"/>
                <a:gd name="T1" fmla="*/ 78970 h 298"/>
                <a:gd name="T2" fmla="*/ 150993 w 501"/>
                <a:gd name="T3" fmla="*/ 78970 h 298"/>
                <a:gd name="T4" fmla="*/ 146658 w 501"/>
                <a:gd name="T5" fmla="*/ 80781 h 298"/>
                <a:gd name="T6" fmla="*/ 33955 w 501"/>
                <a:gd name="T7" fmla="*/ 80781 h 298"/>
                <a:gd name="T8" fmla="*/ 33955 w 501"/>
                <a:gd name="T9" fmla="*/ 80781 h 298"/>
                <a:gd name="T10" fmla="*/ 29621 w 501"/>
                <a:gd name="T11" fmla="*/ 78970 h 298"/>
                <a:gd name="T12" fmla="*/ 29621 w 501"/>
                <a:gd name="T13" fmla="*/ 78970 h 298"/>
                <a:gd name="T14" fmla="*/ 28537 w 501"/>
                <a:gd name="T15" fmla="*/ 73899 h 298"/>
                <a:gd name="T16" fmla="*/ 40096 w 501"/>
                <a:gd name="T17" fmla="*/ 30791 h 298"/>
                <a:gd name="T18" fmla="*/ 40096 w 501"/>
                <a:gd name="T19" fmla="*/ 30791 h 298"/>
                <a:gd name="T20" fmla="*/ 45515 w 501"/>
                <a:gd name="T21" fmla="*/ 26806 h 298"/>
                <a:gd name="T22" fmla="*/ 135099 w 501"/>
                <a:gd name="T23" fmla="*/ 26806 h 298"/>
                <a:gd name="T24" fmla="*/ 135099 w 501"/>
                <a:gd name="T25" fmla="*/ 26806 h 298"/>
                <a:gd name="T26" fmla="*/ 140518 w 501"/>
                <a:gd name="T27" fmla="*/ 30791 h 298"/>
                <a:gd name="T28" fmla="*/ 152077 w 501"/>
                <a:gd name="T29" fmla="*/ 73899 h 298"/>
                <a:gd name="T30" fmla="*/ 152077 w 501"/>
                <a:gd name="T31" fmla="*/ 73899 h 298"/>
                <a:gd name="T32" fmla="*/ 150993 w 501"/>
                <a:gd name="T33" fmla="*/ 78970 h 298"/>
                <a:gd name="T34" fmla="*/ 166526 w 501"/>
                <a:gd name="T35" fmla="*/ 24271 h 298"/>
                <a:gd name="T36" fmla="*/ 166526 w 501"/>
                <a:gd name="T37" fmla="*/ 24271 h 298"/>
                <a:gd name="T38" fmla="*/ 135099 w 501"/>
                <a:gd name="T39" fmla="*/ 0 h 298"/>
                <a:gd name="T40" fmla="*/ 45515 w 501"/>
                <a:gd name="T41" fmla="*/ 0 h 298"/>
                <a:gd name="T42" fmla="*/ 45515 w 501"/>
                <a:gd name="T43" fmla="*/ 0 h 298"/>
                <a:gd name="T44" fmla="*/ 14449 w 501"/>
                <a:gd name="T45" fmla="*/ 24271 h 298"/>
                <a:gd name="T46" fmla="*/ 2890 w 501"/>
                <a:gd name="T47" fmla="*/ 67016 h 298"/>
                <a:gd name="T48" fmla="*/ 2890 w 501"/>
                <a:gd name="T49" fmla="*/ 67016 h 298"/>
                <a:gd name="T50" fmla="*/ 8308 w 501"/>
                <a:gd name="T51" fmla="*/ 95271 h 298"/>
                <a:gd name="T52" fmla="*/ 8308 w 501"/>
                <a:gd name="T53" fmla="*/ 95271 h 298"/>
                <a:gd name="T54" fmla="*/ 33955 w 501"/>
                <a:gd name="T55" fmla="*/ 107588 h 298"/>
                <a:gd name="T56" fmla="*/ 146658 w 501"/>
                <a:gd name="T57" fmla="*/ 107588 h 298"/>
                <a:gd name="T58" fmla="*/ 146658 w 501"/>
                <a:gd name="T59" fmla="*/ 107588 h 298"/>
                <a:gd name="T60" fmla="*/ 172306 w 501"/>
                <a:gd name="T61" fmla="*/ 95271 h 298"/>
                <a:gd name="T62" fmla="*/ 172306 w 501"/>
                <a:gd name="T63" fmla="*/ 95271 h 298"/>
                <a:gd name="T64" fmla="*/ 177724 w 501"/>
                <a:gd name="T65" fmla="*/ 67016 h 298"/>
                <a:gd name="T66" fmla="*/ 166526 w 501"/>
                <a:gd name="T67" fmla="*/ 24271 h 2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01" h="298">
                  <a:moveTo>
                    <a:pt x="418" y="218"/>
                  </a:moveTo>
                  <a:lnTo>
                    <a:pt x="418" y="218"/>
                  </a:lnTo>
                  <a:cubicBezTo>
                    <a:pt x="416" y="220"/>
                    <a:pt x="412" y="223"/>
                    <a:pt x="406" y="223"/>
                  </a:cubicBezTo>
                  <a:lnTo>
                    <a:pt x="94" y="223"/>
                  </a:lnTo>
                  <a:cubicBezTo>
                    <a:pt x="88" y="223"/>
                    <a:pt x="83" y="220"/>
                    <a:pt x="82" y="218"/>
                  </a:cubicBezTo>
                  <a:cubicBezTo>
                    <a:pt x="81" y="216"/>
                    <a:pt x="77" y="210"/>
                    <a:pt x="79" y="204"/>
                  </a:cubicBezTo>
                  <a:lnTo>
                    <a:pt x="111" y="85"/>
                  </a:lnTo>
                  <a:cubicBezTo>
                    <a:pt x="113" y="78"/>
                    <a:pt x="119" y="74"/>
                    <a:pt x="126" y="74"/>
                  </a:cubicBezTo>
                  <a:lnTo>
                    <a:pt x="374" y="74"/>
                  </a:lnTo>
                  <a:cubicBezTo>
                    <a:pt x="381" y="74"/>
                    <a:pt x="387" y="78"/>
                    <a:pt x="389" y="85"/>
                  </a:cubicBezTo>
                  <a:lnTo>
                    <a:pt x="421" y="204"/>
                  </a:lnTo>
                  <a:cubicBezTo>
                    <a:pt x="423" y="210"/>
                    <a:pt x="419" y="216"/>
                    <a:pt x="418" y="218"/>
                  </a:cubicBezTo>
                  <a:close/>
                  <a:moveTo>
                    <a:pt x="461" y="67"/>
                  </a:moveTo>
                  <a:lnTo>
                    <a:pt x="461" y="67"/>
                  </a:lnTo>
                  <a:cubicBezTo>
                    <a:pt x="449" y="27"/>
                    <a:pt x="414" y="0"/>
                    <a:pt x="374" y="0"/>
                  </a:cubicBezTo>
                  <a:lnTo>
                    <a:pt x="126" y="0"/>
                  </a:lnTo>
                  <a:cubicBezTo>
                    <a:pt x="86" y="0"/>
                    <a:pt x="51" y="27"/>
                    <a:pt x="40" y="67"/>
                  </a:cubicBezTo>
                  <a:lnTo>
                    <a:pt x="8" y="185"/>
                  </a:lnTo>
                  <a:cubicBezTo>
                    <a:pt x="0" y="211"/>
                    <a:pt x="6" y="240"/>
                    <a:pt x="23" y="263"/>
                  </a:cubicBezTo>
                  <a:cubicBezTo>
                    <a:pt x="40" y="285"/>
                    <a:pt x="65" y="297"/>
                    <a:pt x="94" y="297"/>
                  </a:cubicBezTo>
                  <a:lnTo>
                    <a:pt x="406" y="297"/>
                  </a:lnTo>
                  <a:cubicBezTo>
                    <a:pt x="434" y="297"/>
                    <a:pt x="459" y="285"/>
                    <a:pt x="477" y="263"/>
                  </a:cubicBezTo>
                  <a:cubicBezTo>
                    <a:pt x="495" y="240"/>
                    <a:pt x="500" y="211"/>
                    <a:pt x="492" y="185"/>
                  </a:cubicBezTo>
                  <a:lnTo>
                    <a:pt x="461" y="6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1" name="Freeform 18">
              <a:extLst>
                <a:ext uri="{FF2B5EF4-FFF2-40B4-BE49-F238E27FC236}">
                  <a16:creationId xmlns:a16="http://schemas.microsoft.com/office/drawing/2014/main" id="{98F2C0AB-F7BE-604E-9B94-F5C0578C9DF8}"/>
                </a:ext>
              </a:extLst>
            </p:cNvPr>
            <p:cNvSpPr>
              <a:spLocks noChangeArrowheads="1"/>
            </p:cNvSpPr>
            <p:nvPr/>
          </p:nvSpPr>
          <p:spPr bwMode="auto">
            <a:xfrm>
              <a:off x="17147236" y="2704864"/>
              <a:ext cx="205890" cy="209632"/>
            </a:xfrm>
            <a:custGeom>
              <a:avLst/>
              <a:gdLst>
                <a:gd name="T0" fmla="*/ 26480 w 244"/>
                <a:gd name="T1" fmla="*/ 29276 h 249"/>
                <a:gd name="T2" fmla="*/ 26480 w 244"/>
                <a:gd name="T3" fmla="*/ 29276 h 249"/>
                <a:gd name="T4" fmla="*/ 29343 w 244"/>
                <a:gd name="T5" fmla="*/ 26777 h 249"/>
                <a:gd name="T6" fmla="*/ 57612 w 244"/>
                <a:gd name="T7" fmla="*/ 26777 h 249"/>
                <a:gd name="T8" fmla="*/ 57612 w 244"/>
                <a:gd name="T9" fmla="*/ 26777 h 249"/>
                <a:gd name="T10" fmla="*/ 60475 w 244"/>
                <a:gd name="T11" fmla="*/ 29276 h 249"/>
                <a:gd name="T12" fmla="*/ 60475 w 244"/>
                <a:gd name="T13" fmla="*/ 58910 h 249"/>
                <a:gd name="T14" fmla="*/ 60475 w 244"/>
                <a:gd name="T15" fmla="*/ 58910 h 249"/>
                <a:gd name="T16" fmla="*/ 57612 w 244"/>
                <a:gd name="T17" fmla="*/ 62123 h 249"/>
                <a:gd name="T18" fmla="*/ 29343 w 244"/>
                <a:gd name="T19" fmla="*/ 62123 h 249"/>
                <a:gd name="T20" fmla="*/ 29343 w 244"/>
                <a:gd name="T21" fmla="*/ 62123 h 249"/>
                <a:gd name="T22" fmla="*/ 26480 w 244"/>
                <a:gd name="T23" fmla="*/ 58910 h 249"/>
                <a:gd name="T24" fmla="*/ 26480 w 244"/>
                <a:gd name="T25" fmla="*/ 29276 h 249"/>
                <a:gd name="T26" fmla="*/ 29343 w 244"/>
                <a:gd name="T27" fmla="*/ 88543 h 249"/>
                <a:gd name="T28" fmla="*/ 57612 w 244"/>
                <a:gd name="T29" fmla="*/ 88543 h 249"/>
                <a:gd name="T30" fmla="*/ 57612 w 244"/>
                <a:gd name="T31" fmla="*/ 88543 h 249"/>
                <a:gd name="T32" fmla="*/ 86955 w 244"/>
                <a:gd name="T33" fmla="*/ 58910 h 249"/>
                <a:gd name="T34" fmla="*/ 86955 w 244"/>
                <a:gd name="T35" fmla="*/ 29276 h 249"/>
                <a:gd name="T36" fmla="*/ 86955 w 244"/>
                <a:gd name="T37" fmla="*/ 29276 h 249"/>
                <a:gd name="T38" fmla="*/ 57612 w 244"/>
                <a:gd name="T39" fmla="*/ 0 h 249"/>
                <a:gd name="T40" fmla="*/ 29343 w 244"/>
                <a:gd name="T41" fmla="*/ 0 h 249"/>
                <a:gd name="T42" fmla="*/ 29343 w 244"/>
                <a:gd name="T43" fmla="*/ 0 h 249"/>
                <a:gd name="T44" fmla="*/ 0 w 244"/>
                <a:gd name="T45" fmla="*/ 29276 h 249"/>
                <a:gd name="T46" fmla="*/ 0 w 244"/>
                <a:gd name="T47" fmla="*/ 58910 h 249"/>
                <a:gd name="T48" fmla="*/ 0 w 244"/>
                <a:gd name="T49" fmla="*/ 58910 h 249"/>
                <a:gd name="T50" fmla="*/ 29343 w 244"/>
                <a:gd name="T51" fmla="*/ 88543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4" h="249">
                  <a:moveTo>
                    <a:pt x="74" y="82"/>
                  </a:moveTo>
                  <a:lnTo>
                    <a:pt x="74" y="82"/>
                  </a:lnTo>
                  <a:cubicBezTo>
                    <a:pt x="74" y="77"/>
                    <a:pt x="77" y="75"/>
                    <a:pt x="82" y="75"/>
                  </a:cubicBezTo>
                  <a:lnTo>
                    <a:pt x="161" y="75"/>
                  </a:lnTo>
                  <a:cubicBezTo>
                    <a:pt x="165" y="75"/>
                    <a:pt x="169" y="77"/>
                    <a:pt x="169" y="82"/>
                  </a:cubicBezTo>
                  <a:lnTo>
                    <a:pt x="169" y="165"/>
                  </a:lnTo>
                  <a:cubicBezTo>
                    <a:pt x="169" y="170"/>
                    <a:pt x="165" y="174"/>
                    <a:pt x="161" y="174"/>
                  </a:cubicBezTo>
                  <a:lnTo>
                    <a:pt x="82" y="174"/>
                  </a:lnTo>
                  <a:cubicBezTo>
                    <a:pt x="77" y="174"/>
                    <a:pt x="74" y="170"/>
                    <a:pt x="74" y="165"/>
                  </a:cubicBezTo>
                  <a:lnTo>
                    <a:pt x="74" y="82"/>
                  </a:lnTo>
                  <a:close/>
                  <a:moveTo>
                    <a:pt x="82" y="248"/>
                  </a:moveTo>
                  <a:lnTo>
                    <a:pt x="161" y="248"/>
                  </a:lnTo>
                  <a:cubicBezTo>
                    <a:pt x="206" y="248"/>
                    <a:pt x="243" y="211"/>
                    <a:pt x="243" y="165"/>
                  </a:cubicBezTo>
                  <a:lnTo>
                    <a:pt x="243" y="82"/>
                  </a:lnTo>
                  <a:cubicBezTo>
                    <a:pt x="243" y="37"/>
                    <a:pt x="206" y="0"/>
                    <a:pt x="161" y="0"/>
                  </a:cubicBezTo>
                  <a:lnTo>
                    <a:pt x="82" y="0"/>
                  </a:lnTo>
                  <a:cubicBezTo>
                    <a:pt x="37" y="0"/>
                    <a:pt x="0" y="37"/>
                    <a:pt x="0" y="82"/>
                  </a:cubicBezTo>
                  <a:lnTo>
                    <a:pt x="0" y="165"/>
                  </a:lnTo>
                  <a:cubicBezTo>
                    <a:pt x="0" y="211"/>
                    <a:pt x="37" y="248"/>
                    <a:pt x="82" y="24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Freeform 19">
              <a:extLst>
                <a:ext uri="{FF2B5EF4-FFF2-40B4-BE49-F238E27FC236}">
                  <a16:creationId xmlns:a16="http://schemas.microsoft.com/office/drawing/2014/main" id="{CC7E3DBE-6C97-5442-8163-0A9D06C35BA6}"/>
                </a:ext>
              </a:extLst>
            </p:cNvPr>
            <p:cNvSpPr>
              <a:spLocks noChangeArrowheads="1"/>
            </p:cNvSpPr>
            <p:nvPr/>
          </p:nvSpPr>
          <p:spPr bwMode="auto">
            <a:xfrm>
              <a:off x="17083598" y="2936957"/>
              <a:ext cx="325677" cy="202145"/>
            </a:xfrm>
            <a:custGeom>
              <a:avLst/>
              <a:gdLst>
                <a:gd name="T0" fmla="*/ 109698 w 384"/>
                <a:gd name="T1" fmla="*/ 58711 h 238"/>
                <a:gd name="T2" fmla="*/ 28054 w 384"/>
                <a:gd name="T3" fmla="*/ 58711 h 238"/>
                <a:gd name="T4" fmla="*/ 28054 w 384"/>
                <a:gd name="T5" fmla="*/ 58711 h 238"/>
                <a:gd name="T6" fmla="*/ 28054 w 384"/>
                <a:gd name="T7" fmla="*/ 57990 h 238"/>
                <a:gd name="T8" fmla="*/ 36686 w 384"/>
                <a:gd name="T9" fmla="*/ 27014 h 238"/>
                <a:gd name="T10" fmla="*/ 36686 w 384"/>
                <a:gd name="T11" fmla="*/ 27014 h 238"/>
                <a:gd name="T12" fmla="*/ 36686 w 384"/>
                <a:gd name="T13" fmla="*/ 27014 h 238"/>
                <a:gd name="T14" fmla="*/ 101786 w 384"/>
                <a:gd name="T15" fmla="*/ 27014 h 238"/>
                <a:gd name="T16" fmla="*/ 101786 w 384"/>
                <a:gd name="T17" fmla="*/ 27014 h 238"/>
                <a:gd name="T18" fmla="*/ 101786 w 384"/>
                <a:gd name="T19" fmla="*/ 27014 h 238"/>
                <a:gd name="T20" fmla="*/ 110058 w 384"/>
                <a:gd name="T21" fmla="*/ 57990 h 238"/>
                <a:gd name="T22" fmla="*/ 110058 w 384"/>
                <a:gd name="T23" fmla="*/ 57990 h 238"/>
                <a:gd name="T24" fmla="*/ 109698 w 384"/>
                <a:gd name="T25" fmla="*/ 58711 h 238"/>
                <a:gd name="T26" fmla="*/ 127322 w 384"/>
                <a:gd name="T27" fmla="*/ 20171 h 238"/>
                <a:gd name="T28" fmla="*/ 127322 w 384"/>
                <a:gd name="T29" fmla="*/ 20171 h 238"/>
                <a:gd name="T30" fmla="*/ 101786 w 384"/>
                <a:gd name="T31" fmla="*/ 0 h 238"/>
                <a:gd name="T32" fmla="*/ 36686 w 384"/>
                <a:gd name="T33" fmla="*/ 0 h 238"/>
                <a:gd name="T34" fmla="*/ 36686 w 384"/>
                <a:gd name="T35" fmla="*/ 0 h 238"/>
                <a:gd name="T36" fmla="*/ 10430 w 384"/>
                <a:gd name="T37" fmla="*/ 20171 h 238"/>
                <a:gd name="T38" fmla="*/ 2518 w 384"/>
                <a:gd name="T39" fmla="*/ 51147 h 238"/>
                <a:gd name="T40" fmla="*/ 2518 w 384"/>
                <a:gd name="T41" fmla="*/ 51147 h 238"/>
                <a:gd name="T42" fmla="*/ 6834 w 384"/>
                <a:gd name="T43" fmla="*/ 74559 h 238"/>
                <a:gd name="T44" fmla="*/ 6834 w 384"/>
                <a:gd name="T45" fmla="*/ 74559 h 238"/>
                <a:gd name="T46" fmla="*/ 28773 w 384"/>
                <a:gd name="T47" fmla="*/ 85365 h 238"/>
                <a:gd name="T48" fmla="*/ 109698 w 384"/>
                <a:gd name="T49" fmla="*/ 85365 h 238"/>
                <a:gd name="T50" fmla="*/ 109698 w 384"/>
                <a:gd name="T51" fmla="*/ 85365 h 238"/>
                <a:gd name="T52" fmla="*/ 131638 w 384"/>
                <a:gd name="T53" fmla="*/ 74559 h 238"/>
                <a:gd name="T54" fmla="*/ 131638 w 384"/>
                <a:gd name="T55" fmla="*/ 74559 h 238"/>
                <a:gd name="T56" fmla="*/ 135954 w 384"/>
                <a:gd name="T57" fmla="*/ 51147 h 238"/>
                <a:gd name="T58" fmla="*/ 127322 w 384"/>
                <a:gd name="T59" fmla="*/ 20171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4" h="238">
                  <a:moveTo>
                    <a:pt x="305" y="163"/>
                  </a:moveTo>
                  <a:lnTo>
                    <a:pt x="78" y="163"/>
                  </a:lnTo>
                  <a:cubicBezTo>
                    <a:pt x="78" y="163"/>
                    <a:pt x="78" y="163"/>
                    <a:pt x="78" y="161"/>
                  </a:cubicBezTo>
                  <a:lnTo>
                    <a:pt x="102" y="75"/>
                  </a:lnTo>
                  <a:lnTo>
                    <a:pt x="283" y="75"/>
                  </a:lnTo>
                  <a:lnTo>
                    <a:pt x="306" y="161"/>
                  </a:lnTo>
                  <a:cubicBezTo>
                    <a:pt x="306" y="163"/>
                    <a:pt x="305" y="163"/>
                    <a:pt x="305" y="163"/>
                  </a:cubicBezTo>
                  <a:close/>
                  <a:moveTo>
                    <a:pt x="354" y="56"/>
                  </a:moveTo>
                  <a:lnTo>
                    <a:pt x="354" y="56"/>
                  </a:lnTo>
                  <a:cubicBezTo>
                    <a:pt x="345" y="23"/>
                    <a:pt x="316" y="0"/>
                    <a:pt x="283" y="0"/>
                  </a:cubicBezTo>
                  <a:lnTo>
                    <a:pt x="102" y="0"/>
                  </a:lnTo>
                  <a:cubicBezTo>
                    <a:pt x="69" y="0"/>
                    <a:pt x="38" y="23"/>
                    <a:pt x="29" y="56"/>
                  </a:cubicBezTo>
                  <a:lnTo>
                    <a:pt x="7" y="142"/>
                  </a:lnTo>
                  <a:cubicBezTo>
                    <a:pt x="0" y="164"/>
                    <a:pt x="6" y="189"/>
                    <a:pt x="19" y="207"/>
                  </a:cubicBezTo>
                  <a:cubicBezTo>
                    <a:pt x="34" y="226"/>
                    <a:pt x="56" y="237"/>
                    <a:pt x="80" y="237"/>
                  </a:cubicBezTo>
                  <a:lnTo>
                    <a:pt x="305" y="237"/>
                  </a:lnTo>
                  <a:cubicBezTo>
                    <a:pt x="329" y="237"/>
                    <a:pt x="351" y="226"/>
                    <a:pt x="366" y="207"/>
                  </a:cubicBezTo>
                  <a:cubicBezTo>
                    <a:pt x="379" y="189"/>
                    <a:pt x="383" y="164"/>
                    <a:pt x="378" y="142"/>
                  </a:cubicBezTo>
                  <a:lnTo>
                    <a:pt x="354" y="5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Freeform 20">
              <a:extLst>
                <a:ext uri="{FF2B5EF4-FFF2-40B4-BE49-F238E27FC236}">
                  <a16:creationId xmlns:a16="http://schemas.microsoft.com/office/drawing/2014/main" id="{41D11083-0B0E-504E-8C31-1D34B25C0F7D}"/>
                </a:ext>
              </a:extLst>
            </p:cNvPr>
            <p:cNvSpPr>
              <a:spLocks noChangeArrowheads="1"/>
            </p:cNvSpPr>
            <p:nvPr/>
          </p:nvSpPr>
          <p:spPr bwMode="auto">
            <a:xfrm>
              <a:off x="17899667" y="2704864"/>
              <a:ext cx="209632" cy="209632"/>
            </a:xfrm>
            <a:custGeom>
              <a:avLst/>
              <a:gdLst>
                <a:gd name="T0" fmla="*/ 61686 w 245"/>
                <a:gd name="T1" fmla="*/ 29276 h 249"/>
                <a:gd name="T2" fmla="*/ 61686 w 245"/>
                <a:gd name="T3" fmla="*/ 58910 h 249"/>
                <a:gd name="T4" fmla="*/ 61686 w 245"/>
                <a:gd name="T5" fmla="*/ 58910 h 249"/>
                <a:gd name="T6" fmla="*/ 58420 w 245"/>
                <a:gd name="T7" fmla="*/ 62123 h 249"/>
                <a:gd name="T8" fmla="*/ 30117 w 245"/>
                <a:gd name="T9" fmla="*/ 62123 h 249"/>
                <a:gd name="T10" fmla="*/ 30117 w 245"/>
                <a:gd name="T11" fmla="*/ 62123 h 249"/>
                <a:gd name="T12" fmla="*/ 27214 w 245"/>
                <a:gd name="T13" fmla="*/ 58910 h 249"/>
                <a:gd name="T14" fmla="*/ 27214 w 245"/>
                <a:gd name="T15" fmla="*/ 29276 h 249"/>
                <a:gd name="T16" fmla="*/ 27214 w 245"/>
                <a:gd name="T17" fmla="*/ 29276 h 249"/>
                <a:gd name="T18" fmla="*/ 30117 w 245"/>
                <a:gd name="T19" fmla="*/ 26777 h 249"/>
                <a:gd name="T20" fmla="*/ 58420 w 245"/>
                <a:gd name="T21" fmla="*/ 26777 h 249"/>
                <a:gd name="T22" fmla="*/ 58420 w 245"/>
                <a:gd name="T23" fmla="*/ 26777 h 249"/>
                <a:gd name="T24" fmla="*/ 61686 w 245"/>
                <a:gd name="T25" fmla="*/ 29276 h 249"/>
                <a:gd name="T26" fmla="*/ 0 w 245"/>
                <a:gd name="T27" fmla="*/ 29276 h 249"/>
                <a:gd name="T28" fmla="*/ 0 w 245"/>
                <a:gd name="T29" fmla="*/ 58910 h 249"/>
                <a:gd name="T30" fmla="*/ 0 w 245"/>
                <a:gd name="T31" fmla="*/ 58910 h 249"/>
                <a:gd name="T32" fmla="*/ 30117 w 245"/>
                <a:gd name="T33" fmla="*/ 88543 h 249"/>
                <a:gd name="T34" fmla="*/ 58420 w 245"/>
                <a:gd name="T35" fmla="*/ 88543 h 249"/>
                <a:gd name="T36" fmla="*/ 58420 w 245"/>
                <a:gd name="T37" fmla="*/ 88543 h 249"/>
                <a:gd name="T38" fmla="*/ 88537 w 245"/>
                <a:gd name="T39" fmla="*/ 58910 h 249"/>
                <a:gd name="T40" fmla="*/ 88537 w 245"/>
                <a:gd name="T41" fmla="*/ 29276 h 249"/>
                <a:gd name="T42" fmla="*/ 88537 w 245"/>
                <a:gd name="T43" fmla="*/ 29276 h 249"/>
                <a:gd name="T44" fmla="*/ 58420 w 245"/>
                <a:gd name="T45" fmla="*/ 0 h 249"/>
                <a:gd name="T46" fmla="*/ 30117 w 245"/>
                <a:gd name="T47" fmla="*/ 0 h 249"/>
                <a:gd name="T48" fmla="*/ 30117 w 245"/>
                <a:gd name="T49" fmla="*/ 0 h 249"/>
                <a:gd name="T50" fmla="*/ 0 w 245"/>
                <a:gd name="T51" fmla="*/ 29276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5" h="249">
                  <a:moveTo>
                    <a:pt x="170" y="82"/>
                  </a:moveTo>
                  <a:lnTo>
                    <a:pt x="170" y="165"/>
                  </a:lnTo>
                  <a:cubicBezTo>
                    <a:pt x="170" y="170"/>
                    <a:pt x="166" y="174"/>
                    <a:pt x="161" y="174"/>
                  </a:cubicBezTo>
                  <a:lnTo>
                    <a:pt x="83" y="174"/>
                  </a:lnTo>
                  <a:cubicBezTo>
                    <a:pt x="79" y="174"/>
                    <a:pt x="75" y="170"/>
                    <a:pt x="75" y="165"/>
                  </a:cubicBezTo>
                  <a:lnTo>
                    <a:pt x="75" y="82"/>
                  </a:lnTo>
                  <a:cubicBezTo>
                    <a:pt x="75" y="77"/>
                    <a:pt x="79" y="75"/>
                    <a:pt x="83" y="75"/>
                  </a:cubicBezTo>
                  <a:lnTo>
                    <a:pt x="161" y="75"/>
                  </a:lnTo>
                  <a:cubicBezTo>
                    <a:pt x="166" y="75"/>
                    <a:pt x="170" y="77"/>
                    <a:pt x="170" y="82"/>
                  </a:cubicBezTo>
                  <a:close/>
                  <a:moveTo>
                    <a:pt x="0" y="82"/>
                  </a:moveTo>
                  <a:lnTo>
                    <a:pt x="0" y="165"/>
                  </a:lnTo>
                  <a:cubicBezTo>
                    <a:pt x="0" y="211"/>
                    <a:pt x="37" y="248"/>
                    <a:pt x="83" y="248"/>
                  </a:cubicBezTo>
                  <a:lnTo>
                    <a:pt x="161" y="248"/>
                  </a:lnTo>
                  <a:cubicBezTo>
                    <a:pt x="207" y="248"/>
                    <a:pt x="244" y="211"/>
                    <a:pt x="244" y="165"/>
                  </a:cubicBezTo>
                  <a:lnTo>
                    <a:pt x="244" y="82"/>
                  </a:lnTo>
                  <a:cubicBezTo>
                    <a:pt x="244" y="37"/>
                    <a:pt x="207" y="0"/>
                    <a:pt x="161" y="0"/>
                  </a:cubicBezTo>
                  <a:lnTo>
                    <a:pt x="83" y="0"/>
                  </a:lnTo>
                  <a:cubicBezTo>
                    <a:pt x="37" y="0"/>
                    <a:pt x="0" y="37"/>
                    <a:pt x="0" y="8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Freeform 21">
              <a:extLst>
                <a:ext uri="{FF2B5EF4-FFF2-40B4-BE49-F238E27FC236}">
                  <a16:creationId xmlns:a16="http://schemas.microsoft.com/office/drawing/2014/main" id="{8C6B8D05-D794-6140-B3D6-AF1AFEA47F75}"/>
                </a:ext>
              </a:extLst>
            </p:cNvPr>
            <p:cNvSpPr>
              <a:spLocks noChangeArrowheads="1"/>
            </p:cNvSpPr>
            <p:nvPr/>
          </p:nvSpPr>
          <p:spPr bwMode="auto">
            <a:xfrm>
              <a:off x="17839772" y="2936957"/>
              <a:ext cx="325677" cy="202145"/>
            </a:xfrm>
            <a:custGeom>
              <a:avLst/>
              <a:gdLst>
                <a:gd name="T0" fmla="*/ 109413 w 385"/>
                <a:gd name="T1" fmla="*/ 58711 h 238"/>
                <a:gd name="T2" fmla="*/ 28340 w 385"/>
                <a:gd name="T3" fmla="*/ 58711 h 238"/>
                <a:gd name="T4" fmla="*/ 28340 w 385"/>
                <a:gd name="T5" fmla="*/ 58711 h 238"/>
                <a:gd name="T6" fmla="*/ 28340 w 385"/>
                <a:gd name="T7" fmla="*/ 57990 h 238"/>
                <a:gd name="T8" fmla="*/ 36232 w 385"/>
                <a:gd name="T9" fmla="*/ 27014 h 238"/>
                <a:gd name="T10" fmla="*/ 36232 w 385"/>
                <a:gd name="T11" fmla="*/ 27014 h 238"/>
                <a:gd name="T12" fmla="*/ 36591 w 385"/>
                <a:gd name="T13" fmla="*/ 27014 h 238"/>
                <a:gd name="T14" fmla="*/ 101163 w 385"/>
                <a:gd name="T15" fmla="*/ 27014 h 238"/>
                <a:gd name="T16" fmla="*/ 101163 w 385"/>
                <a:gd name="T17" fmla="*/ 27014 h 238"/>
                <a:gd name="T18" fmla="*/ 101521 w 385"/>
                <a:gd name="T19" fmla="*/ 27014 h 238"/>
                <a:gd name="T20" fmla="*/ 109413 w 385"/>
                <a:gd name="T21" fmla="*/ 57990 h 238"/>
                <a:gd name="T22" fmla="*/ 109413 w 385"/>
                <a:gd name="T23" fmla="*/ 57990 h 238"/>
                <a:gd name="T24" fmla="*/ 109413 w 385"/>
                <a:gd name="T25" fmla="*/ 58711 h 238"/>
                <a:gd name="T26" fmla="*/ 135601 w 385"/>
                <a:gd name="T27" fmla="*/ 51147 h 238"/>
                <a:gd name="T28" fmla="*/ 126991 w 385"/>
                <a:gd name="T29" fmla="*/ 20171 h 238"/>
                <a:gd name="T30" fmla="*/ 126991 w 385"/>
                <a:gd name="T31" fmla="*/ 20171 h 238"/>
                <a:gd name="T32" fmla="*/ 101163 w 385"/>
                <a:gd name="T33" fmla="*/ 0 h 238"/>
                <a:gd name="T34" fmla="*/ 36591 w 385"/>
                <a:gd name="T35" fmla="*/ 0 h 238"/>
                <a:gd name="T36" fmla="*/ 36591 w 385"/>
                <a:gd name="T37" fmla="*/ 0 h 238"/>
                <a:gd name="T38" fmla="*/ 10762 w 385"/>
                <a:gd name="T39" fmla="*/ 20171 h 238"/>
                <a:gd name="T40" fmla="*/ 2511 w 385"/>
                <a:gd name="T41" fmla="*/ 51147 h 238"/>
                <a:gd name="T42" fmla="*/ 2511 w 385"/>
                <a:gd name="T43" fmla="*/ 51147 h 238"/>
                <a:gd name="T44" fmla="*/ 7175 w 385"/>
                <a:gd name="T45" fmla="*/ 74559 h 238"/>
                <a:gd name="T46" fmla="*/ 7175 w 385"/>
                <a:gd name="T47" fmla="*/ 74559 h 238"/>
                <a:gd name="T48" fmla="*/ 28340 w 385"/>
                <a:gd name="T49" fmla="*/ 85365 h 238"/>
                <a:gd name="T50" fmla="*/ 109413 w 385"/>
                <a:gd name="T51" fmla="*/ 85365 h 238"/>
                <a:gd name="T52" fmla="*/ 109413 w 385"/>
                <a:gd name="T53" fmla="*/ 85365 h 238"/>
                <a:gd name="T54" fmla="*/ 130937 w 385"/>
                <a:gd name="T55" fmla="*/ 74559 h 238"/>
                <a:gd name="T56" fmla="*/ 130937 w 385"/>
                <a:gd name="T57" fmla="*/ 74559 h 238"/>
                <a:gd name="T58" fmla="*/ 135601 w 385"/>
                <a:gd name="T59" fmla="*/ 51147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5" h="238">
                  <a:moveTo>
                    <a:pt x="305" y="163"/>
                  </a:moveTo>
                  <a:lnTo>
                    <a:pt x="79" y="163"/>
                  </a:lnTo>
                  <a:cubicBezTo>
                    <a:pt x="79" y="163"/>
                    <a:pt x="77" y="163"/>
                    <a:pt x="79" y="161"/>
                  </a:cubicBezTo>
                  <a:lnTo>
                    <a:pt x="101" y="75"/>
                  </a:lnTo>
                  <a:cubicBezTo>
                    <a:pt x="102" y="75"/>
                    <a:pt x="102" y="75"/>
                    <a:pt x="102" y="75"/>
                  </a:cubicBezTo>
                  <a:lnTo>
                    <a:pt x="282" y="75"/>
                  </a:lnTo>
                  <a:lnTo>
                    <a:pt x="283" y="75"/>
                  </a:lnTo>
                  <a:lnTo>
                    <a:pt x="305" y="161"/>
                  </a:lnTo>
                  <a:cubicBezTo>
                    <a:pt x="307" y="163"/>
                    <a:pt x="305" y="163"/>
                    <a:pt x="305" y="163"/>
                  </a:cubicBezTo>
                  <a:close/>
                  <a:moveTo>
                    <a:pt x="378" y="142"/>
                  </a:moveTo>
                  <a:lnTo>
                    <a:pt x="354" y="56"/>
                  </a:lnTo>
                  <a:cubicBezTo>
                    <a:pt x="345" y="23"/>
                    <a:pt x="316" y="0"/>
                    <a:pt x="282" y="0"/>
                  </a:cubicBezTo>
                  <a:lnTo>
                    <a:pt x="102" y="0"/>
                  </a:lnTo>
                  <a:cubicBezTo>
                    <a:pt x="68" y="0"/>
                    <a:pt x="39" y="23"/>
                    <a:pt x="30" y="56"/>
                  </a:cubicBezTo>
                  <a:lnTo>
                    <a:pt x="7" y="142"/>
                  </a:lnTo>
                  <a:cubicBezTo>
                    <a:pt x="0" y="164"/>
                    <a:pt x="5" y="189"/>
                    <a:pt x="20" y="207"/>
                  </a:cubicBezTo>
                  <a:cubicBezTo>
                    <a:pt x="35" y="226"/>
                    <a:pt x="55" y="237"/>
                    <a:pt x="79" y="237"/>
                  </a:cubicBezTo>
                  <a:lnTo>
                    <a:pt x="305" y="237"/>
                  </a:lnTo>
                  <a:cubicBezTo>
                    <a:pt x="329" y="237"/>
                    <a:pt x="350" y="226"/>
                    <a:pt x="365" y="207"/>
                  </a:cubicBezTo>
                  <a:cubicBezTo>
                    <a:pt x="380" y="189"/>
                    <a:pt x="384" y="164"/>
                    <a:pt x="378" y="1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Freeform 22">
              <a:extLst>
                <a:ext uri="{FF2B5EF4-FFF2-40B4-BE49-F238E27FC236}">
                  <a16:creationId xmlns:a16="http://schemas.microsoft.com/office/drawing/2014/main" id="{FDA26B25-6ED0-2C42-9260-C6AF0E5CBFF3}"/>
                </a:ext>
              </a:extLst>
            </p:cNvPr>
            <p:cNvSpPr>
              <a:spLocks noChangeArrowheads="1"/>
            </p:cNvSpPr>
            <p:nvPr/>
          </p:nvSpPr>
          <p:spPr bwMode="auto">
            <a:xfrm>
              <a:off x="17244565" y="2386671"/>
              <a:ext cx="763660" cy="288246"/>
            </a:xfrm>
            <a:custGeom>
              <a:avLst/>
              <a:gdLst>
                <a:gd name="T0" fmla="*/ 9366 w 899"/>
                <a:gd name="T1" fmla="*/ 118653 h 341"/>
                <a:gd name="T2" fmla="*/ 9366 w 899"/>
                <a:gd name="T3" fmla="*/ 118653 h 341"/>
                <a:gd name="T4" fmla="*/ 27018 w 899"/>
                <a:gd name="T5" fmla="*/ 112201 h 341"/>
                <a:gd name="T6" fmla="*/ 27018 w 899"/>
                <a:gd name="T7" fmla="*/ 112201 h 341"/>
                <a:gd name="T8" fmla="*/ 80692 w 899"/>
                <a:gd name="T9" fmla="*/ 50186 h 341"/>
                <a:gd name="T10" fmla="*/ 80692 w 899"/>
                <a:gd name="T11" fmla="*/ 50186 h 341"/>
                <a:gd name="T12" fmla="*/ 162105 w 899"/>
                <a:gd name="T13" fmla="*/ 26527 h 341"/>
                <a:gd name="T14" fmla="*/ 162105 w 899"/>
                <a:gd name="T15" fmla="*/ 26527 h 341"/>
                <a:gd name="T16" fmla="*/ 242797 w 899"/>
                <a:gd name="T17" fmla="*/ 50186 h 341"/>
                <a:gd name="T18" fmla="*/ 242797 w 899"/>
                <a:gd name="T19" fmla="*/ 50186 h 341"/>
                <a:gd name="T20" fmla="*/ 295752 w 899"/>
                <a:gd name="T21" fmla="*/ 111125 h 341"/>
                <a:gd name="T22" fmla="*/ 295752 w 899"/>
                <a:gd name="T23" fmla="*/ 111125 h 341"/>
                <a:gd name="T24" fmla="*/ 314124 w 899"/>
                <a:gd name="T25" fmla="*/ 117936 h 341"/>
                <a:gd name="T26" fmla="*/ 314124 w 899"/>
                <a:gd name="T27" fmla="*/ 117936 h 341"/>
                <a:gd name="T28" fmla="*/ 320608 w 899"/>
                <a:gd name="T29" fmla="*/ 99654 h 341"/>
                <a:gd name="T30" fmla="*/ 320608 w 899"/>
                <a:gd name="T31" fmla="*/ 99654 h 341"/>
                <a:gd name="T32" fmla="*/ 256847 w 899"/>
                <a:gd name="T33" fmla="*/ 27961 h 341"/>
                <a:gd name="T34" fmla="*/ 256847 w 899"/>
                <a:gd name="T35" fmla="*/ 27961 h 341"/>
                <a:gd name="T36" fmla="*/ 162105 w 899"/>
                <a:gd name="T37" fmla="*/ 0 h 341"/>
                <a:gd name="T38" fmla="*/ 162105 w 899"/>
                <a:gd name="T39" fmla="*/ 0 h 341"/>
                <a:gd name="T40" fmla="*/ 65923 w 899"/>
                <a:gd name="T41" fmla="*/ 27961 h 341"/>
                <a:gd name="T42" fmla="*/ 65923 w 899"/>
                <a:gd name="T43" fmla="*/ 27961 h 341"/>
                <a:gd name="T44" fmla="*/ 2522 w 899"/>
                <a:gd name="T45" fmla="*/ 101088 h 341"/>
                <a:gd name="T46" fmla="*/ 2522 w 899"/>
                <a:gd name="T47" fmla="*/ 101088 h 341"/>
                <a:gd name="T48" fmla="*/ 9366 w 899"/>
                <a:gd name="T49" fmla="*/ 118653 h 34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99" h="341">
                  <a:moveTo>
                    <a:pt x="26" y="331"/>
                  </a:moveTo>
                  <a:lnTo>
                    <a:pt x="26" y="331"/>
                  </a:lnTo>
                  <a:cubicBezTo>
                    <a:pt x="45" y="340"/>
                    <a:pt x="69" y="326"/>
                    <a:pt x="75" y="313"/>
                  </a:cubicBezTo>
                  <a:cubicBezTo>
                    <a:pt x="108" y="242"/>
                    <a:pt x="159" y="183"/>
                    <a:pt x="224" y="140"/>
                  </a:cubicBezTo>
                  <a:cubicBezTo>
                    <a:pt x="292" y="97"/>
                    <a:pt x="369" y="74"/>
                    <a:pt x="450" y="74"/>
                  </a:cubicBezTo>
                  <a:cubicBezTo>
                    <a:pt x="528" y="74"/>
                    <a:pt x="606" y="97"/>
                    <a:pt x="674" y="140"/>
                  </a:cubicBezTo>
                  <a:cubicBezTo>
                    <a:pt x="737" y="182"/>
                    <a:pt x="789" y="241"/>
                    <a:pt x="821" y="310"/>
                  </a:cubicBezTo>
                  <a:cubicBezTo>
                    <a:pt x="830" y="329"/>
                    <a:pt x="853" y="337"/>
                    <a:pt x="872" y="329"/>
                  </a:cubicBezTo>
                  <a:cubicBezTo>
                    <a:pt x="890" y="319"/>
                    <a:pt x="898" y="297"/>
                    <a:pt x="890" y="278"/>
                  </a:cubicBezTo>
                  <a:cubicBezTo>
                    <a:pt x="851" y="196"/>
                    <a:pt x="789" y="127"/>
                    <a:pt x="713" y="78"/>
                  </a:cubicBezTo>
                  <a:cubicBezTo>
                    <a:pt x="635" y="26"/>
                    <a:pt x="543" y="0"/>
                    <a:pt x="450" y="0"/>
                  </a:cubicBezTo>
                  <a:cubicBezTo>
                    <a:pt x="355" y="0"/>
                    <a:pt x="263" y="28"/>
                    <a:pt x="183" y="78"/>
                  </a:cubicBezTo>
                  <a:cubicBezTo>
                    <a:pt x="106" y="128"/>
                    <a:pt x="45" y="199"/>
                    <a:pt x="7" y="282"/>
                  </a:cubicBezTo>
                  <a:cubicBezTo>
                    <a:pt x="0" y="300"/>
                    <a:pt x="7" y="322"/>
                    <a:pt x="26" y="3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36" name="Group 35">
            <a:extLst>
              <a:ext uri="{FF2B5EF4-FFF2-40B4-BE49-F238E27FC236}">
                <a16:creationId xmlns:a16="http://schemas.microsoft.com/office/drawing/2014/main" id="{2226B07B-B1F7-5C47-8ED5-C8DAD3A477D6}"/>
              </a:ext>
            </a:extLst>
          </p:cNvPr>
          <p:cNvGrpSpPr/>
          <p:nvPr/>
        </p:nvGrpSpPr>
        <p:grpSpPr>
          <a:xfrm>
            <a:off x="3020487" y="4886013"/>
            <a:ext cx="391781" cy="365932"/>
            <a:chOff x="8657130" y="2323034"/>
            <a:chExt cx="1078109" cy="1006982"/>
          </a:xfrm>
          <a:solidFill>
            <a:schemeClr val="tx1"/>
          </a:solidFill>
        </p:grpSpPr>
        <p:sp>
          <p:nvSpPr>
            <p:cNvPr id="37" name="Freeform 36">
              <a:extLst>
                <a:ext uri="{FF2B5EF4-FFF2-40B4-BE49-F238E27FC236}">
                  <a16:creationId xmlns:a16="http://schemas.microsoft.com/office/drawing/2014/main" id="{0988BBD8-B5D4-4F43-AEFE-9998B64DD8C7}"/>
                </a:ext>
              </a:extLst>
            </p:cNvPr>
            <p:cNvSpPr>
              <a:spLocks noChangeArrowheads="1"/>
            </p:cNvSpPr>
            <p:nvPr/>
          </p:nvSpPr>
          <p:spPr bwMode="auto">
            <a:xfrm>
              <a:off x="8657130" y="2323034"/>
              <a:ext cx="1078109" cy="1006982"/>
            </a:xfrm>
            <a:custGeom>
              <a:avLst/>
              <a:gdLst>
                <a:gd name="T0" fmla="*/ 228239 w 1268"/>
                <a:gd name="T1" fmla="*/ 347237 h 1188"/>
                <a:gd name="T2" fmla="*/ 228239 w 1268"/>
                <a:gd name="T3" fmla="*/ 347237 h 1188"/>
                <a:gd name="T4" fmla="*/ 198673 w 1268"/>
                <a:gd name="T5" fmla="*/ 345440 h 1188"/>
                <a:gd name="T6" fmla="*/ 198673 w 1268"/>
                <a:gd name="T7" fmla="*/ 345440 h 1188"/>
                <a:gd name="T8" fmla="*/ 183890 w 1268"/>
                <a:gd name="T9" fmla="*/ 350832 h 1188"/>
                <a:gd name="T10" fmla="*/ 183890 w 1268"/>
                <a:gd name="T11" fmla="*/ 350832 h 1188"/>
                <a:gd name="T12" fmla="*/ 119709 w 1268"/>
                <a:gd name="T13" fmla="*/ 389294 h 1188"/>
                <a:gd name="T14" fmla="*/ 119709 w 1268"/>
                <a:gd name="T15" fmla="*/ 389294 h 1188"/>
                <a:gd name="T16" fmla="*/ 72835 w 1268"/>
                <a:gd name="T17" fmla="*/ 398280 h 1188"/>
                <a:gd name="T18" fmla="*/ 72835 w 1268"/>
                <a:gd name="T19" fmla="*/ 398280 h 1188"/>
                <a:gd name="T20" fmla="*/ 90503 w 1268"/>
                <a:gd name="T21" fmla="*/ 380307 h 1188"/>
                <a:gd name="T22" fmla="*/ 90503 w 1268"/>
                <a:gd name="T23" fmla="*/ 380307 h 1188"/>
                <a:gd name="T24" fmla="*/ 107449 w 1268"/>
                <a:gd name="T25" fmla="*/ 333937 h 1188"/>
                <a:gd name="T26" fmla="*/ 107449 w 1268"/>
                <a:gd name="T27" fmla="*/ 333937 h 1188"/>
                <a:gd name="T28" fmla="*/ 106368 w 1268"/>
                <a:gd name="T29" fmla="*/ 322435 h 1188"/>
                <a:gd name="T30" fmla="*/ 106368 w 1268"/>
                <a:gd name="T31" fmla="*/ 322435 h 1188"/>
                <a:gd name="T32" fmla="*/ 98796 w 1268"/>
                <a:gd name="T33" fmla="*/ 309494 h 1188"/>
                <a:gd name="T34" fmla="*/ 98796 w 1268"/>
                <a:gd name="T35" fmla="*/ 309494 h 1188"/>
                <a:gd name="T36" fmla="*/ 26682 w 1268"/>
                <a:gd name="T37" fmla="*/ 186559 h 1188"/>
                <a:gd name="T38" fmla="*/ 26682 w 1268"/>
                <a:gd name="T39" fmla="*/ 186559 h 1188"/>
                <a:gd name="T40" fmla="*/ 228239 w 1268"/>
                <a:gd name="T41" fmla="*/ 26600 h 1188"/>
                <a:gd name="T42" fmla="*/ 228239 w 1268"/>
                <a:gd name="T43" fmla="*/ 26600 h 1188"/>
                <a:gd name="T44" fmla="*/ 429797 w 1268"/>
                <a:gd name="T45" fmla="*/ 186559 h 1188"/>
                <a:gd name="T46" fmla="*/ 429797 w 1268"/>
                <a:gd name="T47" fmla="*/ 186559 h 1188"/>
                <a:gd name="T48" fmla="*/ 228239 w 1268"/>
                <a:gd name="T49" fmla="*/ 347237 h 1188"/>
                <a:gd name="T50" fmla="*/ 388692 w 1268"/>
                <a:gd name="T51" fmla="*/ 53559 h 1188"/>
                <a:gd name="T52" fmla="*/ 388692 w 1268"/>
                <a:gd name="T53" fmla="*/ 53559 h 1188"/>
                <a:gd name="T54" fmla="*/ 228239 w 1268"/>
                <a:gd name="T55" fmla="*/ 0 h 1188"/>
                <a:gd name="T56" fmla="*/ 228239 w 1268"/>
                <a:gd name="T57" fmla="*/ 0 h 1188"/>
                <a:gd name="T58" fmla="*/ 67787 w 1268"/>
                <a:gd name="T59" fmla="*/ 53559 h 1188"/>
                <a:gd name="T60" fmla="*/ 67787 w 1268"/>
                <a:gd name="T61" fmla="*/ 53559 h 1188"/>
                <a:gd name="T62" fmla="*/ 0 w 1268"/>
                <a:gd name="T63" fmla="*/ 186559 h 1188"/>
                <a:gd name="T64" fmla="*/ 0 w 1268"/>
                <a:gd name="T65" fmla="*/ 186559 h 1188"/>
                <a:gd name="T66" fmla="*/ 80046 w 1268"/>
                <a:gd name="T67" fmla="*/ 329264 h 1188"/>
                <a:gd name="T68" fmla="*/ 80046 w 1268"/>
                <a:gd name="T69" fmla="*/ 329264 h 1188"/>
                <a:gd name="T70" fmla="*/ 80407 w 1268"/>
                <a:gd name="T71" fmla="*/ 333937 h 1188"/>
                <a:gd name="T72" fmla="*/ 80407 w 1268"/>
                <a:gd name="T73" fmla="*/ 333937 h 1188"/>
                <a:gd name="T74" fmla="*/ 38941 w 1268"/>
                <a:gd name="T75" fmla="*/ 388934 h 1188"/>
                <a:gd name="T76" fmla="*/ 38941 w 1268"/>
                <a:gd name="T77" fmla="*/ 388934 h 1188"/>
                <a:gd name="T78" fmla="*/ 28485 w 1268"/>
                <a:gd name="T79" fmla="*/ 406548 h 1188"/>
                <a:gd name="T80" fmla="*/ 28485 w 1268"/>
                <a:gd name="T81" fmla="*/ 406548 h 1188"/>
                <a:gd name="T82" fmla="*/ 34615 w 1268"/>
                <a:gd name="T83" fmla="*/ 421286 h 1188"/>
                <a:gd name="T84" fmla="*/ 34615 w 1268"/>
                <a:gd name="T85" fmla="*/ 421286 h 1188"/>
                <a:gd name="T86" fmla="*/ 48677 w 1268"/>
                <a:gd name="T87" fmla="*/ 426678 h 1188"/>
                <a:gd name="T88" fmla="*/ 48677 w 1268"/>
                <a:gd name="T89" fmla="*/ 426678 h 1188"/>
                <a:gd name="T90" fmla="*/ 49758 w 1268"/>
                <a:gd name="T91" fmla="*/ 426678 h 1188"/>
                <a:gd name="T92" fmla="*/ 49758 w 1268"/>
                <a:gd name="T93" fmla="*/ 426678 h 1188"/>
                <a:gd name="T94" fmla="*/ 199755 w 1268"/>
                <a:gd name="T95" fmla="*/ 372399 h 1188"/>
                <a:gd name="T96" fmla="*/ 199755 w 1268"/>
                <a:gd name="T97" fmla="*/ 372399 h 1188"/>
                <a:gd name="T98" fmla="*/ 228239 w 1268"/>
                <a:gd name="T99" fmla="*/ 374197 h 1188"/>
                <a:gd name="T100" fmla="*/ 228239 w 1268"/>
                <a:gd name="T101" fmla="*/ 374197 h 1188"/>
                <a:gd name="T102" fmla="*/ 388692 w 1268"/>
                <a:gd name="T103" fmla="*/ 320278 h 1188"/>
                <a:gd name="T104" fmla="*/ 388692 w 1268"/>
                <a:gd name="T105" fmla="*/ 320278 h 1188"/>
                <a:gd name="T106" fmla="*/ 456839 w 1268"/>
                <a:gd name="T107" fmla="*/ 186559 h 1188"/>
                <a:gd name="T108" fmla="*/ 456839 w 1268"/>
                <a:gd name="T109" fmla="*/ 186559 h 1188"/>
                <a:gd name="T110" fmla="*/ 388692 w 1268"/>
                <a:gd name="T111" fmla="*/ 53559 h 118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268" h="1188">
                  <a:moveTo>
                    <a:pt x="633" y="966"/>
                  </a:moveTo>
                  <a:lnTo>
                    <a:pt x="633" y="966"/>
                  </a:lnTo>
                  <a:cubicBezTo>
                    <a:pt x="606" y="966"/>
                    <a:pt x="577" y="965"/>
                    <a:pt x="551" y="961"/>
                  </a:cubicBezTo>
                  <a:cubicBezTo>
                    <a:pt x="535" y="959"/>
                    <a:pt x="522" y="965"/>
                    <a:pt x="510" y="976"/>
                  </a:cubicBezTo>
                  <a:cubicBezTo>
                    <a:pt x="458" y="1026"/>
                    <a:pt x="400" y="1062"/>
                    <a:pt x="332" y="1083"/>
                  </a:cubicBezTo>
                  <a:cubicBezTo>
                    <a:pt x="293" y="1095"/>
                    <a:pt x="251" y="1104"/>
                    <a:pt x="202" y="1108"/>
                  </a:cubicBezTo>
                  <a:cubicBezTo>
                    <a:pt x="221" y="1094"/>
                    <a:pt x="237" y="1076"/>
                    <a:pt x="251" y="1058"/>
                  </a:cubicBezTo>
                  <a:cubicBezTo>
                    <a:pt x="282" y="1018"/>
                    <a:pt x="298" y="974"/>
                    <a:pt x="298" y="929"/>
                  </a:cubicBezTo>
                  <a:cubicBezTo>
                    <a:pt x="298" y="917"/>
                    <a:pt x="296" y="907"/>
                    <a:pt x="295" y="897"/>
                  </a:cubicBezTo>
                  <a:cubicBezTo>
                    <a:pt x="293" y="882"/>
                    <a:pt x="286" y="870"/>
                    <a:pt x="274" y="861"/>
                  </a:cubicBezTo>
                  <a:cubicBezTo>
                    <a:pt x="146" y="777"/>
                    <a:pt x="74" y="651"/>
                    <a:pt x="74" y="519"/>
                  </a:cubicBezTo>
                  <a:cubicBezTo>
                    <a:pt x="74" y="273"/>
                    <a:pt x="324" y="74"/>
                    <a:pt x="633" y="74"/>
                  </a:cubicBezTo>
                  <a:cubicBezTo>
                    <a:pt x="942" y="74"/>
                    <a:pt x="1192" y="273"/>
                    <a:pt x="1192" y="519"/>
                  </a:cubicBezTo>
                  <a:cubicBezTo>
                    <a:pt x="1192" y="766"/>
                    <a:pt x="942" y="966"/>
                    <a:pt x="633" y="966"/>
                  </a:cubicBezTo>
                  <a:close/>
                  <a:moveTo>
                    <a:pt x="1078" y="149"/>
                  </a:moveTo>
                  <a:lnTo>
                    <a:pt x="1078" y="149"/>
                  </a:lnTo>
                  <a:cubicBezTo>
                    <a:pt x="958" y="53"/>
                    <a:pt x="801" y="0"/>
                    <a:pt x="633" y="0"/>
                  </a:cubicBezTo>
                  <a:cubicBezTo>
                    <a:pt x="465" y="0"/>
                    <a:pt x="307" y="53"/>
                    <a:pt x="188" y="149"/>
                  </a:cubicBezTo>
                  <a:cubicBezTo>
                    <a:pt x="67" y="248"/>
                    <a:pt x="0" y="380"/>
                    <a:pt x="0" y="519"/>
                  </a:cubicBezTo>
                  <a:cubicBezTo>
                    <a:pt x="0" y="673"/>
                    <a:pt x="80" y="817"/>
                    <a:pt x="222" y="916"/>
                  </a:cubicBezTo>
                  <a:cubicBezTo>
                    <a:pt x="223" y="920"/>
                    <a:pt x="223" y="925"/>
                    <a:pt x="223" y="929"/>
                  </a:cubicBezTo>
                  <a:cubicBezTo>
                    <a:pt x="223" y="974"/>
                    <a:pt x="193" y="1038"/>
                    <a:pt x="108" y="1082"/>
                  </a:cubicBezTo>
                  <a:cubicBezTo>
                    <a:pt x="91" y="1092"/>
                    <a:pt x="79" y="1110"/>
                    <a:pt x="79" y="1131"/>
                  </a:cubicBezTo>
                  <a:cubicBezTo>
                    <a:pt x="79" y="1147"/>
                    <a:pt x="85" y="1162"/>
                    <a:pt x="96" y="1172"/>
                  </a:cubicBezTo>
                  <a:cubicBezTo>
                    <a:pt x="107" y="1183"/>
                    <a:pt x="120" y="1187"/>
                    <a:pt x="135" y="1187"/>
                  </a:cubicBezTo>
                  <a:cubicBezTo>
                    <a:pt x="137" y="1187"/>
                    <a:pt x="137" y="1187"/>
                    <a:pt x="138" y="1187"/>
                  </a:cubicBezTo>
                  <a:cubicBezTo>
                    <a:pt x="268" y="1183"/>
                    <a:pt x="419" y="1160"/>
                    <a:pt x="554" y="1036"/>
                  </a:cubicBezTo>
                  <a:cubicBezTo>
                    <a:pt x="579" y="1039"/>
                    <a:pt x="606" y="1041"/>
                    <a:pt x="633" y="1041"/>
                  </a:cubicBezTo>
                  <a:cubicBezTo>
                    <a:pt x="801" y="1041"/>
                    <a:pt x="959" y="987"/>
                    <a:pt x="1078" y="891"/>
                  </a:cubicBezTo>
                  <a:cubicBezTo>
                    <a:pt x="1199" y="792"/>
                    <a:pt x="1267" y="660"/>
                    <a:pt x="1267" y="519"/>
                  </a:cubicBezTo>
                  <a:cubicBezTo>
                    <a:pt x="1267" y="380"/>
                    <a:pt x="1199" y="248"/>
                    <a:pt x="1078" y="149"/>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 name="Freeform 37">
              <a:extLst>
                <a:ext uri="{FF2B5EF4-FFF2-40B4-BE49-F238E27FC236}">
                  <a16:creationId xmlns:a16="http://schemas.microsoft.com/office/drawing/2014/main" id="{003DB7F4-C8CD-B448-BCEC-649EC8409165}"/>
                </a:ext>
              </a:extLst>
            </p:cNvPr>
            <p:cNvSpPr>
              <a:spLocks noChangeArrowheads="1"/>
            </p:cNvSpPr>
            <p:nvPr/>
          </p:nvSpPr>
          <p:spPr bwMode="auto">
            <a:xfrm>
              <a:off x="8877993" y="2629995"/>
              <a:ext cx="640126" cy="325677"/>
            </a:xfrm>
            <a:custGeom>
              <a:avLst/>
              <a:gdLst>
                <a:gd name="T0" fmla="*/ 228144 w 752"/>
                <a:gd name="T1" fmla="*/ 111067 h 383"/>
                <a:gd name="T2" fmla="*/ 244388 w 752"/>
                <a:gd name="T3" fmla="*/ 95200 h 383"/>
                <a:gd name="T4" fmla="*/ 109740 w 752"/>
                <a:gd name="T5" fmla="*/ 111067 h 383"/>
                <a:gd name="T6" fmla="*/ 93857 w 752"/>
                <a:gd name="T7" fmla="*/ 95200 h 383"/>
                <a:gd name="T8" fmla="*/ 109740 w 752"/>
                <a:gd name="T9" fmla="*/ 111067 h 383"/>
                <a:gd name="T10" fmla="*/ 42596 w 752"/>
                <a:gd name="T11" fmla="*/ 27406 h 383"/>
                <a:gd name="T12" fmla="*/ 26352 w 752"/>
                <a:gd name="T13" fmla="*/ 42912 h 383"/>
                <a:gd name="T14" fmla="*/ 162083 w 752"/>
                <a:gd name="T15" fmla="*/ 27406 h 383"/>
                <a:gd name="T16" fmla="*/ 177244 w 752"/>
                <a:gd name="T17" fmla="*/ 42912 h 383"/>
                <a:gd name="T18" fmla="*/ 162083 w 752"/>
                <a:gd name="T19" fmla="*/ 27406 h 383"/>
                <a:gd name="T20" fmla="*/ 225617 w 752"/>
                <a:gd name="T21" fmla="*/ 68515 h 383"/>
                <a:gd name="T22" fmla="*/ 221285 w 752"/>
                <a:gd name="T23" fmla="*/ 68515 h 383"/>
                <a:gd name="T24" fmla="*/ 203597 w 752"/>
                <a:gd name="T25" fmla="*/ 50845 h 383"/>
                <a:gd name="T26" fmla="*/ 204679 w 752"/>
                <a:gd name="T27" fmla="*/ 24882 h 383"/>
                <a:gd name="T28" fmla="*/ 180132 w 752"/>
                <a:gd name="T29" fmla="*/ 0 h 383"/>
                <a:gd name="T30" fmla="*/ 159195 w 752"/>
                <a:gd name="T31" fmla="*/ 0 h 383"/>
                <a:gd name="T32" fmla="*/ 135009 w 752"/>
                <a:gd name="T33" fmla="*/ 45436 h 383"/>
                <a:gd name="T34" fmla="*/ 135731 w 752"/>
                <a:gd name="T35" fmla="*/ 51206 h 383"/>
                <a:gd name="T36" fmla="*/ 118043 w 752"/>
                <a:gd name="T37" fmla="*/ 68876 h 383"/>
                <a:gd name="T38" fmla="*/ 91330 w 752"/>
                <a:gd name="T39" fmla="*/ 68515 h 383"/>
                <a:gd name="T40" fmla="*/ 86637 w 752"/>
                <a:gd name="T41" fmla="*/ 68876 h 383"/>
                <a:gd name="T42" fmla="*/ 68948 w 752"/>
                <a:gd name="T43" fmla="*/ 51206 h 383"/>
                <a:gd name="T44" fmla="*/ 69309 w 752"/>
                <a:gd name="T45" fmla="*/ 24882 h 383"/>
                <a:gd name="T46" fmla="*/ 44762 w 752"/>
                <a:gd name="T47" fmla="*/ 0 h 383"/>
                <a:gd name="T48" fmla="*/ 23825 w 752"/>
                <a:gd name="T49" fmla="*/ 0 h 383"/>
                <a:gd name="T50" fmla="*/ 0 w 752"/>
                <a:gd name="T51" fmla="*/ 45436 h 383"/>
                <a:gd name="T52" fmla="*/ 23825 w 752"/>
                <a:gd name="T53" fmla="*/ 69597 h 383"/>
                <a:gd name="T54" fmla="*/ 44762 w 752"/>
                <a:gd name="T55" fmla="*/ 69597 h 383"/>
                <a:gd name="T56" fmla="*/ 67866 w 752"/>
                <a:gd name="T57" fmla="*/ 87988 h 383"/>
                <a:gd name="T58" fmla="*/ 67144 w 752"/>
                <a:gd name="T59" fmla="*/ 92315 h 383"/>
                <a:gd name="T60" fmla="*/ 67144 w 752"/>
                <a:gd name="T61" fmla="*/ 113230 h 383"/>
                <a:gd name="T62" fmla="*/ 112267 w 752"/>
                <a:gd name="T63" fmla="*/ 137751 h 383"/>
                <a:gd name="T64" fmla="*/ 136814 w 752"/>
                <a:gd name="T65" fmla="*/ 113230 h 383"/>
                <a:gd name="T66" fmla="*/ 136814 w 752"/>
                <a:gd name="T67" fmla="*/ 92315 h 383"/>
                <a:gd name="T68" fmla="*/ 155585 w 752"/>
                <a:gd name="T69" fmla="*/ 69597 h 383"/>
                <a:gd name="T70" fmla="*/ 159195 w 752"/>
                <a:gd name="T71" fmla="*/ 69597 h 383"/>
                <a:gd name="T72" fmla="*/ 180132 w 752"/>
                <a:gd name="T73" fmla="*/ 69597 h 383"/>
                <a:gd name="T74" fmla="*/ 202153 w 752"/>
                <a:gd name="T75" fmla="*/ 87267 h 383"/>
                <a:gd name="T76" fmla="*/ 201431 w 752"/>
                <a:gd name="T77" fmla="*/ 92315 h 383"/>
                <a:gd name="T78" fmla="*/ 201431 w 752"/>
                <a:gd name="T79" fmla="*/ 113230 h 383"/>
                <a:gd name="T80" fmla="*/ 246193 w 752"/>
                <a:gd name="T81" fmla="*/ 137751 h 383"/>
                <a:gd name="T82" fmla="*/ 271101 w 752"/>
                <a:gd name="T83" fmla="*/ 113230 h 383"/>
                <a:gd name="T84" fmla="*/ 271101 w 752"/>
                <a:gd name="T85" fmla="*/ 92315 h 3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52" h="383">
                  <a:moveTo>
                    <a:pt x="677" y="308"/>
                  </a:moveTo>
                  <a:lnTo>
                    <a:pt x="632" y="308"/>
                  </a:lnTo>
                  <a:lnTo>
                    <a:pt x="632" y="264"/>
                  </a:lnTo>
                  <a:lnTo>
                    <a:pt x="677" y="264"/>
                  </a:lnTo>
                  <a:lnTo>
                    <a:pt x="677" y="308"/>
                  </a:lnTo>
                  <a:close/>
                  <a:moveTo>
                    <a:pt x="304" y="308"/>
                  </a:moveTo>
                  <a:lnTo>
                    <a:pt x="260" y="308"/>
                  </a:lnTo>
                  <a:lnTo>
                    <a:pt x="260" y="264"/>
                  </a:lnTo>
                  <a:lnTo>
                    <a:pt x="304" y="264"/>
                  </a:lnTo>
                  <a:lnTo>
                    <a:pt x="304" y="308"/>
                  </a:lnTo>
                  <a:close/>
                  <a:moveTo>
                    <a:pt x="73" y="76"/>
                  </a:moveTo>
                  <a:lnTo>
                    <a:pt x="118" y="76"/>
                  </a:lnTo>
                  <a:lnTo>
                    <a:pt x="118" y="119"/>
                  </a:lnTo>
                  <a:lnTo>
                    <a:pt x="73" y="119"/>
                  </a:lnTo>
                  <a:lnTo>
                    <a:pt x="73" y="76"/>
                  </a:lnTo>
                  <a:close/>
                  <a:moveTo>
                    <a:pt x="449" y="76"/>
                  </a:moveTo>
                  <a:lnTo>
                    <a:pt x="491" y="76"/>
                  </a:lnTo>
                  <a:lnTo>
                    <a:pt x="491" y="119"/>
                  </a:lnTo>
                  <a:lnTo>
                    <a:pt x="449" y="119"/>
                  </a:lnTo>
                  <a:lnTo>
                    <a:pt x="449" y="76"/>
                  </a:lnTo>
                  <a:close/>
                  <a:moveTo>
                    <a:pt x="682" y="190"/>
                  </a:moveTo>
                  <a:lnTo>
                    <a:pt x="625" y="190"/>
                  </a:lnTo>
                  <a:cubicBezTo>
                    <a:pt x="622" y="190"/>
                    <a:pt x="617" y="190"/>
                    <a:pt x="613" y="190"/>
                  </a:cubicBezTo>
                  <a:lnTo>
                    <a:pt x="564" y="141"/>
                  </a:lnTo>
                  <a:cubicBezTo>
                    <a:pt x="565" y="137"/>
                    <a:pt x="567" y="132"/>
                    <a:pt x="567" y="126"/>
                  </a:cubicBezTo>
                  <a:lnTo>
                    <a:pt x="567" y="69"/>
                  </a:lnTo>
                  <a:cubicBezTo>
                    <a:pt x="567" y="32"/>
                    <a:pt x="536" y="0"/>
                    <a:pt x="499" y="0"/>
                  </a:cubicBezTo>
                  <a:lnTo>
                    <a:pt x="441" y="0"/>
                  </a:lnTo>
                  <a:cubicBezTo>
                    <a:pt x="404" y="0"/>
                    <a:pt x="374" y="32"/>
                    <a:pt x="374" y="69"/>
                  </a:cubicBezTo>
                  <a:lnTo>
                    <a:pt x="374" y="126"/>
                  </a:lnTo>
                  <a:cubicBezTo>
                    <a:pt x="374" y="132"/>
                    <a:pt x="374" y="137"/>
                    <a:pt x="376" y="142"/>
                  </a:cubicBezTo>
                  <a:lnTo>
                    <a:pt x="327" y="191"/>
                  </a:lnTo>
                  <a:cubicBezTo>
                    <a:pt x="323" y="190"/>
                    <a:pt x="317" y="190"/>
                    <a:pt x="311" y="190"/>
                  </a:cubicBezTo>
                  <a:lnTo>
                    <a:pt x="253" y="190"/>
                  </a:lnTo>
                  <a:cubicBezTo>
                    <a:pt x="248" y="190"/>
                    <a:pt x="244" y="190"/>
                    <a:pt x="240" y="191"/>
                  </a:cubicBezTo>
                  <a:lnTo>
                    <a:pt x="191" y="142"/>
                  </a:lnTo>
                  <a:cubicBezTo>
                    <a:pt x="191" y="137"/>
                    <a:pt x="192" y="132"/>
                    <a:pt x="192" y="126"/>
                  </a:cubicBezTo>
                  <a:lnTo>
                    <a:pt x="192" y="69"/>
                  </a:lnTo>
                  <a:cubicBezTo>
                    <a:pt x="192" y="32"/>
                    <a:pt x="161" y="0"/>
                    <a:pt x="124" y="0"/>
                  </a:cubicBezTo>
                  <a:lnTo>
                    <a:pt x="66" y="0"/>
                  </a:lnTo>
                  <a:cubicBezTo>
                    <a:pt x="29" y="0"/>
                    <a:pt x="0" y="32"/>
                    <a:pt x="0" y="69"/>
                  </a:cubicBezTo>
                  <a:lnTo>
                    <a:pt x="0" y="126"/>
                  </a:lnTo>
                  <a:cubicBezTo>
                    <a:pt x="0" y="163"/>
                    <a:pt x="29" y="193"/>
                    <a:pt x="66" y="193"/>
                  </a:cubicBezTo>
                  <a:lnTo>
                    <a:pt x="124" y="193"/>
                  </a:lnTo>
                  <a:cubicBezTo>
                    <a:pt x="129" y="193"/>
                    <a:pt x="132" y="193"/>
                    <a:pt x="136" y="193"/>
                  </a:cubicBezTo>
                  <a:lnTo>
                    <a:pt x="188" y="244"/>
                  </a:lnTo>
                  <a:cubicBezTo>
                    <a:pt x="186" y="248"/>
                    <a:pt x="186" y="252"/>
                    <a:pt x="186" y="256"/>
                  </a:cubicBezTo>
                  <a:lnTo>
                    <a:pt x="186" y="314"/>
                  </a:lnTo>
                  <a:cubicBezTo>
                    <a:pt x="186" y="351"/>
                    <a:pt x="216" y="382"/>
                    <a:pt x="253" y="382"/>
                  </a:cubicBezTo>
                  <a:lnTo>
                    <a:pt x="311" y="382"/>
                  </a:lnTo>
                  <a:cubicBezTo>
                    <a:pt x="348" y="382"/>
                    <a:pt x="379" y="351"/>
                    <a:pt x="379" y="314"/>
                  </a:cubicBezTo>
                  <a:lnTo>
                    <a:pt x="379" y="256"/>
                  </a:lnTo>
                  <a:cubicBezTo>
                    <a:pt x="379" y="253"/>
                    <a:pt x="377" y="249"/>
                    <a:pt x="377" y="246"/>
                  </a:cubicBezTo>
                  <a:lnTo>
                    <a:pt x="431" y="193"/>
                  </a:lnTo>
                  <a:cubicBezTo>
                    <a:pt x="434" y="193"/>
                    <a:pt x="438" y="193"/>
                    <a:pt x="441" y="193"/>
                  </a:cubicBezTo>
                  <a:lnTo>
                    <a:pt x="499" y="193"/>
                  </a:lnTo>
                  <a:cubicBezTo>
                    <a:pt x="503" y="193"/>
                    <a:pt x="506" y="193"/>
                    <a:pt x="511" y="193"/>
                  </a:cubicBezTo>
                  <a:lnTo>
                    <a:pt x="560" y="242"/>
                  </a:lnTo>
                  <a:cubicBezTo>
                    <a:pt x="558" y="246"/>
                    <a:pt x="558" y="252"/>
                    <a:pt x="558" y="256"/>
                  </a:cubicBezTo>
                  <a:lnTo>
                    <a:pt x="558" y="314"/>
                  </a:lnTo>
                  <a:cubicBezTo>
                    <a:pt x="558" y="351"/>
                    <a:pt x="588" y="382"/>
                    <a:pt x="625" y="382"/>
                  </a:cubicBezTo>
                  <a:lnTo>
                    <a:pt x="682" y="382"/>
                  </a:lnTo>
                  <a:cubicBezTo>
                    <a:pt x="721" y="382"/>
                    <a:pt x="751" y="351"/>
                    <a:pt x="751" y="314"/>
                  </a:cubicBezTo>
                  <a:lnTo>
                    <a:pt x="751" y="256"/>
                  </a:lnTo>
                  <a:cubicBezTo>
                    <a:pt x="751" y="219"/>
                    <a:pt x="721" y="190"/>
                    <a:pt x="682" y="19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39" name="Group 38">
            <a:extLst>
              <a:ext uri="{FF2B5EF4-FFF2-40B4-BE49-F238E27FC236}">
                <a16:creationId xmlns:a16="http://schemas.microsoft.com/office/drawing/2014/main" id="{79E9F888-576D-FC49-B709-D48993C8BC2A}"/>
              </a:ext>
            </a:extLst>
          </p:cNvPr>
          <p:cNvGrpSpPr/>
          <p:nvPr/>
        </p:nvGrpSpPr>
        <p:grpSpPr>
          <a:xfrm>
            <a:off x="4417595" y="1943426"/>
            <a:ext cx="417019" cy="417018"/>
            <a:chOff x="1946912" y="3046958"/>
            <a:chExt cx="702984" cy="702983"/>
          </a:xfrm>
          <a:solidFill>
            <a:schemeClr val="tx1"/>
          </a:solidFill>
        </p:grpSpPr>
        <p:sp>
          <p:nvSpPr>
            <p:cNvPr id="40" name="Freeform 39">
              <a:extLst>
                <a:ext uri="{FF2B5EF4-FFF2-40B4-BE49-F238E27FC236}">
                  <a16:creationId xmlns:a16="http://schemas.microsoft.com/office/drawing/2014/main" id="{3818B4A8-4931-044A-9DE5-6C2928305FFA}"/>
                </a:ext>
              </a:extLst>
            </p:cNvPr>
            <p:cNvSpPr>
              <a:spLocks noChangeArrowheads="1"/>
            </p:cNvSpPr>
            <p:nvPr/>
          </p:nvSpPr>
          <p:spPr bwMode="auto">
            <a:xfrm>
              <a:off x="2073840" y="3171444"/>
              <a:ext cx="449129" cy="449129"/>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 name="Freeform 40">
              <a:extLst>
                <a:ext uri="{FF2B5EF4-FFF2-40B4-BE49-F238E27FC236}">
                  <a16:creationId xmlns:a16="http://schemas.microsoft.com/office/drawing/2014/main" id="{526CE0DB-55B6-9F40-905E-91B11344D2D2}"/>
                </a:ext>
              </a:extLst>
            </p:cNvPr>
            <p:cNvSpPr>
              <a:spLocks noChangeArrowheads="1"/>
            </p:cNvSpPr>
            <p:nvPr/>
          </p:nvSpPr>
          <p:spPr bwMode="auto">
            <a:xfrm>
              <a:off x="2198327" y="3117744"/>
              <a:ext cx="451569" cy="632197"/>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Freeform 41">
              <a:extLst>
                <a:ext uri="{FF2B5EF4-FFF2-40B4-BE49-F238E27FC236}">
                  <a16:creationId xmlns:a16="http://schemas.microsoft.com/office/drawing/2014/main" id="{51E7B05D-75FD-8240-80D7-F46046088EA7}"/>
                </a:ext>
              </a:extLst>
            </p:cNvPr>
            <p:cNvSpPr>
              <a:spLocks noChangeArrowheads="1"/>
            </p:cNvSpPr>
            <p:nvPr/>
          </p:nvSpPr>
          <p:spPr bwMode="auto">
            <a:xfrm>
              <a:off x="1946912" y="3046958"/>
              <a:ext cx="471098" cy="656605"/>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43" name="CuadroTexto 238">
            <a:extLst>
              <a:ext uri="{FF2B5EF4-FFF2-40B4-BE49-F238E27FC236}">
                <a16:creationId xmlns:a16="http://schemas.microsoft.com/office/drawing/2014/main" id="{C5013510-998B-8842-9480-66997DD58DE0}"/>
              </a:ext>
            </a:extLst>
          </p:cNvPr>
          <p:cNvSpPr txBox="1"/>
          <p:nvPr/>
        </p:nvSpPr>
        <p:spPr>
          <a:xfrm>
            <a:off x="616087" y="4692471"/>
            <a:ext cx="808361"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01</a:t>
            </a:r>
          </a:p>
        </p:txBody>
      </p:sp>
      <p:sp>
        <p:nvSpPr>
          <p:cNvPr id="44" name="CuadroTexto 238">
            <a:extLst>
              <a:ext uri="{FF2B5EF4-FFF2-40B4-BE49-F238E27FC236}">
                <a16:creationId xmlns:a16="http://schemas.microsoft.com/office/drawing/2014/main" id="{AC293245-7626-DE4E-9FE8-BF2780B40A37}"/>
              </a:ext>
            </a:extLst>
          </p:cNvPr>
          <p:cNvSpPr txBox="1"/>
          <p:nvPr/>
        </p:nvSpPr>
        <p:spPr>
          <a:xfrm>
            <a:off x="1281873" y="3187095"/>
            <a:ext cx="808361"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02</a:t>
            </a:r>
          </a:p>
        </p:txBody>
      </p:sp>
      <p:sp>
        <p:nvSpPr>
          <p:cNvPr id="45" name="CuadroTexto 238">
            <a:extLst>
              <a:ext uri="{FF2B5EF4-FFF2-40B4-BE49-F238E27FC236}">
                <a16:creationId xmlns:a16="http://schemas.microsoft.com/office/drawing/2014/main" id="{78280AFB-0A1B-3A4C-B5D6-5059F377CEB2}"/>
              </a:ext>
            </a:extLst>
          </p:cNvPr>
          <p:cNvSpPr txBox="1"/>
          <p:nvPr/>
        </p:nvSpPr>
        <p:spPr>
          <a:xfrm>
            <a:off x="2142745" y="1768639"/>
            <a:ext cx="808361"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03</a:t>
            </a:r>
          </a:p>
        </p:txBody>
      </p:sp>
      <p:sp>
        <p:nvSpPr>
          <p:cNvPr id="46" name="CuadroTexto 238">
            <a:extLst>
              <a:ext uri="{FF2B5EF4-FFF2-40B4-BE49-F238E27FC236}">
                <a16:creationId xmlns:a16="http://schemas.microsoft.com/office/drawing/2014/main" id="{42206064-0816-094A-A235-3D896F0C1F62}"/>
              </a:ext>
            </a:extLst>
          </p:cNvPr>
          <p:cNvSpPr txBox="1"/>
          <p:nvPr/>
        </p:nvSpPr>
        <p:spPr>
          <a:xfrm>
            <a:off x="2860481" y="1819541"/>
            <a:ext cx="116181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INPUT TITLE HERE</a:t>
            </a:r>
          </a:p>
        </p:txBody>
      </p:sp>
      <p:sp>
        <p:nvSpPr>
          <p:cNvPr id="47" name="CuadroTexto 238">
            <a:extLst>
              <a:ext uri="{FF2B5EF4-FFF2-40B4-BE49-F238E27FC236}">
                <a16:creationId xmlns:a16="http://schemas.microsoft.com/office/drawing/2014/main" id="{0B39887A-50E8-F940-88E5-1FE90E465C85}"/>
              </a:ext>
            </a:extLst>
          </p:cNvPr>
          <p:cNvSpPr txBox="1"/>
          <p:nvPr/>
        </p:nvSpPr>
        <p:spPr>
          <a:xfrm>
            <a:off x="1970873" y="3240271"/>
            <a:ext cx="116181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INPUT TITLE HERE</a:t>
            </a:r>
          </a:p>
        </p:txBody>
      </p:sp>
      <p:sp>
        <p:nvSpPr>
          <p:cNvPr id="48" name="CuadroTexto 238">
            <a:extLst>
              <a:ext uri="{FF2B5EF4-FFF2-40B4-BE49-F238E27FC236}">
                <a16:creationId xmlns:a16="http://schemas.microsoft.com/office/drawing/2014/main" id="{9C50E5D0-232A-C34E-8600-42B01B3F846C}"/>
              </a:ext>
            </a:extLst>
          </p:cNvPr>
          <p:cNvSpPr txBox="1"/>
          <p:nvPr/>
        </p:nvSpPr>
        <p:spPr>
          <a:xfrm>
            <a:off x="1268609" y="4730312"/>
            <a:ext cx="116181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INPUT TITLE HERE</a:t>
            </a:r>
          </a:p>
        </p:txBody>
      </p:sp>
      <p:sp>
        <p:nvSpPr>
          <p:cNvPr id="49" name="CuadroTexto 4">
            <a:extLst>
              <a:ext uri="{FF2B5EF4-FFF2-40B4-BE49-F238E27FC236}">
                <a16:creationId xmlns:a16="http://schemas.microsoft.com/office/drawing/2014/main" id="{F5D1A4F3-D311-6E4F-ACD3-72A2C4E98744}"/>
              </a:ext>
            </a:extLst>
          </p:cNvPr>
          <p:cNvSpPr txBox="1"/>
          <p:nvPr/>
        </p:nvSpPr>
        <p:spPr>
          <a:xfrm>
            <a:off x="4965928" y="1695649"/>
            <a:ext cx="2200161" cy="10156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Marketers must link the price to the real and perceived value of the product, but they also must take into account.</a:t>
            </a:r>
          </a:p>
        </p:txBody>
      </p:sp>
      <p:sp>
        <p:nvSpPr>
          <p:cNvPr id="50" name="CuadroTexto 4">
            <a:extLst>
              <a:ext uri="{FF2B5EF4-FFF2-40B4-BE49-F238E27FC236}">
                <a16:creationId xmlns:a16="http://schemas.microsoft.com/office/drawing/2014/main" id="{2D8FC1F5-52E4-774D-ACE0-92494CF6615F}"/>
              </a:ext>
            </a:extLst>
          </p:cNvPr>
          <p:cNvSpPr txBox="1"/>
          <p:nvPr/>
        </p:nvSpPr>
        <p:spPr>
          <a:xfrm>
            <a:off x="4358521" y="3163885"/>
            <a:ext cx="2200161" cy="10156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Marketers must link the price to the real and perceived value of the product, but they also must take into account.</a:t>
            </a:r>
          </a:p>
        </p:txBody>
      </p:sp>
      <p:sp>
        <p:nvSpPr>
          <p:cNvPr id="51" name="CuadroTexto 4">
            <a:extLst>
              <a:ext uri="{FF2B5EF4-FFF2-40B4-BE49-F238E27FC236}">
                <a16:creationId xmlns:a16="http://schemas.microsoft.com/office/drawing/2014/main" id="{78E8E072-E84B-B64F-BD53-0DF09ED26AA6}"/>
              </a:ext>
            </a:extLst>
          </p:cNvPr>
          <p:cNvSpPr txBox="1"/>
          <p:nvPr/>
        </p:nvSpPr>
        <p:spPr>
          <a:xfrm>
            <a:off x="3734533" y="4576158"/>
            <a:ext cx="2200161" cy="10156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Marketers must link the price to the real and perceived value of the product, but they also must take into account.</a:t>
            </a:r>
          </a:p>
        </p:txBody>
      </p:sp>
      <p:sp>
        <p:nvSpPr>
          <p:cNvPr id="55" name="Rectangle 54">
            <a:extLst>
              <a:ext uri="{FF2B5EF4-FFF2-40B4-BE49-F238E27FC236}">
                <a16:creationId xmlns:a16="http://schemas.microsoft.com/office/drawing/2014/main" id="{866BED05-5887-2143-9B98-153366D61B6C}"/>
              </a:ext>
            </a:extLst>
          </p:cNvPr>
          <p:cNvSpPr/>
          <p:nvPr/>
        </p:nvSpPr>
        <p:spPr>
          <a:xfrm>
            <a:off x="6966856" y="0"/>
            <a:ext cx="5225144"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CuadroTexto 238">
            <a:extLst>
              <a:ext uri="{FF2B5EF4-FFF2-40B4-BE49-F238E27FC236}">
                <a16:creationId xmlns:a16="http://schemas.microsoft.com/office/drawing/2014/main" id="{7203A63C-BBE9-0247-9868-E1F6C9626BFB}"/>
              </a:ext>
            </a:extLst>
          </p:cNvPr>
          <p:cNvSpPr txBox="1"/>
          <p:nvPr/>
        </p:nvSpPr>
        <p:spPr>
          <a:xfrm>
            <a:off x="7584164" y="331897"/>
            <a:ext cx="4016941" cy="132343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Files Infographics</a:t>
            </a:r>
          </a:p>
        </p:txBody>
      </p:sp>
      <p:sp>
        <p:nvSpPr>
          <p:cNvPr id="56" name="CuadroTexto 4">
            <a:extLst>
              <a:ext uri="{FF2B5EF4-FFF2-40B4-BE49-F238E27FC236}">
                <a16:creationId xmlns:a16="http://schemas.microsoft.com/office/drawing/2014/main" id="{BA5ADA5A-4CE1-0240-9A29-3E2EB500DE36}"/>
              </a:ext>
            </a:extLst>
          </p:cNvPr>
          <p:cNvSpPr txBox="1"/>
          <p:nvPr/>
        </p:nvSpPr>
        <p:spPr>
          <a:xfrm>
            <a:off x="7584164" y="2506936"/>
            <a:ext cx="3991749" cy="2508700"/>
          </a:xfrm>
          <a:prstGeom prst="rect">
            <a:avLst/>
          </a:prstGeom>
          <a:noFill/>
        </p:spPr>
        <p:txBody>
          <a:bodyPr wrap="square" rtlCol="0">
            <a:spAutoFit/>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 velit esse molestie consequat, vel illum dolore eu feugiat nulla facilisis at vero eros et accumsan et iusto odio dignissim qui blandit praesent luptatum zzril delenit augue duis dolore te feugait nulla faci.</a:t>
            </a:r>
          </a:p>
        </p:txBody>
      </p:sp>
    </p:spTree>
    <p:extLst>
      <p:ext uri="{BB962C8B-B14F-4D97-AF65-F5344CB8AC3E}">
        <p14:creationId xmlns:p14="http://schemas.microsoft.com/office/powerpoint/2010/main" val="946827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par>
                                <p:cTn id="8" presetID="2" presetClass="entr" presetSubtype="2"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500" fill="hold"/>
                                        <p:tgtEl>
                                          <p:spTgt spid="6"/>
                                        </p:tgtEl>
                                        <p:attrNameLst>
                                          <p:attrName>ppt_x</p:attrName>
                                        </p:attrNameLst>
                                      </p:cBhvr>
                                      <p:tavLst>
                                        <p:tav tm="0">
                                          <p:val>
                                            <p:strVal val="1+#ppt_w/2"/>
                                          </p:val>
                                        </p:tav>
                                        <p:tav tm="100000">
                                          <p:val>
                                            <p:strVal val="#ppt_x"/>
                                          </p:val>
                                        </p:tav>
                                      </p:tavLst>
                                    </p:anim>
                                    <p:anim calcmode="lin" valueType="num">
                                      <p:cBhvr additive="base">
                                        <p:cTn id="11" dur="500" fill="hold"/>
                                        <p:tgtEl>
                                          <p:spTgt spid="6"/>
                                        </p:tgtEl>
                                        <p:attrNameLst>
                                          <p:attrName>ppt_y</p:attrName>
                                        </p:attrNameLst>
                                      </p:cBhvr>
                                      <p:tavLst>
                                        <p:tav tm="0">
                                          <p:val>
                                            <p:strVal val="#ppt_y"/>
                                          </p:val>
                                        </p:tav>
                                        <p:tav tm="100000">
                                          <p:val>
                                            <p:strVal val="#ppt_y"/>
                                          </p:val>
                                        </p:tav>
                                      </p:tavLst>
                                    </p:anim>
                                  </p:childTnLst>
                                </p:cTn>
                              </p:par>
                              <p:par>
                                <p:cTn id="12" presetID="10" presetClass="entr" presetSubtype="0" fill="hold" nodeType="withEffect">
                                  <p:stCondLst>
                                    <p:cond delay="50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500"/>
                                        <p:tgtEl>
                                          <p:spTgt spid="19"/>
                                        </p:tgtEl>
                                      </p:cBhvr>
                                    </p:animEffect>
                                  </p:childTnLst>
                                </p:cTn>
                              </p:par>
                              <p:par>
                                <p:cTn id="15" presetID="10" presetClass="entr" presetSubtype="0" fill="hold" nodeType="withEffect">
                                  <p:stCondLst>
                                    <p:cond delay="50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par>
                                <p:cTn id="18" presetID="10" presetClass="entr" presetSubtype="0" fill="hold" nodeType="withEffect">
                                  <p:stCondLst>
                                    <p:cond delay="50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32" presetClass="emph" presetSubtype="0" fill="hold" nodeType="withEffect">
                                  <p:stCondLst>
                                    <p:cond delay="500"/>
                                  </p:stCondLst>
                                  <p:childTnLst>
                                    <p:animRot by="120000">
                                      <p:cBhvr>
                                        <p:cTn id="22" dur="100" fill="hold">
                                          <p:stCondLst>
                                            <p:cond delay="0"/>
                                          </p:stCondLst>
                                        </p:cTn>
                                        <p:tgtEl>
                                          <p:spTgt spid="19"/>
                                        </p:tgtEl>
                                        <p:attrNameLst>
                                          <p:attrName>r</p:attrName>
                                        </p:attrNameLst>
                                      </p:cBhvr>
                                    </p:animRot>
                                    <p:animRot by="-240000">
                                      <p:cBhvr>
                                        <p:cTn id="23" dur="200" fill="hold">
                                          <p:stCondLst>
                                            <p:cond delay="200"/>
                                          </p:stCondLst>
                                        </p:cTn>
                                        <p:tgtEl>
                                          <p:spTgt spid="19"/>
                                        </p:tgtEl>
                                        <p:attrNameLst>
                                          <p:attrName>r</p:attrName>
                                        </p:attrNameLst>
                                      </p:cBhvr>
                                    </p:animRot>
                                    <p:animRot by="240000">
                                      <p:cBhvr>
                                        <p:cTn id="24" dur="200" fill="hold">
                                          <p:stCondLst>
                                            <p:cond delay="400"/>
                                          </p:stCondLst>
                                        </p:cTn>
                                        <p:tgtEl>
                                          <p:spTgt spid="19"/>
                                        </p:tgtEl>
                                        <p:attrNameLst>
                                          <p:attrName>r</p:attrName>
                                        </p:attrNameLst>
                                      </p:cBhvr>
                                    </p:animRot>
                                    <p:animRot by="-240000">
                                      <p:cBhvr>
                                        <p:cTn id="25" dur="200" fill="hold">
                                          <p:stCondLst>
                                            <p:cond delay="600"/>
                                          </p:stCondLst>
                                        </p:cTn>
                                        <p:tgtEl>
                                          <p:spTgt spid="19"/>
                                        </p:tgtEl>
                                        <p:attrNameLst>
                                          <p:attrName>r</p:attrName>
                                        </p:attrNameLst>
                                      </p:cBhvr>
                                    </p:animRot>
                                    <p:animRot by="120000">
                                      <p:cBhvr>
                                        <p:cTn id="26" dur="200" fill="hold">
                                          <p:stCondLst>
                                            <p:cond delay="800"/>
                                          </p:stCondLst>
                                        </p:cTn>
                                        <p:tgtEl>
                                          <p:spTgt spid="19"/>
                                        </p:tgtEl>
                                        <p:attrNameLst>
                                          <p:attrName>r</p:attrName>
                                        </p:attrNameLst>
                                      </p:cBhvr>
                                    </p:animRot>
                                  </p:childTnLst>
                                </p:cTn>
                              </p:par>
                              <p:par>
                                <p:cTn id="27" presetID="32" presetClass="emph" presetSubtype="0" fill="hold" nodeType="withEffect">
                                  <p:stCondLst>
                                    <p:cond delay="500"/>
                                  </p:stCondLst>
                                  <p:childTnLst>
                                    <p:animRot by="120000">
                                      <p:cBhvr>
                                        <p:cTn id="28" dur="100" fill="hold">
                                          <p:stCondLst>
                                            <p:cond delay="0"/>
                                          </p:stCondLst>
                                        </p:cTn>
                                        <p:tgtEl>
                                          <p:spTgt spid="24"/>
                                        </p:tgtEl>
                                        <p:attrNameLst>
                                          <p:attrName>r</p:attrName>
                                        </p:attrNameLst>
                                      </p:cBhvr>
                                    </p:animRot>
                                    <p:animRot by="-240000">
                                      <p:cBhvr>
                                        <p:cTn id="29" dur="200" fill="hold">
                                          <p:stCondLst>
                                            <p:cond delay="200"/>
                                          </p:stCondLst>
                                        </p:cTn>
                                        <p:tgtEl>
                                          <p:spTgt spid="24"/>
                                        </p:tgtEl>
                                        <p:attrNameLst>
                                          <p:attrName>r</p:attrName>
                                        </p:attrNameLst>
                                      </p:cBhvr>
                                    </p:animRot>
                                    <p:animRot by="240000">
                                      <p:cBhvr>
                                        <p:cTn id="30" dur="200" fill="hold">
                                          <p:stCondLst>
                                            <p:cond delay="400"/>
                                          </p:stCondLst>
                                        </p:cTn>
                                        <p:tgtEl>
                                          <p:spTgt spid="24"/>
                                        </p:tgtEl>
                                        <p:attrNameLst>
                                          <p:attrName>r</p:attrName>
                                        </p:attrNameLst>
                                      </p:cBhvr>
                                    </p:animRot>
                                    <p:animRot by="-240000">
                                      <p:cBhvr>
                                        <p:cTn id="31" dur="200" fill="hold">
                                          <p:stCondLst>
                                            <p:cond delay="600"/>
                                          </p:stCondLst>
                                        </p:cTn>
                                        <p:tgtEl>
                                          <p:spTgt spid="24"/>
                                        </p:tgtEl>
                                        <p:attrNameLst>
                                          <p:attrName>r</p:attrName>
                                        </p:attrNameLst>
                                      </p:cBhvr>
                                    </p:animRot>
                                    <p:animRot by="120000">
                                      <p:cBhvr>
                                        <p:cTn id="32" dur="200" fill="hold">
                                          <p:stCondLst>
                                            <p:cond delay="800"/>
                                          </p:stCondLst>
                                        </p:cTn>
                                        <p:tgtEl>
                                          <p:spTgt spid="24"/>
                                        </p:tgtEl>
                                        <p:attrNameLst>
                                          <p:attrName>r</p:attrName>
                                        </p:attrNameLst>
                                      </p:cBhvr>
                                    </p:animRot>
                                  </p:childTnLst>
                                </p:cTn>
                              </p:par>
                              <p:par>
                                <p:cTn id="33" presetID="32" presetClass="emph" presetSubtype="0" fill="hold" nodeType="withEffect">
                                  <p:stCondLst>
                                    <p:cond delay="500"/>
                                  </p:stCondLst>
                                  <p:childTnLst>
                                    <p:animRot by="120000">
                                      <p:cBhvr>
                                        <p:cTn id="34" dur="100" fill="hold">
                                          <p:stCondLst>
                                            <p:cond delay="0"/>
                                          </p:stCondLst>
                                        </p:cTn>
                                        <p:tgtEl>
                                          <p:spTgt spid="12"/>
                                        </p:tgtEl>
                                        <p:attrNameLst>
                                          <p:attrName>r</p:attrName>
                                        </p:attrNameLst>
                                      </p:cBhvr>
                                    </p:animRot>
                                    <p:animRot by="-240000">
                                      <p:cBhvr>
                                        <p:cTn id="35" dur="200" fill="hold">
                                          <p:stCondLst>
                                            <p:cond delay="200"/>
                                          </p:stCondLst>
                                        </p:cTn>
                                        <p:tgtEl>
                                          <p:spTgt spid="12"/>
                                        </p:tgtEl>
                                        <p:attrNameLst>
                                          <p:attrName>r</p:attrName>
                                        </p:attrNameLst>
                                      </p:cBhvr>
                                    </p:animRot>
                                    <p:animRot by="240000">
                                      <p:cBhvr>
                                        <p:cTn id="36" dur="200" fill="hold">
                                          <p:stCondLst>
                                            <p:cond delay="400"/>
                                          </p:stCondLst>
                                        </p:cTn>
                                        <p:tgtEl>
                                          <p:spTgt spid="12"/>
                                        </p:tgtEl>
                                        <p:attrNameLst>
                                          <p:attrName>r</p:attrName>
                                        </p:attrNameLst>
                                      </p:cBhvr>
                                    </p:animRot>
                                    <p:animRot by="-240000">
                                      <p:cBhvr>
                                        <p:cTn id="37" dur="200" fill="hold">
                                          <p:stCondLst>
                                            <p:cond delay="600"/>
                                          </p:stCondLst>
                                        </p:cTn>
                                        <p:tgtEl>
                                          <p:spTgt spid="12"/>
                                        </p:tgtEl>
                                        <p:attrNameLst>
                                          <p:attrName>r</p:attrName>
                                        </p:attrNameLst>
                                      </p:cBhvr>
                                    </p:animRot>
                                    <p:animRot by="120000">
                                      <p:cBhvr>
                                        <p:cTn id="38" dur="200" fill="hold">
                                          <p:stCondLst>
                                            <p:cond delay="800"/>
                                          </p:stCondLst>
                                        </p:cTn>
                                        <p:tgtEl>
                                          <p:spTgt spid="12"/>
                                        </p:tgtEl>
                                        <p:attrNameLst>
                                          <p:attrName>r</p:attrName>
                                        </p:attrNameLst>
                                      </p:cBhvr>
                                    </p:animRot>
                                  </p:childTnLst>
                                </p:cTn>
                              </p:par>
                              <p:par>
                                <p:cTn id="39" presetID="2" presetClass="entr" presetSubtype="2" fill="hold" grpId="0" nodeType="withEffect">
                                  <p:stCondLst>
                                    <p:cond delay="1500"/>
                                  </p:stCondLst>
                                  <p:childTnLst>
                                    <p:set>
                                      <p:cBhvr>
                                        <p:cTn id="40" dur="1" fill="hold">
                                          <p:stCondLst>
                                            <p:cond delay="0"/>
                                          </p:stCondLst>
                                        </p:cTn>
                                        <p:tgtEl>
                                          <p:spTgt spid="56"/>
                                        </p:tgtEl>
                                        <p:attrNameLst>
                                          <p:attrName>style.visibility</p:attrName>
                                        </p:attrNameLst>
                                      </p:cBhvr>
                                      <p:to>
                                        <p:strVal val="visible"/>
                                      </p:to>
                                    </p:set>
                                    <p:anim calcmode="lin" valueType="num">
                                      <p:cBhvr additive="base">
                                        <p:cTn id="41" dur="1000" fill="hold"/>
                                        <p:tgtEl>
                                          <p:spTgt spid="56"/>
                                        </p:tgtEl>
                                        <p:attrNameLst>
                                          <p:attrName>ppt_x</p:attrName>
                                        </p:attrNameLst>
                                      </p:cBhvr>
                                      <p:tavLst>
                                        <p:tav tm="0">
                                          <p:val>
                                            <p:strVal val="1+#ppt_w/2"/>
                                          </p:val>
                                        </p:tav>
                                        <p:tav tm="100000">
                                          <p:val>
                                            <p:strVal val="#ppt_x"/>
                                          </p:val>
                                        </p:tav>
                                      </p:tavLst>
                                    </p:anim>
                                    <p:anim calcmode="lin" valueType="num">
                                      <p:cBhvr additive="base">
                                        <p:cTn id="42" dur="1000" fill="hold"/>
                                        <p:tgtEl>
                                          <p:spTgt spid="56"/>
                                        </p:tgtEl>
                                        <p:attrNameLst>
                                          <p:attrName>ppt_y</p:attrName>
                                        </p:attrNameLst>
                                      </p:cBhvr>
                                      <p:tavLst>
                                        <p:tav tm="0">
                                          <p:val>
                                            <p:strVal val="#ppt_y"/>
                                          </p:val>
                                        </p:tav>
                                        <p:tav tm="100000">
                                          <p:val>
                                            <p:strVal val="#ppt_y"/>
                                          </p:val>
                                        </p:tav>
                                      </p:tavLst>
                                    </p:anim>
                                  </p:childTnLst>
                                </p:cTn>
                              </p:par>
                              <p:par>
                                <p:cTn id="43" presetID="10" presetClass="entr" presetSubtype="0" fill="hold" nodeType="withEffect">
                                  <p:stCondLst>
                                    <p:cond delay="1500"/>
                                  </p:stCondLst>
                                  <p:childTnLst>
                                    <p:set>
                                      <p:cBhvr>
                                        <p:cTn id="44" dur="1" fill="hold">
                                          <p:stCondLst>
                                            <p:cond delay="0"/>
                                          </p:stCondLst>
                                        </p:cTn>
                                        <p:tgtEl>
                                          <p:spTgt spid="36"/>
                                        </p:tgtEl>
                                        <p:attrNameLst>
                                          <p:attrName>style.visibility</p:attrName>
                                        </p:attrNameLst>
                                      </p:cBhvr>
                                      <p:to>
                                        <p:strVal val="visible"/>
                                      </p:to>
                                    </p:set>
                                    <p:animEffect transition="in" filter="fade">
                                      <p:cBhvr>
                                        <p:cTn id="45" dur="1000"/>
                                        <p:tgtEl>
                                          <p:spTgt spid="36"/>
                                        </p:tgtEl>
                                      </p:cBhvr>
                                    </p:animEffect>
                                  </p:childTnLst>
                                </p:cTn>
                              </p:par>
                              <p:par>
                                <p:cTn id="46" presetID="10" presetClass="entr" presetSubtype="0" fill="hold" grpId="0" nodeType="withEffect">
                                  <p:stCondLst>
                                    <p:cond delay="1500"/>
                                  </p:stCondLst>
                                  <p:childTnLst>
                                    <p:set>
                                      <p:cBhvr>
                                        <p:cTn id="47" dur="1" fill="hold">
                                          <p:stCondLst>
                                            <p:cond delay="0"/>
                                          </p:stCondLst>
                                        </p:cTn>
                                        <p:tgtEl>
                                          <p:spTgt spid="51"/>
                                        </p:tgtEl>
                                        <p:attrNameLst>
                                          <p:attrName>style.visibility</p:attrName>
                                        </p:attrNameLst>
                                      </p:cBhvr>
                                      <p:to>
                                        <p:strVal val="visible"/>
                                      </p:to>
                                    </p:set>
                                    <p:animEffect transition="in" filter="fade">
                                      <p:cBhvr>
                                        <p:cTn id="48" dur="1000"/>
                                        <p:tgtEl>
                                          <p:spTgt spid="51"/>
                                        </p:tgtEl>
                                      </p:cBhvr>
                                    </p:animEffect>
                                  </p:childTnLst>
                                </p:cTn>
                              </p:par>
                              <p:par>
                                <p:cTn id="49" presetID="10" presetClass="entr" presetSubtype="0" fill="hold" grpId="0" nodeType="withEffect">
                                  <p:stCondLst>
                                    <p:cond delay="1500"/>
                                  </p:stCondLst>
                                  <p:childTnLst>
                                    <p:set>
                                      <p:cBhvr>
                                        <p:cTn id="50" dur="1" fill="hold">
                                          <p:stCondLst>
                                            <p:cond delay="0"/>
                                          </p:stCondLst>
                                        </p:cTn>
                                        <p:tgtEl>
                                          <p:spTgt spid="11"/>
                                        </p:tgtEl>
                                        <p:attrNameLst>
                                          <p:attrName>style.visibility</p:attrName>
                                        </p:attrNameLst>
                                      </p:cBhvr>
                                      <p:to>
                                        <p:strVal val="visible"/>
                                      </p:to>
                                    </p:set>
                                    <p:animEffect transition="in" filter="fade">
                                      <p:cBhvr>
                                        <p:cTn id="51" dur="1000"/>
                                        <p:tgtEl>
                                          <p:spTgt spid="11"/>
                                        </p:tgtEl>
                                      </p:cBhvr>
                                    </p:animEffect>
                                  </p:childTnLst>
                                </p:cTn>
                              </p:par>
                              <p:par>
                                <p:cTn id="52" presetID="10" presetClass="entr" presetSubtype="0" fill="hold" grpId="0" nodeType="withEffect">
                                  <p:stCondLst>
                                    <p:cond delay="1500"/>
                                  </p:stCondLst>
                                  <p:childTnLst>
                                    <p:set>
                                      <p:cBhvr>
                                        <p:cTn id="53" dur="1" fill="hold">
                                          <p:stCondLst>
                                            <p:cond delay="0"/>
                                          </p:stCondLst>
                                        </p:cTn>
                                        <p:tgtEl>
                                          <p:spTgt spid="50"/>
                                        </p:tgtEl>
                                        <p:attrNameLst>
                                          <p:attrName>style.visibility</p:attrName>
                                        </p:attrNameLst>
                                      </p:cBhvr>
                                      <p:to>
                                        <p:strVal val="visible"/>
                                      </p:to>
                                    </p:set>
                                    <p:animEffect transition="in" filter="fade">
                                      <p:cBhvr>
                                        <p:cTn id="54" dur="1000"/>
                                        <p:tgtEl>
                                          <p:spTgt spid="50"/>
                                        </p:tgtEl>
                                      </p:cBhvr>
                                    </p:animEffect>
                                  </p:childTnLst>
                                </p:cTn>
                              </p:par>
                              <p:par>
                                <p:cTn id="55" presetID="10" presetClass="entr" presetSubtype="0" fill="hold" grpId="0" nodeType="withEffect">
                                  <p:stCondLst>
                                    <p:cond delay="1500"/>
                                  </p:stCondLst>
                                  <p:childTnLst>
                                    <p:set>
                                      <p:cBhvr>
                                        <p:cTn id="56" dur="1" fill="hold">
                                          <p:stCondLst>
                                            <p:cond delay="0"/>
                                          </p:stCondLst>
                                        </p:cTn>
                                        <p:tgtEl>
                                          <p:spTgt spid="23"/>
                                        </p:tgtEl>
                                        <p:attrNameLst>
                                          <p:attrName>style.visibility</p:attrName>
                                        </p:attrNameLst>
                                      </p:cBhvr>
                                      <p:to>
                                        <p:strVal val="visible"/>
                                      </p:to>
                                    </p:set>
                                    <p:animEffect transition="in" filter="fade">
                                      <p:cBhvr>
                                        <p:cTn id="57" dur="1000"/>
                                        <p:tgtEl>
                                          <p:spTgt spid="23"/>
                                        </p:tgtEl>
                                      </p:cBhvr>
                                    </p:animEffect>
                                  </p:childTnLst>
                                </p:cTn>
                              </p:par>
                              <p:par>
                                <p:cTn id="58" presetID="10" presetClass="entr" presetSubtype="0" fill="hold" nodeType="withEffect">
                                  <p:stCondLst>
                                    <p:cond delay="1500"/>
                                  </p:stCondLst>
                                  <p:childTnLst>
                                    <p:set>
                                      <p:cBhvr>
                                        <p:cTn id="59" dur="1" fill="hold">
                                          <p:stCondLst>
                                            <p:cond delay="0"/>
                                          </p:stCondLst>
                                        </p:cTn>
                                        <p:tgtEl>
                                          <p:spTgt spid="28"/>
                                        </p:tgtEl>
                                        <p:attrNameLst>
                                          <p:attrName>style.visibility</p:attrName>
                                        </p:attrNameLst>
                                      </p:cBhvr>
                                      <p:to>
                                        <p:strVal val="visible"/>
                                      </p:to>
                                    </p:set>
                                    <p:animEffect transition="in" filter="fade">
                                      <p:cBhvr>
                                        <p:cTn id="60" dur="1000"/>
                                        <p:tgtEl>
                                          <p:spTgt spid="28"/>
                                        </p:tgtEl>
                                      </p:cBhvr>
                                    </p:animEffect>
                                  </p:childTnLst>
                                </p:cTn>
                              </p:par>
                              <p:par>
                                <p:cTn id="61" presetID="10" presetClass="entr" presetSubtype="0" fill="hold" grpId="0" nodeType="withEffect">
                                  <p:stCondLst>
                                    <p:cond delay="1500"/>
                                  </p:stCondLst>
                                  <p:childTnLst>
                                    <p:set>
                                      <p:cBhvr>
                                        <p:cTn id="62" dur="1" fill="hold">
                                          <p:stCondLst>
                                            <p:cond delay="0"/>
                                          </p:stCondLst>
                                        </p:cTn>
                                        <p:tgtEl>
                                          <p:spTgt spid="49"/>
                                        </p:tgtEl>
                                        <p:attrNameLst>
                                          <p:attrName>style.visibility</p:attrName>
                                        </p:attrNameLst>
                                      </p:cBhvr>
                                      <p:to>
                                        <p:strVal val="visible"/>
                                      </p:to>
                                    </p:set>
                                    <p:animEffect transition="in" filter="fade">
                                      <p:cBhvr>
                                        <p:cTn id="63" dur="1000"/>
                                        <p:tgtEl>
                                          <p:spTgt spid="49"/>
                                        </p:tgtEl>
                                      </p:cBhvr>
                                    </p:animEffect>
                                  </p:childTnLst>
                                </p:cTn>
                              </p:par>
                              <p:par>
                                <p:cTn id="64" presetID="10" presetClass="entr" presetSubtype="0" fill="hold" grpId="0" nodeType="withEffect">
                                  <p:stCondLst>
                                    <p:cond delay="1500"/>
                                  </p:stCondLst>
                                  <p:childTnLst>
                                    <p:set>
                                      <p:cBhvr>
                                        <p:cTn id="65" dur="1" fill="hold">
                                          <p:stCondLst>
                                            <p:cond delay="0"/>
                                          </p:stCondLst>
                                        </p:cTn>
                                        <p:tgtEl>
                                          <p:spTgt spid="18"/>
                                        </p:tgtEl>
                                        <p:attrNameLst>
                                          <p:attrName>style.visibility</p:attrName>
                                        </p:attrNameLst>
                                      </p:cBhvr>
                                      <p:to>
                                        <p:strVal val="visible"/>
                                      </p:to>
                                    </p:set>
                                    <p:animEffect transition="in" filter="fade">
                                      <p:cBhvr>
                                        <p:cTn id="66" dur="1000"/>
                                        <p:tgtEl>
                                          <p:spTgt spid="18"/>
                                        </p:tgtEl>
                                      </p:cBhvr>
                                    </p:animEffect>
                                  </p:childTnLst>
                                </p:cTn>
                              </p:par>
                              <p:par>
                                <p:cTn id="67" presetID="10" presetClass="entr" presetSubtype="0" fill="hold" nodeType="withEffect">
                                  <p:stCondLst>
                                    <p:cond delay="1500"/>
                                  </p:stCondLst>
                                  <p:childTnLst>
                                    <p:set>
                                      <p:cBhvr>
                                        <p:cTn id="68" dur="1" fill="hold">
                                          <p:stCondLst>
                                            <p:cond delay="0"/>
                                          </p:stCondLst>
                                        </p:cTn>
                                        <p:tgtEl>
                                          <p:spTgt spid="39"/>
                                        </p:tgtEl>
                                        <p:attrNameLst>
                                          <p:attrName>style.visibility</p:attrName>
                                        </p:attrNameLst>
                                      </p:cBhvr>
                                      <p:to>
                                        <p:strVal val="visible"/>
                                      </p:to>
                                    </p:set>
                                    <p:animEffect transition="in" filter="fade">
                                      <p:cBhvr>
                                        <p:cTn id="69" dur="1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1" grpId="0" animBg="1"/>
      <p:bldP spid="23" grpId="0" animBg="1"/>
      <p:bldP spid="49" grpId="0"/>
      <p:bldP spid="50" grpId="0"/>
      <p:bldP spid="51" grpId="0"/>
      <p:bldP spid="55" grpId="0" animBg="1"/>
      <p:bldP spid="6" grpId="0"/>
      <p:bldP spid="5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Freeform 71">
            <a:extLst>
              <a:ext uri="{FF2B5EF4-FFF2-40B4-BE49-F238E27FC236}">
                <a16:creationId xmlns:a16="http://schemas.microsoft.com/office/drawing/2014/main" id="{6C9E70E0-2238-9941-850B-EC95555F0EF7}"/>
              </a:ext>
            </a:extLst>
          </p:cNvPr>
          <p:cNvSpPr/>
          <p:nvPr/>
        </p:nvSpPr>
        <p:spPr>
          <a:xfrm>
            <a:off x="3991179" y="2147292"/>
            <a:ext cx="4142554" cy="4709895"/>
          </a:xfrm>
          <a:custGeom>
            <a:avLst/>
            <a:gdLst>
              <a:gd name="connsiteX0" fmla="*/ 1864760 w 4725856"/>
              <a:gd name="connsiteY0" fmla="*/ 5304467 h 5373083"/>
              <a:gd name="connsiteX1" fmla="*/ 1320690 w 4725856"/>
              <a:gd name="connsiteY1" fmla="*/ 4515142 h 5373083"/>
              <a:gd name="connsiteX2" fmla="*/ 556702 w 4725856"/>
              <a:gd name="connsiteY2" fmla="*/ 4492240 h 5373083"/>
              <a:gd name="connsiteX3" fmla="*/ 465994 w 4725856"/>
              <a:gd name="connsiteY3" fmla="*/ 4066469 h 5373083"/>
              <a:gd name="connsiteX4" fmla="*/ 322898 w 4725856"/>
              <a:gd name="connsiteY4" fmla="*/ 3899750 h 5373083"/>
              <a:gd name="connsiteX5" fmla="*/ 414689 w 4725856"/>
              <a:gd name="connsiteY5" fmla="*/ 3784967 h 5373083"/>
              <a:gd name="connsiteX6" fmla="*/ 256445 w 4725856"/>
              <a:gd name="connsiteY6" fmla="*/ 3678209 h 5373083"/>
              <a:gd name="connsiteX7" fmla="*/ 159245 w 4725856"/>
              <a:gd name="connsiteY7" fmla="*/ 3502743 h 5373083"/>
              <a:gd name="connsiteX8" fmla="*/ 52126 w 4725856"/>
              <a:gd name="connsiteY8" fmla="*/ 3207265 h 5373083"/>
              <a:gd name="connsiteX9" fmla="*/ 444805 w 4725856"/>
              <a:gd name="connsiteY9" fmla="*/ 2364561 h 5373083"/>
              <a:gd name="connsiteX10" fmla="*/ 1119707 w 4725856"/>
              <a:gd name="connsiteY10" fmla="*/ 339762 h 5373083"/>
              <a:gd name="connsiteX11" fmla="*/ 4654267 w 4725856"/>
              <a:gd name="connsiteY11" fmla="*/ 1392196 h 5373083"/>
              <a:gd name="connsiteX12" fmla="*/ 3864942 w 4725856"/>
              <a:gd name="connsiteY12" fmla="*/ 3851691 h 5373083"/>
              <a:gd name="connsiteX13" fmla="*/ 3899296 w 4725856"/>
              <a:gd name="connsiteY13" fmla="*/ 5373084 h 5373083"/>
              <a:gd name="connsiteX14" fmla="*/ 1863317 w 4725856"/>
              <a:gd name="connsiteY14" fmla="*/ 5373084 h 537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725856" h="5373083">
                <a:moveTo>
                  <a:pt x="1864760" y="5304467"/>
                </a:moveTo>
                <a:cubicBezTo>
                  <a:pt x="1864760" y="5304467"/>
                  <a:pt x="1892622" y="4492240"/>
                  <a:pt x="1320690" y="4515142"/>
                </a:cubicBezTo>
                <a:cubicBezTo>
                  <a:pt x="748759" y="4538045"/>
                  <a:pt x="694207" y="4706658"/>
                  <a:pt x="556702" y="4492240"/>
                </a:cubicBezTo>
                <a:cubicBezTo>
                  <a:pt x="419197" y="4277822"/>
                  <a:pt x="558956" y="4157268"/>
                  <a:pt x="465994" y="4066469"/>
                </a:cubicBezTo>
                <a:cubicBezTo>
                  <a:pt x="465994" y="4066469"/>
                  <a:pt x="324792" y="3993163"/>
                  <a:pt x="322898" y="3899750"/>
                </a:cubicBezTo>
                <a:cubicBezTo>
                  <a:pt x="321005" y="3806336"/>
                  <a:pt x="414689" y="3784967"/>
                  <a:pt x="414689" y="3784967"/>
                </a:cubicBezTo>
                <a:cubicBezTo>
                  <a:pt x="414689" y="3784967"/>
                  <a:pt x="262216" y="3779196"/>
                  <a:pt x="256445" y="3678209"/>
                </a:cubicBezTo>
                <a:cubicBezTo>
                  <a:pt x="250674" y="3577221"/>
                  <a:pt x="319562" y="3569467"/>
                  <a:pt x="159245" y="3502743"/>
                </a:cubicBezTo>
                <a:cubicBezTo>
                  <a:pt x="-1073" y="3436019"/>
                  <a:pt x="-47058" y="3375066"/>
                  <a:pt x="52126" y="3207265"/>
                </a:cubicBezTo>
                <a:cubicBezTo>
                  <a:pt x="151310" y="3039463"/>
                  <a:pt x="482945" y="2567076"/>
                  <a:pt x="444805" y="2364561"/>
                </a:cubicBezTo>
                <a:cubicBezTo>
                  <a:pt x="406664" y="2162045"/>
                  <a:pt x="-69961" y="1003034"/>
                  <a:pt x="1119707" y="339762"/>
                </a:cubicBezTo>
                <a:cubicBezTo>
                  <a:pt x="2309375" y="-323509"/>
                  <a:pt x="4288458" y="-37768"/>
                  <a:pt x="4654267" y="1392196"/>
                </a:cubicBezTo>
                <a:cubicBezTo>
                  <a:pt x="5020076" y="2822160"/>
                  <a:pt x="3864942" y="3851691"/>
                  <a:pt x="3864942" y="3851691"/>
                </a:cubicBezTo>
                <a:cubicBezTo>
                  <a:pt x="3864942" y="3851691"/>
                  <a:pt x="3384440" y="4755348"/>
                  <a:pt x="3899296" y="5373084"/>
                </a:cubicBezTo>
                <a:lnTo>
                  <a:pt x="1863317" y="5373084"/>
                </a:lnTo>
                <a:close/>
              </a:path>
            </a:pathLst>
          </a:custGeom>
          <a:solidFill>
            <a:schemeClr val="accent1"/>
          </a:solidFill>
          <a:ln w="90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73" name="Group 72">
            <a:extLst>
              <a:ext uri="{FF2B5EF4-FFF2-40B4-BE49-F238E27FC236}">
                <a16:creationId xmlns:a16="http://schemas.microsoft.com/office/drawing/2014/main" id="{4D762CE4-B788-534D-A7C0-892CE4D40902}"/>
              </a:ext>
            </a:extLst>
          </p:cNvPr>
          <p:cNvGrpSpPr/>
          <p:nvPr/>
        </p:nvGrpSpPr>
        <p:grpSpPr>
          <a:xfrm>
            <a:off x="4732511" y="2316474"/>
            <a:ext cx="3207656" cy="2804537"/>
            <a:chOff x="4638308" y="1677108"/>
            <a:chExt cx="3659318" cy="3199436"/>
          </a:xfrm>
          <a:solidFill>
            <a:schemeClr val="bg1"/>
          </a:solidFill>
        </p:grpSpPr>
        <p:sp>
          <p:nvSpPr>
            <p:cNvPr id="74" name="Freeform 73">
              <a:extLst>
                <a:ext uri="{FF2B5EF4-FFF2-40B4-BE49-F238E27FC236}">
                  <a16:creationId xmlns:a16="http://schemas.microsoft.com/office/drawing/2014/main" id="{73D686FD-7FAD-824B-8D10-1F9E3697A299}"/>
                </a:ext>
              </a:extLst>
            </p:cNvPr>
            <p:cNvSpPr/>
            <p:nvPr/>
          </p:nvSpPr>
          <p:spPr>
            <a:xfrm>
              <a:off x="5608029" y="2068721"/>
              <a:ext cx="1410754" cy="990980"/>
            </a:xfrm>
            <a:custGeom>
              <a:avLst/>
              <a:gdLst>
                <a:gd name="connsiteX0" fmla="*/ 543258 w 1410755"/>
                <a:gd name="connsiteY0" fmla="*/ 839950 h 990980"/>
                <a:gd name="connsiteX1" fmla="*/ 923223 w 1410755"/>
                <a:gd name="connsiteY1" fmla="*/ 916322 h 990980"/>
                <a:gd name="connsiteX2" fmla="*/ 1163249 w 1410755"/>
                <a:gd name="connsiteY2" fmla="*/ 830933 h 990980"/>
                <a:gd name="connsiteX3" fmla="*/ 1410217 w 1410755"/>
                <a:gd name="connsiteY3" fmla="*/ 375588 h 990980"/>
                <a:gd name="connsiteX4" fmla="*/ 1064966 w 1410755"/>
                <a:gd name="connsiteY4" fmla="*/ 5361 h 990980"/>
                <a:gd name="connsiteX5" fmla="*/ 687616 w 1410755"/>
                <a:gd name="connsiteY5" fmla="*/ 187319 h 990980"/>
                <a:gd name="connsiteX6" fmla="*/ 614563 w 1410755"/>
                <a:gd name="connsiteY6" fmla="*/ 210062 h 990980"/>
                <a:gd name="connsiteX7" fmla="*/ 595646 w 1410755"/>
                <a:gd name="connsiteY7" fmla="*/ 193540 h 990980"/>
                <a:gd name="connsiteX8" fmla="*/ 257157 w 1410755"/>
                <a:gd name="connsiteY8" fmla="*/ 145932 h 990980"/>
                <a:gd name="connsiteX9" fmla="*/ 0 w 1410755"/>
                <a:gd name="connsiteY9" fmla="*/ 408319 h 990980"/>
                <a:gd name="connsiteX10" fmla="*/ 32911 w 1410755"/>
                <a:gd name="connsiteY10" fmla="*/ 430229 h 990980"/>
                <a:gd name="connsiteX11" fmla="*/ 322709 w 1410755"/>
                <a:gd name="connsiteY11" fmla="*/ 990980 h 990980"/>
                <a:gd name="connsiteX12" fmla="*/ 543258 w 1410755"/>
                <a:gd name="connsiteY12" fmla="*/ 839950 h 990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10755" h="990980">
                  <a:moveTo>
                    <a:pt x="543258" y="839950"/>
                  </a:moveTo>
                  <a:cubicBezTo>
                    <a:pt x="675029" y="813729"/>
                    <a:pt x="811813" y="841221"/>
                    <a:pt x="923223" y="916322"/>
                  </a:cubicBezTo>
                  <a:cubicBezTo>
                    <a:pt x="997125" y="872960"/>
                    <a:pt x="1078564" y="843980"/>
                    <a:pt x="1163249" y="830933"/>
                  </a:cubicBezTo>
                  <a:cubicBezTo>
                    <a:pt x="1166315" y="699018"/>
                    <a:pt x="1222309" y="479281"/>
                    <a:pt x="1410217" y="375588"/>
                  </a:cubicBezTo>
                  <a:cubicBezTo>
                    <a:pt x="1418062" y="278568"/>
                    <a:pt x="1341961" y="50986"/>
                    <a:pt x="1064966" y="5361"/>
                  </a:cubicBezTo>
                  <a:cubicBezTo>
                    <a:pt x="810244" y="-36296"/>
                    <a:pt x="692485" y="178212"/>
                    <a:pt x="687616" y="187319"/>
                  </a:cubicBezTo>
                  <a:cubicBezTo>
                    <a:pt x="673721" y="213772"/>
                    <a:pt x="641018" y="223954"/>
                    <a:pt x="614563" y="210062"/>
                  </a:cubicBezTo>
                  <a:cubicBezTo>
                    <a:pt x="607052" y="206116"/>
                    <a:pt x="600569" y="200456"/>
                    <a:pt x="595646" y="193540"/>
                  </a:cubicBezTo>
                  <a:cubicBezTo>
                    <a:pt x="592760" y="189934"/>
                    <a:pt x="508814" y="86331"/>
                    <a:pt x="257157" y="145932"/>
                  </a:cubicBezTo>
                  <a:cubicBezTo>
                    <a:pt x="51576" y="194622"/>
                    <a:pt x="8836" y="350972"/>
                    <a:pt x="0" y="408319"/>
                  </a:cubicBezTo>
                  <a:cubicBezTo>
                    <a:pt x="11181" y="415172"/>
                    <a:pt x="22091" y="422475"/>
                    <a:pt x="32911" y="430229"/>
                  </a:cubicBezTo>
                  <a:cubicBezTo>
                    <a:pt x="242640" y="581530"/>
                    <a:pt x="305397" y="825433"/>
                    <a:pt x="322709" y="990980"/>
                  </a:cubicBezTo>
                  <a:cubicBezTo>
                    <a:pt x="366981" y="923986"/>
                    <a:pt x="436230" y="860959"/>
                    <a:pt x="543258" y="839950"/>
                  </a:cubicBezTo>
                  <a:close/>
                </a:path>
              </a:pathLst>
            </a:custGeom>
            <a:grpFill/>
            <a:ln w="90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5" name="Freeform 74">
              <a:extLst>
                <a:ext uri="{FF2B5EF4-FFF2-40B4-BE49-F238E27FC236}">
                  <a16:creationId xmlns:a16="http://schemas.microsoft.com/office/drawing/2014/main" id="{3C85CC45-48A3-4841-8E3C-550016FB4594}"/>
                </a:ext>
              </a:extLst>
            </p:cNvPr>
            <p:cNvSpPr/>
            <p:nvPr/>
          </p:nvSpPr>
          <p:spPr>
            <a:xfrm>
              <a:off x="4638308" y="1677108"/>
              <a:ext cx="3659318" cy="3199436"/>
            </a:xfrm>
            <a:custGeom>
              <a:avLst/>
              <a:gdLst>
                <a:gd name="connsiteX0" fmla="*/ 3658782 w 3659317"/>
                <a:gd name="connsiteY0" fmla="*/ 1582492 h 3199435"/>
                <a:gd name="connsiteX1" fmla="*/ 3392067 w 3659317"/>
                <a:gd name="connsiteY1" fmla="*/ 966740 h 3199435"/>
                <a:gd name="connsiteX2" fmla="*/ 3166649 w 3659317"/>
                <a:gd name="connsiteY2" fmla="*/ 521944 h 3199435"/>
                <a:gd name="connsiteX3" fmla="*/ 2477771 w 3659317"/>
                <a:gd name="connsiteY3" fmla="*/ 248737 h 3199435"/>
                <a:gd name="connsiteX4" fmla="*/ 1466183 w 3659317"/>
                <a:gd name="connsiteY4" fmla="*/ 137470 h 3199435"/>
                <a:gd name="connsiteX5" fmla="*/ 553870 w 3659317"/>
                <a:gd name="connsiteY5" fmla="*/ 461081 h 3199435"/>
                <a:gd name="connsiteX6" fmla="*/ 114033 w 3659317"/>
                <a:gd name="connsiteY6" fmla="*/ 1492415 h 3199435"/>
                <a:gd name="connsiteX7" fmla="*/ 821216 w 3659317"/>
                <a:gd name="connsiteY7" fmla="*/ 1869676 h 3199435"/>
                <a:gd name="connsiteX8" fmla="*/ 1188287 w 3659317"/>
                <a:gd name="connsiteY8" fmla="*/ 1547868 h 3199435"/>
                <a:gd name="connsiteX9" fmla="*/ 939245 w 3659317"/>
                <a:gd name="connsiteY9" fmla="*/ 909213 h 3199435"/>
                <a:gd name="connsiteX10" fmla="*/ 486064 w 3659317"/>
                <a:gd name="connsiteY10" fmla="*/ 897671 h 3199435"/>
                <a:gd name="connsiteX11" fmla="*/ 411135 w 3659317"/>
                <a:gd name="connsiteY11" fmla="*/ 1213528 h 3199435"/>
                <a:gd name="connsiteX12" fmla="*/ 528352 w 3659317"/>
                <a:gd name="connsiteY12" fmla="*/ 1342377 h 3199435"/>
                <a:gd name="connsiteX13" fmla="*/ 752959 w 3659317"/>
                <a:gd name="connsiteY13" fmla="*/ 1335163 h 3199435"/>
                <a:gd name="connsiteX14" fmla="*/ 823831 w 3659317"/>
                <a:gd name="connsiteY14" fmla="*/ 1364107 h 3199435"/>
                <a:gd name="connsiteX15" fmla="*/ 794887 w 3659317"/>
                <a:gd name="connsiteY15" fmla="*/ 1434979 h 3199435"/>
                <a:gd name="connsiteX16" fmla="*/ 487326 w 3659317"/>
                <a:gd name="connsiteY16" fmla="*/ 1442643 h 3199435"/>
                <a:gd name="connsiteX17" fmla="*/ 310779 w 3659317"/>
                <a:gd name="connsiteY17" fmla="*/ 1253292 h 3199435"/>
                <a:gd name="connsiteX18" fmla="*/ 420242 w 3659317"/>
                <a:gd name="connsiteY18" fmla="*/ 812012 h 3199435"/>
                <a:gd name="connsiteX19" fmla="*/ 868644 w 3659317"/>
                <a:gd name="connsiteY19" fmla="*/ 750969 h 3199435"/>
                <a:gd name="connsiteX20" fmla="*/ 1201903 w 3659317"/>
                <a:gd name="connsiteY20" fmla="*/ 431777 h 3199435"/>
                <a:gd name="connsiteX21" fmla="*/ 1597917 w 3659317"/>
                <a:gd name="connsiteY21" fmla="*/ 471901 h 3199435"/>
                <a:gd name="connsiteX22" fmla="*/ 2052181 w 3659317"/>
                <a:gd name="connsiteY22" fmla="*/ 289673 h 3199435"/>
                <a:gd name="connsiteX23" fmla="*/ 2398423 w 3659317"/>
                <a:gd name="connsiteY23" fmla="*/ 493271 h 3199435"/>
                <a:gd name="connsiteX24" fmla="*/ 2487869 w 3659317"/>
                <a:gd name="connsiteY24" fmla="*/ 724911 h 3199435"/>
                <a:gd name="connsiteX25" fmla="*/ 3083695 w 3659317"/>
                <a:gd name="connsiteY25" fmla="*/ 883154 h 3199435"/>
                <a:gd name="connsiteX26" fmla="*/ 3199199 w 3659317"/>
                <a:gd name="connsiteY26" fmla="*/ 1341205 h 3199435"/>
                <a:gd name="connsiteX27" fmla="*/ 3325434 w 3659317"/>
                <a:gd name="connsiteY27" fmla="*/ 1753179 h 3199435"/>
                <a:gd name="connsiteX28" fmla="*/ 3139779 w 3659317"/>
                <a:gd name="connsiteY28" fmla="*/ 2011599 h 3199435"/>
                <a:gd name="connsiteX29" fmla="*/ 2683172 w 3659317"/>
                <a:gd name="connsiteY29" fmla="*/ 1960744 h 3199435"/>
                <a:gd name="connsiteX30" fmla="*/ 2008900 w 3659317"/>
                <a:gd name="connsiteY30" fmla="*/ 1945867 h 3199435"/>
                <a:gd name="connsiteX31" fmla="*/ 1636960 w 3659317"/>
                <a:gd name="connsiteY31" fmla="*/ 2125300 h 3199435"/>
                <a:gd name="connsiteX32" fmla="*/ 1607656 w 3659317"/>
                <a:gd name="connsiteY32" fmla="*/ 2120972 h 3199435"/>
                <a:gd name="connsiteX33" fmla="*/ 1432010 w 3659317"/>
                <a:gd name="connsiteY33" fmla="*/ 1961195 h 3199435"/>
                <a:gd name="connsiteX34" fmla="*/ 1457662 w 3659317"/>
                <a:gd name="connsiteY34" fmla="*/ 1889016 h 3199435"/>
                <a:gd name="connsiteX35" fmla="*/ 1529841 w 3659317"/>
                <a:gd name="connsiteY35" fmla="*/ 1914669 h 3199435"/>
                <a:gd name="connsiteX36" fmla="*/ 1630829 w 3659317"/>
                <a:gd name="connsiteY36" fmla="*/ 2015115 h 3199435"/>
                <a:gd name="connsiteX37" fmla="*/ 1939471 w 3659317"/>
                <a:gd name="connsiteY37" fmla="*/ 1862642 h 3199435"/>
                <a:gd name="connsiteX38" fmla="*/ 2741240 w 3659317"/>
                <a:gd name="connsiteY38" fmla="*/ 1869315 h 3199435"/>
                <a:gd name="connsiteX39" fmla="*/ 3094335 w 3659317"/>
                <a:gd name="connsiteY39" fmla="*/ 1913316 h 3199435"/>
                <a:gd name="connsiteX40" fmla="*/ 3218045 w 3659317"/>
                <a:gd name="connsiteY40" fmla="*/ 1738302 h 3199435"/>
                <a:gd name="connsiteX41" fmla="*/ 3106778 w 3659317"/>
                <a:gd name="connsiteY41" fmla="*/ 1403871 h 3199435"/>
                <a:gd name="connsiteX42" fmla="*/ 3086310 w 3659317"/>
                <a:gd name="connsiteY42" fmla="*/ 1344992 h 3199435"/>
                <a:gd name="connsiteX43" fmla="*/ 3006061 w 3659317"/>
                <a:gd name="connsiteY43" fmla="*/ 958805 h 3199435"/>
                <a:gd name="connsiteX44" fmla="*/ 2510141 w 3659317"/>
                <a:gd name="connsiteY44" fmla="*/ 830948 h 3199435"/>
                <a:gd name="connsiteX45" fmla="*/ 2241983 w 3659317"/>
                <a:gd name="connsiteY45" fmla="*/ 1216954 h 3199435"/>
                <a:gd name="connsiteX46" fmla="*/ 2672803 w 3659317"/>
                <a:gd name="connsiteY46" fmla="*/ 1458152 h 3199435"/>
                <a:gd name="connsiteX47" fmla="*/ 2665229 w 3659317"/>
                <a:gd name="connsiteY47" fmla="*/ 1534433 h 3199435"/>
                <a:gd name="connsiteX48" fmla="*/ 2588947 w 3659317"/>
                <a:gd name="connsiteY48" fmla="*/ 1526859 h 3199435"/>
                <a:gd name="connsiteX49" fmla="*/ 1922790 w 3659317"/>
                <a:gd name="connsiteY49" fmla="*/ 1416675 h 3199435"/>
                <a:gd name="connsiteX50" fmla="*/ 1854353 w 3659317"/>
                <a:gd name="connsiteY50" fmla="*/ 1413609 h 3199435"/>
                <a:gd name="connsiteX51" fmla="*/ 1534620 w 3659317"/>
                <a:gd name="connsiteY51" fmla="*/ 1337327 h 3199435"/>
                <a:gd name="connsiteX52" fmla="*/ 1324440 w 3659317"/>
                <a:gd name="connsiteY52" fmla="*/ 1591960 h 3199435"/>
                <a:gd name="connsiteX53" fmla="*/ 1280348 w 3659317"/>
                <a:gd name="connsiteY53" fmla="*/ 1637945 h 3199435"/>
                <a:gd name="connsiteX54" fmla="*/ 890915 w 3659317"/>
                <a:gd name="connsiteY54" fmla="*/ 2090946 h 3199435"/>
                <a:gd name="connsiteX55" fmla="*/ 870718 w 3659317"/>
                <a:gd name="connsiteY55" fmla="*/ 2137473 h 3199435"/>
                <a:gd name="connsiteX56" fmla="*/ 1654633 w 3659317"/>
                <a:gd name="connsiteY56" fmla="*/ 2628434 h 3199435"/>
                <a:gd name="connsiteX57" fmla="*/ 1658961 w 3659317"/>
                <a:gd name="connsiteY57" fmla="*/ 2646467 h 3199435"/>
                <a:gd name="connsiteX58" fmla="*/ 2381923 w 3659317"/>
                <a:gd name="connsiteY58" fmla="*/ 2577489 h 3199435"/>
                <a:gd name="connsiteX59" fmla="*/ 2433859 w 3659317"/>
                <a:gd name="connsiteY59" fmla="*/ 2353694 h 3199435"/>
                <a:gd name="connsiteX60" fmla="*/ 2346487 w 3659317"/>
                <a:gd name="connsiteY60" fmla="*/ 2266953 h 3199435"/>
                <a:gd name="connsiteX61" fmla="*/ 2312764 w 3659317"/>
                <a:gd name="connsiteY61" fmla="*/ 2198155 h 3199435"/>
                <a:gd name="connsiteX62" fmla="*/ 2381562 w 3659317"/>
                <a:gd name="connsiteY62" fmla="*/ 2164433 h 3199435"/>
                <a:gd name="connsiteX63" fmla="*/ 2535838 w 3659317"/>
                <a:gd name="connsiteY63" fmla="*/ 2316996 h 3199435"/>
                <a:gd name="connsiteX64" fmla="*/ 2472721 w 3659317"/>
                <a:gd name="connsiteY64" fmla="*/ 2637451 h 3199435"/>
                <a:gd name="connsiteX65" fmla="*/ 2468393 w 3659317"/>
                <a:gd name="connsiteY65" fmla="*/ 2643492 h 3199435"/>
                <a:gd name="connsiteX66" fmla="*/ 1950292 w 3659317"/>
                <a:gd name="connsiteY66" fmla="*/ 2822294 h 3199435"/>
                <a:gd name="connsiteX67" fmla="*/ 1703323 w 3659317"/>
                <a:gd name="connsiteY67" fmla="*/ 2775407 h 3199435"/>
                <a:gd name="connsiteX68" fmla="*/ 2417088 w 3659317"/>
                <a:gd name="connsiteY68" fmla="*/ 3198652 h 3199435"/>
                <a:gd name="connsiteX69" fmla="*/ 2837989 w 3659317"/>
                <a:gd name="connsiteY69" fmla="*/ 2949249 h 3199435"/>
                <a:gd name="connsiteX70" fmla="*/ 3212003 w 3659317"/>
                <a:gd name="connsiteY70" fmla="*/ 2282011 h 3199435"/>
                <a:gd name="connsiteX71" fmla="*/ 3658782 w 3659317"/>
                <a:gd name="connsiteY71" fmla="*/ 1582492 h 3199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3659317" h="3199435">
                  <a:moveTo>
                    <a:pt x="3658782" y="1582492"/>
                  </a:moveTo>
                  <a:cubicBezTo>
                    <a:pt x="3644536" y="1136435"/>
                    <a:pt x="3392067" y="966740"/>
                    <a:pt x="3392067" y="966740"/>
                  </a:cubicBezTo>
                  <a:cubicBezTo>
                    <a:pt x="3392067" y="966740"/>
                    <a:pt x="3362312" y="751600"/>
                    <a:pt x="3166649" y="521944"/>
                  </a:cubicBezTo>
                  <a:cubicBezTo>
                    <a:pt x="2863597" y="189407"/>
                    <a:pt x="2477771" y="248737"/>
                    <a:pt x="2477771" y="248737"/>
                  </a:cubicBezTo>
                  <a:cubicBezTo>
                    <a:pt x="1977973" y="-236273"/>
                    <a:pt x="1466183" y="137470"/>
                    <a:pt x="1466183" y="137470"/>
                  </a:cubicBezTo>
                  <a:cubicBezTo>
                    <a:pt x="756205" y="-95342"/>
                    <a:pt x="553870" y="461081"/>
                    <a:pt x="553870" y="461081"/>
                  </a:cubicBezTo>
                  <a:cubicBezTo>
                    <a:pt x="148117" y="504091"/>
                    <a:pt x="-182798" y="981707"/>
                    <a:pt x="114033" y="1492415"/>
                  </a:cubicBezTo>
                  <a:cubicBezTo>
                    <a:pt x="341616" y="1884102"/>
                    <a:pt x="677219" y="1889152"/>
                    <a:pt x="821216" y="1869676"/>
                  </a:cubicBezTo>
                  <a:cubicBezTo>
                    <a:pt x="867923" y="1746958"/>
                    <a:pt x="969361" y="1609002"/>
                    <a:pt x="1188287" y="1547868"/>
                  </a:cubicBezTo>
                  <a:cubicBezTo>
                    <a:pt x="1189910" y="1526499"/>
                    <a:pt x="1216870" y="1109475"/>
                    <a:pt x="939245" y="909213"/>
                  </a:cubicBezTo>
                  <a:cubicBezTo>
                    <a:pt x="772976" y="789290"/>
                    <a:pt x="587592" y="819045"/>
                    <a:pt x="486064" y="897671"/>
                  </a:cubicBezTo>
                  <a:cubicBezTo>
                    <a:pt x="389495" y="972059"/>
                    <a:pt x="362444" y="1087293"/>
                    <a:pt x="411135" y="1213528"/>
                  </a:cubicBezTo>
                  <a:cubicBezTo>
                    <a:pt x="437103" y="1277907"/>
                    <a:pt x="475424" y="1320286"/>
                    <a:pt x="528352" y="1342377"/>
                  </a:cubicBezTo>
                  <a:cubicBezTo>
                    <a:pt x="630151" y="1385116"/>
                    <a:pt x="751697" y="1335614"/>
                    <a:pt x="752959" y="1335163"/>
                  </a:cubicBezTo>
                  <a:cubicBezTo>
                    <a:pt x="780523" y="1323586"/>
                    <a:pt x="812253" y="1336543"/>
                    <a:pt x="823831" y="1364107"/>
                  </a:cubicBezTo>
                  <a:cubicBezTo>
                    <a:pt x="835408" y="1391671"/>
                    <a:pt x="822451" y="1423401"/>
                    <a:pt x="794887" y="1434979"/>
                  </a:cubicBezTo>
                  <a:cubicBezTo>
                    <a:pt x="788305" y="1437774"/>
                    <a:pt x="631504" y="1502604"/>
                    <a:pt x="487326" y="1442643"/>
                  </a:cubicBezTo>
                  <a:cubicBezTo>
                    <a:pt x="407348" y="1409371"/>
                    <a:pt x="347927" y="1345713"/>
                    <a:pt x="310779" y="1253292"/>
                  </a:cubicBezTo>
                  <a:cubicBezTo>
                    <a:pt x="244145" y="1080982"/>
                    <a:pt x="285171" y="916336"/>
                    <a:pt x="420242" y="812012"/>
                  </a:cubicBezTo>
                  <a:cubicBezTo>
                    <a:pt x="544492" y="716074"/>
                    <a:pt x="714458" y="696147"/>
                    <a:pt x="868644" y="750969"/>
                  </a:cubicBezTo>
                  <a:cubicBezTo>
                    <a:pt x="894432" y="637989"/>
                    <a:pt x="984599" y="483172"/>
                    <a:pt x="1201903" y="431777"/>
                  </a:cubicBezTo>
                  <a:cubicBezTo>
                    <a:pt x="1409919" y="382545"/>
                    <a:pt x="1533899" y="429342"/>
                    <a:pt x="1597917" y="471901"/>
                  </a:cubicBezTo>
                  <a:cubicBezTo>
                    <a:pt x="1674560" y="372717"/>
                    <a:pt x="1830098" y="253426"/>
                    <a:pt x="2052181" y="289673"/>
                  </a:cubicBezTo>
                  <a:cubicBezTo>
                    <a:pt x="2237294" y="319879"/>
                    <a:pt x="2342610" y="417079"/>
                    <a:pt x="2398423" y="493271"/>
                  </a:cubicBezTo>
                  <a:cubicBezTo>
                    <a:pt x="2448818" y="560873"/>
                    <a:pt x="2479754" y="640981"/>
                    <a:pt x="2487869" y="724911"/>
                  </a:cubicBezTo>
                  <a:cubicBezTo>
                    <a:pt x="2697779" y="672524"/>
                    <a:pt x="2941231" y="737444"/>
                    <a:pt x="3083695" y="883154"/>
                  </a:cubicBezTo>
                  <a:cubicBezTo>
                    <a:pt x="3199741" y="1002175"/>
                    <a:pt x="3240135" y="1163846"/>
                    <a:pt x="3199199" y="1341205"/>
                  </a:cubicBezTo>
                  <a:cubicBezTo>
                    <a:pt x="3252488" y="1393592"/>
                    <a:pt x="3356722" y="1527761"/>
                    <a:pt x="3325434" y="1753179"/>
                  </a:cubicBezTo>
                  <a:cubicBezTo>
                    <a:pt x="3308843" y="1872110"/>
                    <a:pt x="3242931" y="1963900"/>
                    <a:pt x="3139779" y="2011599"/>
                  </a:cubicBezTo>
                  <a:cubicBezTo>
                    <a:pt x="3007594" y="2072823"/>
                    <a:pt x="2828431" y="2052895"/>
                    <a:pt x="2683172" y="1960744"/>
                  </a:cubicBezTo>
                  <a:cubicBezTo>
                    <a:pt x="2477500" y="1830272"/>
                    <a:pt x="2156144" y="1823239"/>
                    <a:pt x="2008900" y="1945867"/>
                  </a:cubicBezTo>
                  <a:cubicBezTo>
                    <a:pt x="1894388" y="2041354"/>
                    <a:pt x="1762022" y="2135218"/>
                    <a:pt x="1636960" y="2125300"/>
                  </a:cubicBezTo>
                  <a:cubicBezTo>
                    <a:pt x="1627114" y="2124479"/>
                    <a:pt x="1617321" y="2123037"/>
                    <a:pt x="1607656" y="2120972"/>
                  </a:cubicBezTo>
                  <a:cubicBezTo>
                    <a:pt x="1533809" y="2104742"/>
                    <a:pt x="1474659" y="2051002"/>
                    <a:pt x="1432010" y="1961195"/>
                  </a:cubicBezTo>
                  <a:cubicBezTo>
                    <a:pt x="1419161" y="1934181"/>
                    <a:pt x="1430648" y="1901865"/>
                    <a:pt x="1457662" y="1889016"/>
                  </a:cubicBezTo>
                  <a:cubicBezTo>
                    <a:pt x="1484676" y="1876168"/>
                    <a:pt x="1516992" y="1887655"/>
                    <a:pt x="1529841" y="1914669"/>
                  </a:cubicBezTo>
                  <a:cubicBezTo>
                    <a:pt x="1557793" y="1973458"/>
                    <a:pt x="1590884" y="2006279"/>
                    <a:pt x="1630829" y="2015115"/>
                  </a:cubicBezTo>
                  <a:cubicBezTo>
                    <a:pt x="1720184" y="2034772"/>
                    <a:pt x="1849755" y="1937481"/>
                    <a:pt x="1939471" y="1862642"/>
                  </a:cubicBezTo>
                  <a:cubicBezTo>
                    <a:pt x="2124855" y="1708186"/>
                    <a:pt x="2492017" y="1711161"/>
                    <a:pt x="2741240" y="1869315"/>
                  </a:cubicBezTo>
                  <a:cubicBezTo>
                    <a:pt x="2856113" y="1942170"/>
                    <a:pt x="2994700" y="1959482"/>
                    <a:pt x="3094335" y="1913316"/>
                  </a:cubicBezTo>
                  <a:cubicBezTo>
                    <a:pt x="3163854" y="1881127"/>
                    <a:pt x="3206593" y="1820624"/>
                    <a:pt x="3218045" y="1738302"/>
                  </a:cubicBezTo>
                  <a:cubicBezTo>
                    <a:pt x="3249874" y="1509547"/>
                    <a:pt x="3108221" y="1404682"/>
                    <a:pt x="3106778" y="1403871"/>
                  </a:cubicBezTo>
                  <a:cubicBezTo>
                    <a:pt x="3088195" y="1390544"/>
                    <a:pt x="3080007" y="1366975"/>
                    <a:pt x="3086310" y="1344992"/>
                  </a:cubicBezTo>
                  <a:cubicBezTo>
                    <a:pt x="3130221" y="1191256"/>
                    <a:pt x="3102540" y="1057719"/>
                    <a:pt x="3006061" y="958805"/>
                  </a:cubicBezTo>
                  <a:cubicBezTo>
                    <a:pt x="2888843" y="838431"/>
                    <a:pt x="2684795" y="785864"/>
                    <a:pt x="2510141" y="830948"/>
                  </a:cubicBezTo>
                  <a:cubicBezTo>
                    <a:pt x="2280214" y="890278"/>
                    <a:pt x="2246762" y="1136525"/>
                    <a:pt x="2241983" y="1216954"/>
                  </a:cubicBezTo>
                  <a:cubicBezTo>
                    <a:pt x="2376513" y="1223987"/>
                    <a:pt x="2529797" y="1283407"/>
                    <a:pt x="2672803" y="1458152"/>
                  </a:cubicBezTo>
                  <a:cubicBezTo>
                    <a:pt x="2691774" y="1481307"/>
                    <a:pt x="2688383" y="1515462"/>
                    <a:pt x="2665229" y="1534433"/>
                  </a:cubicBezTo>
                  <a:cubicBezTo>
                    <a:pt x="2642073" y="1553404"/>
                    <a:pt x="2607918" y="1550014"/>
                    <a:pt x="2588947" y="1526859"/>
                  </a:cubicBezTo>
                  <a:cubicBezTo>
                    <a:pt x="2284632" y="1155009"/>
                    <a:pt x="1937398" y="1405765"/>
                    <a:pt x="1922790" y="1416675"/>
                  </a:cubicBezTo>
                  <a:cubicBezTo>
                    <a:pt x="1902151" y="1432066"/>
                    <a:pt x="1873532" y="1430786"/>
                    <a:pt x="1854353" y="1413609"/>
                  </a:cubicBezTo>
                  <a:cubicBezTo>
                    <a:pt x="1764087" y="1342593"/>
                    <a:pt x="1647230" y="1314713"/>
                    <a:pt x="1534620" y="1337327"/>
                  </a:cubicBezTo>
                  <a:cubicBezTo>
                    <a:pt x="1356359" y="1373394"/>
                    <a:pt x="1324710" y="1589796"/>
                    <a:pt x="1324440" y="1591960"/>
                  </a:cubicBezTo>
                  <a:cubicBezTo>
                    <a:pt x="1321284" y="1615232"/>
                    <a:pt x="1303467" y="1633816"/>
                    <a:pt x="1280348" y="1637945"/>
                  </a:cubicBezTo>
                  <a:cubicBezTo>
                    <a:pt x="867201" y="1712514"/>
                    <a:pt x="889743" y="2075618"/>
                    <a:pt x="890915" y="2090946"/>
                  </a:cubicBezTo>
                  <a:cubicBezTo>
                    <a:pt x="892223" y="2108826"/>
                    <a:pt x="884676" y="2126220"/>
                    <a:pt x="870718" y="2137473"/>
                  </a:cubicBezTo>
                  <a:cubicBezTo>
                    <a:pt x="932482" y="2676583"/>
                    <a:pt x="1654633" y="2628434"/>
                    <a:pt x="1654633" y="2628434"/>
                  </a:cubicBezTo>
                  <a:cubicBezTo>
                    <a:pt x="1655985" y="2634385"/>
                    <a:pt x="1657518" y="2640156"/>
                    <a:pt x="1658961" y="2646467"/>
                  </a:cubicBezTo>
                  <a:cubicBezTo>
                    <a:pt x="1679429" y="2654402"/>
                    <a:pt x="2163357" y="2837351"/>
                    <a:pt x="2381923" y="2577489"/>
                  </a:cubicBezTo>
                  <a:cubicBezTo>
                    <a:pt x="2436023" y="2487322"/>
                    <a:pt x="2454057" y="2410319"/>
                    <a:pt x="2433859" y="2353694"/>
                  </a:cubicBezTo>
                  <a:cubicBezTo>
                    <a:pt x="2411137" y="2290577"/>
                    <a:pt x="2347118" y="2267133"/>
                    <a:pt x="2346487" y="2266953"/>
                  </a:cubicBezTo>
                  <a:cubicBezTo>
                    <a:pt x="2318174" y="2257269"/>
                    <a:pt x="2303080" y="2226468"/>
                    <a:pt x="2312764" y="2198155"/>
                  </a:cubicBezTo>
                  <a:cubicBezTo>
                    <a:pt x="2322448" y="2169843"/>
                    <a:pt x="2353249" y="2154749"/>
                    <a:pt x="2381562" y="2164433"/>
                  </a:cubicBezTo>
                  <a:cubicBezTo>
                    <a:pt x="2386161" y="2165965"/>
                    <a:pt x="2495263" y="2204467"/>
                    <a:pt x="2535838" y="2316996"/>
                  </a:cubicBezTo>
                  <a:cubicBezTo>
                    <a:pt x="2568479" y="2407163"/>
                    <a:pt x="2547109" y="2515364"/>
                    <a:pt x="2472721" y="2637451"/>
                  </a:cubicBezTo>
                  <a:cubicBezTo>
                    <a:pt x="2471378" y="2639533"/>
                    <a:pt x="2469935" y="2641553"/>
                    <a:pt x="2468393" y="2643492"/>
                  </a:cubicBezTo>
                  <a:cubicBezTo>
                    <a:pt x="2332601" y="2808408"/>
                    <a:pt x="2125757" y="2836540"/>
                    <a:pt x="1950292" y="2822294"/>
                  </a:cubicBezTo>
                  <a:cubicBezTo>
                    <a:pt x="1866607" y="2814954"/>
                    <a:pt x="1783870" y="2799247"/>
                    <a:pt x="1703323" y="2775407"/>
                  </a:cubicBezTo>
                  <a:cubicBezTo>
                    <a:pt x="1829557" y="3054925"/>
                    <a:pt x="2113495" y="3183955"/>
                    <a:pt x="2417088" y="3198652"/>
                  </a:cubicBezTo>
                  <a:cubicBezTo>
                    <a:pt x="2769372" y="3215694"/>
                    <a:pt x="2837989" y="2949249"/>
                    <a:pt x="2837989" y="2949249"/>
                  </a:cubicBezTo>
                  <a:cubicBezTo>
                    <a:pt x="3314794" y="2761340"/>
                    <a:pt x="3212003" y="2282011"/>
                    <a:pt x="3212003" y="2282011"/>
                  </a:cubicBezTo>
                  <a:cubicBezTo>
                    <a:pt x="3410101" y="2251715"/>
                    <a:pt x="3672758" y="2028460"/>
                    <a:pt x="3658782" y="1582492"/>
                  </a:cubicBezTo>
                  <a:close/>
                </a:path>
              </a:pathLst>
            </a:custGeom>
            <a:grpFill/>
            <a:ln w="9016" cap="flat">
              <a:noFill/>
              <a:prstDash val="solid"/>
              <a:miter/>
            </a:ln>
            <a:effectLst>
              <a:outerShdw blurRad="177800" dist="38100" dir="2700000" algn="tl" rotWithShape="0">
                <a:prstClr val="black">
                  <a:alpha val="27000"/>
                </a:prstClr>
              </a:outerShdw>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76" name="CuadroTexto 4">
            <a:extLst>
              <a:ext uri="{FF2B5EF4-FFF2-40B4-BE49-F238E27FC236}">
                <a16:creationId xmlns:a16="http://schemas.microsoft.com/office/drawing/2014/main" id="{6EF7F474-9E11-2A45-BD9B-90A763841776}"/>
              </a:ext>
            </a:extLst>
          </p:cNvPr>
          <p:cNvSpPr txBox="1"/>
          <p:nvPr/>
        </p:nvSpPr>
        <p:spPr>
          <a:xfrm>
            <a:off x="692114" y="1845116"/>
            <a:ext cx="2585176" cy="83099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Marketers must link the price to the real and perceived value of the product, but they also must take into account.</a:t>
            </a:r>
          </a:p>
        </p:txBody>
      </p:sp>
      <p:sp>
        <p:nvSpPr>
          <p:cNvPr id="77" name="CuadroTexto 4">
            <a:extLst>
              <a:ext uri="{FF2B5EF4-FFF2-40B4-BE49-F238E27FC236}">
                <a16:creationId xmlns:a16="http://schemas.microsoft.com/office/drawing/2014/main" id="{E1969D8A-137E-AA49-87BD-AA0B1D18E7B6}"/>
              </a:ext>
            </a:extLst>
          </p:cNvPr>
          <p:cNvSpPr txBox="1"/>
          <p:nvPr/>
        </p:nvSpPr>
        <p:spPr>
          <a:xfrm>
            <a:off x="710580" y="3680359"/>
            <a:ext cx="2585176" cy="83099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Marketers must link the price to the real and perceived value of the product, but they also must take into account.</a:t>
            </a:r>
          </a:p>
        </p:txBody>
      </p:sp>
      <p:sp>
        <p:nvSpPr>
          <p:cNvPr id="78" name="CuadroTexto 4">
            <a:extLst>
              <a:ext uri="{FF2B5EF4-FFF2-40B4-BE49-F238E27FC236}">
                <a16:creationId xmlns:a16="http://schemas.microsoft.com/office/drawing/2014/main" id="{E83CCE69-046D-7748-98C9-BCEA8C80363B}"/>
              </a:ext>
            </a:extLst>
          </p:cNvPr>
          <p:cNvSpPr txBox="1"/>
          <p:nvPr/>
        </p:nvSpPr>
        <p:spPr>
          <a:xfrm>
            <a:off x="8953784" y="1845116"/>
            <a:ext cx="2628003"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Marketers must link the price to the real and perceived value of the product, but they also must take into account.</a:t>
            </a:r>
          </a:p>
        </p:txBody>
      </p:sp>
      <p:sp>
        <p:nvSpPr>
          <p:cNvPr id="79" name="CuadroTexto 4">
            <a:extLst>
              <a:ext uri="{FF2B5EF4-FFF2-40B4-BE49-F238E27FC236}">
                <a16:creationId xmlns:a16="http://schemas.microsoft.com/office/drawing/2014/main" id="{373B3121-4BAA-2141-B657-B8EB06D1D607}"/>
              </a:ext>
            </a:extLst>
          </p:cNvPr>
          <p:cNvSpPr txBox="1"/>
          <p:nvPr/>
        </p:nvSpPr>
        <p:spPr>
          <a:xfrm>
            <a:off x="8938430" y="3680359"/>
            <a:ext cx="2628003"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Marketers must link the price to the real and perceived value of the product, but they also must take into account.</a:t>
            </a:r>
          </a:p>
        </p:txBody>
      </p:sp>
      <p:grpSp>
        <p:nvGrpSpPr>
          <p:cNvPr id="80" name="Group 79">
            <a:extLst>
              <a:ext uri="{FF2B5EF4-FFF2-40B4-BE49-F238E27FC236}">
                <a16:creationId xmlns:a16="http://schemas.microsoft.com/office/drawing/2014/main" id="{70A21328-A92A-4E46-A1ED-24CE7ADBDE5C}"/>
              </a:ext>
            </a:extLst>
          </p:cNvPr>
          <p:cNvGrpSpPr/>
          <p:nvPr/>
        </p:nvGrpSpPr>
        <p:grpSpPr>
          <a:xfrm>
            <a:off x="3367485" y="2043320"/>
            <a:ext cx="496732" cy="496731"/>
            <a:chOff x="3391432" y="2507590"/>
            <a:chExt cx="496732" cy="496731"/>
          </a:xfrm>
          <a:solidFill>
            <a:schemeClr val="tx1"/>
          </a:solidFill>
        </p:grpSpPr>
        <p:sp>
          <p:nvSpPr>
            <p:cNvPr id="81" name="Freeform 343">
              <a:extLst>
                <a:ext uri="{FF2B5EF4-FFF2-40B4-BE49-F238E27FC236}">
                  <a16:creationId xmlns:a16="http://schemas.microsoft.com/office/drawing/2014/main" id="{0DAD3228-8F04-644D-AB06-FCB54FDA373A}"/>
                </a:ext>
              </a:extLst>
            </p:cNvPr>
            <p:cNvSpPr>
              <a:spLocks noChangeArrowheads="1"/>
            </p:cNvSpPr>
            <p:nvPr/>
          </p:nvSpPr>
          <p:spPr bwMode="auto">
            <a:xfrm>
              <a:off x="3391432" y="2507590"/>
              <a:ext cx="496732" cy="496731"/>
            </a:xfrm>
            <a:custGeom>
              <a:avLst/>
              <a:gdLst>
                <a:gd name="T0" fmla="*/ 885 w 1057"/>
                <a:gd name="T1" fmla="*/ 816 h 1058"/>
                <a:gd name="T2" fmla="*/ 885 w 1057"/>
                <a:gd name="T3" fmla="*/ 816 h 1058"/>
                <a:gd name="T4" fmla="*/ 876 w 1057"/>
                <a:gd name="T5" fmla="*/ 806 h 1058"/>
                <a:gd name="T6" fmla="*/ 876 w 1057"/>
                <a:gd name="T7" fmla="*/ 806 h 1058"/>
                <a:gd name="T8" fmla="*/ 722 w 1057"/>
                <a:gd name="T9" fmla="*/ 718 h 1058"/>
                <a:gd name="T10" fmla="*/ 722 w 1057"/>
                <a:gd name="T11" fmla="*/ 718 h 1058"/>
                <a:gd name="T12" fmla="*/ 523 w 1057"/>
                <a:gd name="T13" fmla="*/ 686 h 1058"/>
                <a:gd name="T14" fmla="*/ 523 w 1057"/>
                <a:gd name="T15" fmla="*/ 686 h 1058"/>
                <a:gd name="T16" fmla="*/ 176 w 1057"/>
                <a:gd name="T17" fmla="*/ 800 h 1058"/>
                <a:gd name="T18" fmla="*/ 176 w 1057"/>
                <a:gd name="T19" fmla="*/ 800 h 1058"/>
                <a:gd name="T20" fmla="*/ 166 w 1057"/>
                <a:gd name="T21" fmla="*/ 811 h 1058"/>
                <a:gd name="T22" fmla="*/ 166 w 1057"/>
                <a:gd name="T23" fmla="*/ 811 h 1058"/>
                <a:gd name="T24" fmla="*/ 69 w 1057"/>
                <a:gd name="T25" fmla="*/ 529 h 1058"/>
                <a:gd name="T26" fmla="*/ 69 w 1057"/>
                <a:gd name="T27" fmla="*/ 529 h 1058"/>
                <a:gd name="T28" fmla="*/ 203 w 1057"/>
                <a:gd name="T29" fmla="*/ 205 h 1058"/>
                <a:gd name="T30" fmla="*/ 203 w 1057"/>
                <a:gd name="T31" fmla="*/ 205 h 1058"/>
                <a:gd name="T32" fmla="*/ 527 w 1057"/>
                <a:gd name="T33" fmla="*/ 70 h 1058"/>
                <a:gd name="T34" fmla="*/ 527 w 1057"/>
                <a:gd name="T35" fmla="*/ 70 h 1058"/>
                <a:gd name="T36" fmla="*/ 852 w 1057"/>
                <a:gd name="T37" fmla="*/ 205 h 1058"/>
                <a:gd name="T38" fmla="*/ 852 w 1057"/>
                <a:gd name="T39" fmla="*/ 205 h 1058"/>
                <a:gd name="T40" fmla="*/ 986 w 1057"/>
                <a:gd name="T41" fmla="*/ 529 h 1058"/>
                <a:gd name="T42" fmla="*/ 986 w 1057"/>
                <a:gd name="T43" fmla="*/ 529 h 1058"/>
                <a:gd name="T44" fmla="*/ 885 w 1057"/>
                <a:gd name="T45" fmla="*/ 816 h 1058"/>
                <a:gd name="T46" fmla="*/ 222 w 1057"/>
                <a:gd name="T47" fmla="*/ 859 h 1058"/>
                <a:gd name="T48" fmla="*/ 222 w 1057"/>
                <a:gd name="T49" fmla="*/ 859 h 1058"/>
                <a:gd name="T50" fmla="*/ 220 w 1057"/>
                <a:gd name="T51" fmla="*/ 856 h 1058"/>
                <a:gd name="T52" fmla="*/ 220 w 1057"/>
                <a:gd name="T53" fmla="*/ 856 h 1058"/>
                <a:gd name="T54" fmla="*/ 222 w 1057"/>
                <a:gd name="T55" fmla="*/ 854 h 1058"/>
                <a:gd name="T56" fmla="*/ 222 w 1057"/>
                <a:gd name="T57" fmla="*/ 854 h 1058"/>
                <a:gd name="T58" fmla="*/ 523 w 1057"/>
                <a:gd name="T59" fmla="*/ 757 h 1058"/>
                <a:gd name="T60" fmla="*/ 523 w 1057"/>
                <a:gd name="T61" fmla="*/ 757 h 1058"/>
                <a:gd name="T62" fmla="*/ 829 w 1057"/>
                <a:gd name="T63" fmla="*/ 858 h 1058"/>
                <a:gd name="T64" fmla="*/ 829 w 1057"/>
                <a:gd name="T65" fmla="*/ 858 h 1058"/>
                <a:gd name="T66" fmla="*/ 830 w 1057"/>
                <a:gd name="T67" fmla="*/ 860 h 1058"/>
                <a:gd name="T68" fmla="*/ 830 w 1057"/>
                <a:gd name="T69" fmla="*/ 860 h 1058"/>
                <a:gd name="T70" fmla="*/ 829 w 1057"/>
                <a:gd name="T71" fmla="*/ 863 h 1058"/>
                <a:gd name="T72" fmla="*/ 829 w 1057"/>
                <a:gd name="T73" fmla="*/ 863 h 1058"/>
                <a:gd name="T74" fmla="*/ 527 w 1057"/>
                <a:gd name="T75" fmla="*/ 987 h 1058"/>
                <a:gd name="T76" fmla="*/ 527 w 1057"/>
                <a:gd name="T77" fmla="*/ 987 h 1058"/>
                <a:gd name="T78" fmla="*/ 516 w 1057"/>
                <a:gd name="T79" fmla="*/ 987 h 1058"/>
                <a:gd name="T80" fmla="*/ 516 w 1057"/>
                <a:gd name="T81" fmla="*/ 987 h 1058"/>
                <a:gd name="T82" fmla="*/ 222 w 1057"/>
                <a:gd name="T83" fmla="*/ 859 h 1058"/>
                <a:gd name="T84" fmla="*/ 901 w 1057"/>
                <a:gd name="T85" fmla="*/ 155 h 1058"/>
                <a:gd name="T86" fmla="*/ 901 w 1057"/>
                <a:gd name="T87" fmla="*/ 155 h 1058"/>
                <a:gd name="T88" fmla="*/ 527 w 1057"/>
                <a:gd name="T89" fmla="*/ 0 h 1058"/>
                <a:gd name="T90" fmla="*/ 527 w 1057"/>
                <a:gd name="T91" fmla="*/ 0 h 1058"/>
                <a:gd name="T92" fmla="*/ 154 w 1057"/>
                <a:gd name="T93" fmla="*/ 155 h 1058"/>
                <a:gd name="T94" fmla="*/ 154 w 1057"/>
                <a:gd name="T95" fmla="*/ 155 h 1058"/>
                <a:gd name="T96" fmla="*/ 0 w 1057"/>
                <a:gd name="T97" fmla="*/ 529 h 1058"/>
                <a:gd name="T98" fmla="*/ 0 w 1057"/>
                <a:gd name="T99" fmla="*/ 529 h 1058"/>
                <a:gd name="T100" fmla="*/ 154 w 1057"/>
                <a:gd name="T101" fmla="*/ 903 h 1058"/>
                <a:gd name="T102" fmla="*/ 154 w 1057"/>
                <a:gd name="T103" fmla="*/ 903 h 1058"/>
                <a:gd name="T104" fmla="*/ 521 w 1057"/>
                <a:gd name="T105" fmla="*/ 1057 h 1058"/>
                <a:gd name="T106" fmla="*/ 521 w 1057"/>
                <a:gd name="T107" fmla="*/ 1057 h 1058"/>
                <a:gd name="T108" fmla="*/ 527 w 1057"/>
                <a:gd name="T109" fmla="*/ 1057 h 1058"/>
                <a:gd name="T110" fmla="*/ 527 w 1057"/>
                <a:gd name="T111" fmla="*/ 1057 h 1058"/>
                <a:gd name="T112" fmla="*/ 527 w 1057"/>
                <a:gd name="T113" fmla="*/ 1057 h 1058"/>
                <a:gd name="T114" fmla="*/ 527 w 1057"/>
                <a:gd name="T115" fmla="*/ 1057 h 1058"/>
                <a:gd name="T116" fmla="*/ 901 w 1057"/>
                <a:gd name="T117" fmla="*/ 903 h 1058"/>
                <a:gd name="T118" fmla="*/ 901 w 1057"/>
                <a:gd name="T119" fmla="*/ 903 h 1058"/>
                <a:gd name="T120" fmla="*/ 1056 w 1057"/>
                <a:gd name="T121" fmla="*/ 529 h 1058"/>
                <a:gd name="T122" fmla="*/ 1056 w 1057"/>
                <a:gd name="T123" fmla="*/ 529 h 1058"/>
                <a:gd name="T124" fmla="*/ 901 w 1057"/>
                <a:gd name="T125" fmla="*/ 155 h 1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57" h="1058">
                  <a:moveTo>
                    <a:pt x="885" y="816"/>
                  </a:moveTo>
                  <a:lnTo>
                    <a:pt x="885" y="816"/>
                  </a:lnTo>
                  <a:cubicBezTo>
                    <a:pt x="883" y="812"/>
                    <a:pt x="880" y="809"/>
                    <a:pt x="876" y="806"/>
                  </a:cubicBezTo>
                  <a:lnTo>
                    <a:pt x="876" y="806"/>
                  </a:lnTo>
                  <a:cubicBezTo>
                    <a:pt x="836" y="769"/>
                    <a:pt x="782" y="739"/>
                    <a:pt x="722" y="718"/>
                  </a:cubicBezTo>
                  <a:lnTo>
                    <a:pt x="722" y="718"/>
                  </a:lnTo>
                  <a:cubicBezTo>
                    <a:pt x="660" y="697"/>
                    <a:pt x="593" y="686"/>
                    <a:pt x="523" y="686"/>
                  </a:cubicBezTo>
                  <a:lnTo>
                    <a:pt x="523" y="686"/>
                  </a:lnTo>
                  <a:cubicBezTo>
                    <a:pt x="387" y="686"/>
                    <a:pt x="260" y="728"/>
                    <a:pt x="176" y="800"/>
                  </a:cubicBezTo>
                  <a:lnTo>
                    <a:pt x="176" y="800"/>
                  </a:lnTo>
                  <a:cubicBezTo>
                    <a:pt x="172" y="804"/>
                    <a:pt x="169" y="807"/>
                    <a:pt x="166" y="811"/>
                  </a:cubicBezTo>
                  <a:lnTo>
                    <a:pt x="166" y="811"/>
                  </a:lnTo>
                  <a:cubicBezTo>
                    <a:pt x="103" y="731"/>
                    <a:pt x="69" y="632"/>
                    <a:pt x="69" y="529"/>
                  </a:cubicBezTo>
                  <a:lnTo>
                    <a:pt x="69" y="529"/>
                  </a:lnTo>
                  <a:cubicBezTo>
                    <a:pt x="69" y="407"/>
                    <a:pt x="117" y="292"/>
                    <a:pt x="203" y="205"/>
                  </a:cubicBezTo>
                  <a:lnTo>
                    <a:pt x="203" y="205"/>
                  </a:lnTo>
                  <a:cubicBezTo>
                    <a:pt x="290" y="118"/>
                    <a:pt x="405" y="70"/>
                    <a:pt x="527" y="70"/>
                  </a:cubicBezTo>
                  <a:lnTo>
                    <a:pt x="527" y="70"/>
                  </a:lnTo>
                  <a:cubicBezTo>
                    <a:pt x="650" y="70"/>
                    <a:pt x="765" y="118"/>
                    <a:pt x="852" y="205"/>
                  </a:cubicBezTo>
                  <a:lnTo>
                    <a:pt x="852" y="205"/>
                  </a:lnTo>
                  <a:cubicBezTo>
                    <a:pt x="938" y="292"/>
                    <a:pt x="986" y="407"/>
                    <a:pt x="986" y="529"/>
                  </a:cubicBezTo>
                  <a:lnTo>
                    <a:pt x="986" y="529"/>
                  </a:lnTo>
                  <a:cubicBezTo>
                    <a:pt x="986" y="635"/>
                    <a:pt x="951" y="735"/>
                    <a:pt x="885" y="816"/>
                  </a:cubicBezTo>
                  <a:close/>
                  <a:moveTo>
                    <a:pt x="222" y="859"/>
                  </a:moveTo>
                  <a:lnTo>
                    <a:pt x="222" y="859"/>
                  </a:lnTo>
                  <a:cubicBezTo>
                    <a:pt x="221" y="857"/>
                    <a:pt x="220" y="857"/>
                    <a:pt x="220" y="856"/>
                  </a:cubicBezTo>
                  <a:lnTo>
                    <a:pt x="220" y="856"/>
                  </a:lnTo>
                  <a:cubicBezTo>
                    <a:pt x="220" y="854"/>
                    <a:pt x="222" y="854"/>
                    <a:pt x="222" y="854"/>
                  </a:cubicBezTo>
                  <a:lnTo>
                    <a:pt x="222" y="854"/>
                  </a:lnTo>
                  <a:cubicBezTo>
                    <a:pt x="292" y="793"/>
                    <a:pt x="405" y="757"/>
                    <a:pt x="523" y="757"/>
                  </a:cubicBezTo>
                  <a:lnTo>
                    <a:pt x="523" y="757"/>
                  </a:lnTo>
                  <a:cubicBezTo>
                    <a:pt x="644" y="757"/>
                    <a:pt x="759" y="794"/>
                    <a:pt x="829" y="858"/>
                  </a:cubicBezTo>
                  <a:lnTo>
                    <a:pt x="829" y="858"/>
                  </a:lnTo>
                  <a:cubicBezTo>
                    <a:pt x="830" y="858"/>
                    <a:pt x="830" y="859"/>
                    <a:pt x="830" y="860"/>
                  </a:cubicBezTo>
                  <a:lnTo>
                    <a:pt x="830" y="860"/>
                  </a:lnTo>
                  <a:cubicBezTo>
                    <a:pt x="830" y="861"/>
                    <a:pt x="830" y="862"/>
                    <a:pt x="829" y="863"/>
                  </a:cubicBezTo>
                  <a:lnTo>
                    <a:pt x="829" y="863"/>
                  </a:lnTo>
                  <a:cubicBezTo>
                    <a:pt x="749" y="943"/>
                    <a:pt x="641" y="987"/>
                    <a:pt x="527" y="987"/>
                  </a:cubicBezTo>
                  <a:lnTo>
                    <a:pt x="527" y="987"/>
                  </a:lnTo>
                  <a:cubicBezTo>
                    <a:pt x="524" y="987"/>
                    <a:pt x="520" y="987"/>
                    <a:pt x="516" y="987"/>
                  </a:cubicBezTo>
                  <a:lnTo>
                    <a:pt x="516" y="987"/>
                  </a:lnTo>
                  <a:cubicBezTo>
                    <a:pt x="405" y="985"/>
                    <a:pt x="301" y="939"/>
                    <a:pt x="222" y="859"/>
                  </a:cubicBezTo>
                  <a:close/>
                  <a:moveTo>
                    <a:pt x="901" y="155"/>
                  </a:moveTo>
                  <a:lnTo>
                    <a:pt x="901" y="155"/>
                  </a:lnTo>
                  <a:cubicBezTo>
                    <a:pt x="801" y="56"/>
                    <a:pt x="669" y="0"/>
                    <a:pt x="527" y="0"/>
                  </a:cubicBezTo>
                  <a:lnTo>
                    <a:pt x="527" y="0"/>
                  </a:lnTo>
                  <a:cubicBezTo>
                    <a:pt x="387" y="0"/>
                    <a:pt x="254" y="56"/>
                    <a:pt x="154" y="155"/>
                  </a:cubicBezTo>
                  <a:lnTo>
                    <a:pt x="154" y="155"/>
                  </a:lnTo>
                  <a:cubicBezTo>
                    <a:pt x="55" y="255"/>
                    <a:pt x="0" y="388"/>
                    <a:pt x="0" y="529"/>
                  </a:cubicBezTo>
                  <a:lnTo>
                    <a:pt x="0" y="529"/>
                  </a:lnTo>
                  <a:cubicBezTo>
                    <a:pt x="0" y="670"/>
                    <a:pt x="55" y="803"/>
                    <a:pt x="154" y="903"/>
                  </a:cubicBezTo>
                  <a:lnTo>
                    <a:pt x="154" y="903"/>
                  </a:lnTo>
                  <a:cubicBezTo>
                    <a:pt x="252" y="1000"/>
                    <a:pt x="383" y="1056"/>
                    <a:pt x="521" y="1057"/>
                  </a:cubicBezTo>
                  <a:lnTo>
                    <a:pt x="521" y="1057"/>
                  </a:lnTo>
                  <a:cubicBezTo>
                    <a:pt x="523" y="1057"/>
                    <a:pt x="526" y="1057"/>
                    <a:pt x="527" y="1057"/>
                  </a:cubicBezTo>
                  <a:lnTo>
                    <a:pt x="527" y="1057"/>
                  </a:lnTo>
                  <a:lnTo>
                    <a:pt x="527" y="1057"/>
                  </a:lnTo>
                  <a:lnTo>
                    <a:pt x="527" y="1057"/>
                  </a:lnTo>
                  <a:cubicBezTo>
                    <a:pt x="669" y="1057"/>
                    <a:pt x="801" y="1002"/>
                    <a:pt x="901" y="903"/>
                  </a:cubicBezTo>
                  <a:lnTo>
                    <a:pt x="901" y="903"/>
                  </a:lnTo>
                  <a:cubicBezTo>
                    <a:pt x="1001" y="803"/>
                    <a:pt x="1056" y="670"/>
                    <a:pt x="1056" y="529"/>
                  </a:cubicBezTo>
                  <a:lnTo>
                    <a:pt x="1056" y="529"/>
                  </a:lnTo>
                  <a:cubicBezTo>
                    <a:pt x="1056" y="388"/>
                    <a:pt x="1001" y="255"/>
                    <a:pt x="901" y="155"/>
                  </a:cubicBezTo>
                  <a:close/>
                </a:path>
              </a:pathLst>
            </a:custGeom>
            <a:grp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2" name="Freeform 344">
              <a:extLst>
                <a:ext uri="{FF2B5EF4-FFF2-40B4-BE49-F238E27FC236}">
                  <a16:creationId xmlns:a16="http://schemas.microsoft.com/office/drawing/2014/main" id="{74270C3A-A612-654E-A048-F44DC046B0DD}"/>
                </a:ext>
              </a:extLst>
            </p:cNvPr>
            <p:cNvSpPr>
              <a:spLocks noChangeArrowheads="1"/>
            </p:cNvSpPr>
            <p:nvPr/>
          </p:nvSpPr>
          <p:spPr bwMode="auto">
            <a:xfrm>
              <a:off x="3509406" y="2559332"/>
              <a:ext cx="256644" cy="256644"/>
            </a:xfrm>
            <a:custGeom>
              <a:avLst/>
              <a:gdLst>
                <a:gd name="T0" fmla="*/ 273 w 547"/>
                <a:gd name="T1" fmla="*/ 476 h 547"/>
                <a:gd name="T2" fmla="*/ 273 w 547"/>
                <a:gd name="T3" fmla="*/ 476 h 547"/>
                <a:gd name="T4" fmla="*/ 70 w 547"/>
                <a:gd name="T5" fmla="*/ 273 h 547"/>
                <a:gd name="T6" fmla="*/ 70 w 547"/>
                <a:gd name="T7" fmla="*/ 273 h 547"/>
                <a:gd name="T8" fmla="*/ 273 w 547"/>
                <a:gd name="T9" fmla="*/ 70 h 547"/>
                <a:gd name="T10" fmla="*/ 273 w 547"/>
                <a:gd name="T11" fmla="*/ 70 h 547"/>
                <a:gd name="T12" fmla="*/ 476 w 547"/>
                <a:gd name="T13" fmla="*/ 273 h 547"/>
                <a:gd name="T14" fmla="*/ 476 w 547"/>
                <a:gd name="T15" fmla="*/ 273 h 547"/>
                <a:gd name="T16" fmla="*/ 273 w 547"/>
                <a:gd name="T17" fmla="*/ 476 h 547"/>
                <a:gd name="T18" fmla="*/ 273 w 547"/>
                <a:gd name="T19" fmla="*/ 0 h 547"/>
                <a:gd name="T20" fmla="*/ 273 w 547"/>
                <a:gd name="T21" fmla="*/ 0 h 547"/>
                <a:gd name="T22" fmla="*/ 0 w 547"/>
                <a:gd name="T23" fmla="*/ 273 h 547"/>
                <a:gd name="T24" fmla="*/ 0 w 547"/>
                <a:gd name="T25" fmla="*/ 273 h 547"/>
                <a:gd name="T26" fmla="*/ 273 w 547"/>
                <a:gd name="T27" fmla="*/ 546 h 547"/>
                <a:gd name="T28" fmla="*/ 273 w 547"/>
                <a:gd name="T29" fmla="*/ 546 h 547"/>
                <a:gd name="T30" fmla="*/ 546 w 547"/>
                <a:gd name="T31" fmla="*/ 273 h 547"/>
                <a:gd name="T32" fmla="*/ 546 w 547"/>
                <a:gd name="T33" fmla="*/ 273 h 547"/>
                <a:gd name="T34" fmla="*/ 273 w 547"/>
                <a:gd name="T35" fmla="*/ 0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47" h="547">
                  <a:moveTo>
                    <a:pt x="273" y="476"/>
                  </a:moveTo>
                  <a:lnTo>
                    <a:pt x="273" y="476"/>
                  </a:lnTo>
                  <a:cubicBezTo>
                    <a:pt x="161" y="476"/>
                    <a:pt x="70" y="385"/>
                    <a:pt x="70" y="273"/>
                  </a:cubicBezTo>
                  <a:lnTo>
                    <a:pt x="70" y="273"/>
                  </a:lnTo>
                  <a:cubicBezTo>
                    <a:pt x="70" y="161"/>
                    <a:pt x="161" y="70"/>
                    <a:pt x="273" y="70"/>
                  </a:cubicBezTo>
                  <a:lnTo>
                    <a:pt x="273" y="70"/>
                  </a:lnTo>
                  <a:cubicBezTo>
                    <a:pt x="385" y="70"/>
                    <a:pt x="476" y="161"/>
                    <a:pt x="476" y="273"/>
                  </a:cubicBezTo>
                  <a:lnTo>
                    <a:pt x="476" y="273"/>
                  </a:lnTo>
                  <a:cubicBezTo>
                    <a:pt x="476" y="385"/>
                    <a:pt x="385" y="476"/>
                    <a:pt x="273" y="476"/>
                  </a:cubicBezTo>
                  <a:close/>
                  <a:moveTo>
                    <a:pt x="273" y="0"/>
                  </a:moveTo>
                  <a:lnTo>
                    <a:pt x="273" y="0"/>
                  </a:lnTo>
                  <a:cubicBezTo>
                    <a:pt x="122" y="0"/>
                    <a:pt x="0" y="122"/>
                    <a:pt x="0" y="273"/>
                  </a:cubicBezTo>
                  <a:lnTo>
                    <a:pt x="0" y="273"/>
                  </a:lnTo>
                  <a:cubicBezTo>
                    <a:pt x="0" y="423"/>
                    <a:pt x="122" y="546"/>
                    <a:pt x="273" y="546"/>
                  </a:cubicBezTo>
                  <a:lnTo>
                    <a:pt x="273" y="546"/>
                  </a:lnTo>
                  <a:cubicBezTo>
                    <a:pt x="424" y="546"/>
                    <a:pt x="546" y="423"/>
                    <a:pt x="546" y="273"/>
                  </a:cubicBezTo>
                  <a:lnTo>
                    <a:pt x="546" y="273"/>
                  </a:lnTo>
                  <a:cubicBezTo>
                    <a:pt x="546" y="122"/>
                    <a:pt x="424" y="0"/>
                    <a:pt x="273" y="0"/>
                  </a:cubicBezTo>
                  <a:close/>
                </a:path>
              </a:pathLst>
            </a:custGeom>
            <a:grp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83" name="Group 82">
            <a:extLst>
              <a:ext uri="{FF2B5EF4-FFF2-40B4-BE49-F238E27FC236}">
                <a16:creationId xmlns:a16="http://schemas.microsoft.com/office/drawing/2014/main" id="{350DCDC7-AC43-7F46-AB6F-06B306E31EB1}"/>
              </a:ext>
            </a:extLst>
          </p:cNvPr>
          <p:cNvGrpSpPr/>
          <p:nvPr/>
        </p:nvGrpSpPr>
        <p:grpSpPr>
          <a:xfrm>
            <a:off x="8313311" y="1970879"/>
            <a:ext cx="505010" cy="505010"/>
            <a:chOff x="7969636" y="2501380"/>
            <a:chExt cx="505010" cy="505010"/>
          </a:xfrm>
          <a:solidFill>
            <a:schemeClr val="tx1"/>
          </a:solidFill>
        </p:grpSpPr>
        <p:sp>
          <p:nvSpPr>
            <p:cNvPr id="84" name="Freeform 345">
              <a:extLst>
                <a:ext uri="{FF2B5EF4-FFF2-40B4-BE49-F238E27FC236}">
                  <a16:creationId xmlns:a16="http://schemas.microsoft.com/office/drawing/2014/main" id="{C42E2922-82E3-E144-9966-55D055C33D0D}"/>
                </a:ext>
              </a:extLst>
            </p:cNvPr>
            <p:cNvSpPr>
              <a:spLocks noChangeArrowheads="1"/>
            </p:cNvSpPr>
            <p:nvPr/>
          </p:nvSpPr>
          <p:spPr bwMode="auto">
            <a:xfrm>
              <a:off x="7969636" y="2501380"/>
              <a:ext cx="505010" cy="505010"/>
            </a:xfrm>
            <a:custGeom>
              <a:avLst/>
              <a:gdLst>
                <a:gd name="T0" fmla="*/ 538 w 1077"/>
                <a:gd name="T1" fmla="*/ 70 h 1077"/>
                <a:gd name="T2" fmla="*/ 538 w 1077"/>
                <a:gd name="T3" fmla="*/ 70 h 1077"/>
                <a:gd name="T4" fmla="*/ 207 w 1077"/>
                <a:gd name="T5" fmla="*/ 207 h 1077"/>
                <a:gd name="T6" fmla="*/ 207 w 1077"/>
                <a:gd name="T7" fmla="*/ 207 h 1077"/>
                <a:gd name="T8" fmla="*/ 70 w 1077"/>
                <a:gd name="T9" fmla="*/ 538 h 1077"/>
                <a:gd name="T10" fmla="*/ 70 w 1077"/>
                <a:gd name="T11" fmla="*/ 538 h 1077"/>
                <a:gd name="T12" fmla="*/ 207 w 1077"/>
                <a:gd name="T13" fmla="*/ 869 h 1077"/>
                <a:gd name="T14" fmla="*/ 207 w 1077"/>
                <a:gd name="T15" fmla="*/ 869 h 1077"/>
                <a:gd name="T16" fmla="*/ 538 w 1077"/>
                <a:gd name="T17" fmla="*/ 1006 h 1077"/>
                <a:gd name="T18" fmla="*/ 538 w 1077"/>
                <a:gd name="T19" fmla="*/ 1006 h 1077"/>
                <a:gd name="T20" fmla="*/ 869 w 1077"/>
                <a:gd name="T21" fmla="*/ 869 h 1077"/>
                <a:gd name="T22" fmla="*/ 869 w 1077"/>
                <a:gd name="T23" fmla="*/ 869 h 1077"/>
                <a:gd name="T24" fmla="*/ 1006 w 1077"/>
                <a:gd name="T25" fmla="*/ 538 h 1077"/>
                <a:gd name="T26" fmla="*/ 1006 w 1077"/>
                <a:gd name="T27" fmla="*/ 538 h 1077"/>
                <a:gd name="T28" fmla="*/ 869 w 1077"/>
                <a:gd name="T29" fmla="*/ 207 h 1077"/>
                <a:gd name="T30" fmla="*/ 869 w 1077"/>
                <a:gd name="T31" fmla="*/ 207 h 1077"/>
                <a:gd name="T32" fmla="*/ 538 w 1077"/>
                <a:gd name="T33" fmla="*/ 70 h 1077"/>
                <a:gd name="T34" fmla="*/ 538 w 1077"/>
                <a:gd name="T35" fmla="*/ 1076 h 1077"/>
                <a:gd name="T36" fmla="*/ 538 w 1077"/>
                <a:gd name="T37" fmla="*/ 1076 h 1077"/>
                <a:gd name="T38" fmla="*/ 158 w 1077"/>
                <a:gd name="T39" fmla="*/ 918 h 1077"/>
                <a:gd name="T40" fmla="*/ 158 w 1077"/>
                <a:gd name="T41" fmla="*/ 918 h 1077"/>
                <a:gd name="T42" fmla="*/ 0 w 1077"/>
                <a:gd name="T43" fmla="*/ 538 h 1077"/>
                <a:gd name="T44" fmla="*/ 0 w 1077"/>
                <a:gd name="T45" fmla="*/ 538 h 1077"/>
                <a:gd name="T46" fmla="*/ 158 w 1077"/>
                <a:gd name="T47" fmla="*/ 158 h 1077"/>
                <a:gd name="T48" fmla="*/ 158 w 1077"/>
                <a:gd name="T49" fmla="*/ 158 h 1077"/>
                <a:gd name="T50" fmla="*/ 538 w 1077"/>
                <a:gd name="T51" fmla="*/ 0 h 1077"/>
                <a:gd name="T52" fmla="*/ 538 w 1077"/>
                <a:gd name="T53" fmla="*/ 0 h 1077"/>
                <a:gd name="T54" fmla="*/ 918 w 1077"/>
                <a:gd name="T55" fmla="*/ 158 h 1077"/>
                <a:gd name="T56" fmla="*/ 918 w 1077"/>
                <a:gd name="T57" fmla="*/ 158 h 1077"/>
                <a:gd name="T58" fmla="*/ 1076 w 1077"/>
                <a:gd name="T59" fmla="*/ 538 h 1077"/>
                <a:gd name="T60" fmla="*/ 1076 w 1077"/>
                <a:gd name="T61" fmla="*/ 538 h 1077"/>
                <a:gd name="T62" fmla="*/ 918 w 1077"/>
                <a:gd name="T63" fmla="*/ 918 h 1077"/>
                <a:gd name="T64" fmla="*/ 918 w 1077"/>
                <a:gd name="T65" fmla="*/ 918 h 1077"/>
                <a:gd name="T66" fmla="*/ 538 w 1077"/>
                <a:gd name="T67" fmla="*/ 1076 h 10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77" h="1077">
                  <a:moveTo>
                    <a:pt x="538" y="70"/>
                  </a:moveTo>
                  <a:lnTo>
                    <a:pt x="538" y="70"/>
                  </a:lnTo>
                  <a:cubicBezTo>
                    <a:pt x="413" y="70"/>
                    <a:pt x="295" y="118"/>
                    <a:pt x="207" y="207"/>
                  </a:cubicBezTo>
                  <a:lnTo>
                    <a:pt x="207" y="207"/>
                  </a:lnTo>
                  <a:cubicBezTo>
                    <a:pt x="119" y="295"/>
                    <a:pt x="70" y="412"/>
                    <a:pt x="70" y="538"/>
                  </a:cubicBezTo>
                  <a:lnTo>
                    <a:pt x="70" y="538"/>
                  </a:lnTo>
                  <a:cubicBezTo>
                    <a:pt x="70" y="663"/>
                    <a:pt x="119" y="781"/>
                    <a:pt x="207" y="869"/>
                  </a:cubicBezTo>
                  <a:lnTo>
                    <a:pt x="207" y="869"/>
                  </a:lnTo>
                  <a:cubicBezTo>
                    <a:pt x="295" y="957"/>
                    <a:pt x="413" y="1006"/>
                    <a:pt x="538" y="1006"/>
                  </a:cubicBezTo>
                  <a:lnTo>
                    <a:pt x="538" y="1006"/>
                  </a:lnTo>
                  <a:cubicBezTo>
                    <a:pt x="664" y="1006"/>
                    <a:pt x="781" y="957"/>
                    <a:pt x="869" y="869"/>
                  </a:cubicBezTo>
                  <a:lnTo>
                    <a:pt x="869" y="869"/>
                  </a:lnTo>
                  <a:cubicBezTo>
                    <a:pt x="958" y="781"/>
                    <a:pt x="1006" y="663"/>
                    <a:pt x="1006" y="538"/>
                  </a:cubicBezTo>
                  <a:lnTo>
                    <a:pt x="1006" y="538"/>
                  </a:lnTo>
                  <a:cubicBezTo>
                    <a:pt x="1006" y="412"/>
                    <a:pt x="958" y="295"/>
                    <a:pt x="869" y="207"/>
                  </a:cubicBezTo>
                  <a:lnTo>
                    <a:pt x="869" y="207"/>
                  </a:lnTo>
                  <a:cubicBezTo>
                    <a:pt x="781" y="118"/>
                    <a:pt x="664" y="70"/>
                    <a:pt x="538" y="70"/>
                  </a:cubicBezTo>
                  <a:close/>
                  <a:moveTo>
                    <a:pt x="538" y="1076"/>
                  </a:moveTo>
                  <a:lnTo>
                    <a:pt x="538" y="1076"/>
                  </a:lnTo>
                  <a:cubicBezTo>
                    <a:pt x="394" y="1076"/>
                    <a:pt x="259" y="1020"/>
                    <a:pt x="158" y="918"/>
                  </a:cubicBezTo>
                  <a:lnTo>
                    <a:pt x="158" y="918"/>
                  </a:lnTo>
                  <a:cubicBezTo>
                    <a:pt x="56" y="817"/>
                    <a:pt x="0" y="682"/>
                    <a:pt x="0" y="538"/>
                  </a:cubicBezTo>
                  <a:lnTo>
                    <a:pt x="0" y="538"/>
                  </a:lnTo>
                  <a:cubicBezTo>
                    <a:pt x="0" y="394"/>
                    <a:pt x="56" y="259"/>
                    <a:pt x="158" y="158"/>
                  </a:cubicBezTo>
                  <a:lnTo>
                    <a:pt x="158" y="158"/>
                  </a:lnTo>
                  <a:cubicBezTo>
                    <a:pt x="259" y="56"/>
                    <a:pt x="394" y="0"/>
                    <a:pt x="538" y="0"/>
                  </a:cubicBezTo>
                  <a:lnTo>
                    <a:pt x="538" y="0"/>
                  </a:lnTo>
                  <a:cubicBezTo>
                    <a:pt x="682" y="0"/>
                    <a:pt x="817" y="56"/>
                    <a:pt x="918" y="158"/>
                  </a:cubicBezTo>
                  <a:lnTo>
                    <a:pt x="918" y="158"/>
                  </a:lnTo>
                  <a:cubicBezTo>
                    <a:pt x="1020" y="259"/>
                    <a:pt x="1076" y="394"/>
                    <a:pt x="1076" y="538"/>
                  </a:cubicBezTo>
                  <a:lnTo>
                    <a:pt x="1076" y="538"/>
                  </a:lnTo>
                  <a:cubicBezTo>
                    <a:pt x="1076" y="682"/>
                    <a:pt x="1020" y="817"/>
                    <a:pt x="918" y="918"/>
                  </a:cubicBezTo>
                  <a:lnTo>
                    <a:pt x="918" y="918"/>
                  </a:lnTo>
                  <a:cubicBezTo>
                    <a:pt x="817" y="1020"/>
                    <a:pt x="682" y="1076"/>
                    <a:pt x="538" y="1076"/>
                  </a:cubicBezTo>
                  <a:close/>
                </a:path>
              </a:pathLst>
            </a:custGeom>
            <a:grp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5" name="Freeform 346">
              <a:extLst>
                <a:ext uri="{FF2B5EF4-FFF2-40B4-BE49-F238E27FC236}">
                  <a16:creationId xmlns:a16="http://schemas.microsoft.com/office/drawing/2014/main" id="{1EED88E0-BF93-E444-9682-330661A61840}"/>
                </a:ext>
              </a:extLst>
            </p:cNvPr>
            <p:cNvSpPr>
              <a:spLocks noChangeArrowheads="1"/>
            </p:cNvSpPr>
            <p:nvPr/>
          </p:nvSpPr>
          <p:spPr bwMode="auto">
            <a:xfrm>
              <a:off x="8108308" y="2606936"/>
              <a:ext cx="258714" cy="163507"/>
            </a:xfrm>
            <a:custGeom>
              <a:avLst/>
              <a:gdLst>
                <a:gd name="T0" fmla="*/ 537 w 551"/>
                <a:gd name="T1" fmla="*/ 64 h 349"/>
                <a:gd name="T2" fmla="*/ 267 w 551"/>
                <a:gd name="T3" fmla="*/ 332 h 349"/>
                <a:gd name="T4" fmla="*/ 267 w 551"/>
                <a:gd name="T5" fmla="*/ 332 h 349"/>
                <a:gd name="T6" fmla="*/ 237 w 551"/>
                <a:gd name="T7" fmla="*/ 348 h 349"/>
                <a:gd name="T8" fmla="*/ 35 w 551"/>
                <a:gd name="T9" fmla="*/ 348 h 349"/>
                <a:gd name="T10" fmla="*/ 35 w 551"/>
                <a:gd name="T11" fmla="*/ 348 h 349"/>
                <a:gd name="T12" fmla="*/ 0 w 551"/>
                <a:gd name="T13" fmla="*/ 313 h 349"/>
                <a:gd name="T14" fmla="*/ 0 w 551"/>
                <a:gd name="T15" fmla="*/ 313 h 349"/>
                <a:gd name="T16" fmla="*/ 35 w 551"/>
                <a:gd name="T17" fmla="*/ 278 h 349"/>
                <a:gd name="T18" fmla="*/ 222 w 551"/>
                <a:gd name="T19" fmla="*/ 278 h 349"/>
                <a:gd name="T20" fmla="*/ 487 w 551"/>
                <a:gd name="T21" fmla="*/ 15 h 349"/>
                <a:gd name="T22" fmla="*/ 487 w 551"/>
                <a:gd name="T23" fmla="*/ 15 h 349"/>
                <a:gd name="T24" fmla="*/ 537 w 551"/>
                <a:gd name="T25" fmla="*/ 15 h 349"/>
                <a:gd name="T26" fmla="*/ 537 w 551"/>
                <a:gd name="T27" fmla="*/ 15 h 349"/>
                <a:gd name="T28" fmla="*/ 537 w 551"/>
                <a:gd name="T29" fmla="*/ 64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1" h="349">
                  <a:moveTo>
                    <a:pt x="537" y="64"/>
                  </a:moveTo>
                  <a:lnTo>
                    <a:pt x="267" y="332"/>
                  </a:lnTo>
                  <a:lnTo>
                    <a:pt x="267" y="332"/>
                  </a:lnTo>
                  <a:cubicBezTo>
                    <a:pt x="260" y="342"/>
                    <a:pt x="249" y="348"/>
                    <a:pt x="237" y="348"/>
                  </a:cubicBezTo>
                  <a:lnTo>
                    <a:pt x="35" y="348"/>
                  </a:lnTo>
                  <a:lnTo>
                    <a:pt x="35" y="348"/>
                  </a:lnTo>
                  <a:cubicBezTo>
                    <a:pt x="16" y="348"/>
                    <a:pt x="0" y="332"/>
                    <a:pt x="0" y="313"/>
                  </a:cubicBezTo>
                  <a:lnTo>
                    <a:pt x="0" y="313"/>
                  </a:lnTo>
                  <a:cubicBezTo>
                    <a:pt x="0" y="294"/>
                    <a:pt x="16" y="278"/>
                    <a:pt x="35" y="278"/>
                  </a:cubicBezTo>
                  <a:lnTo>
                    <a:pt x="222" y="278"/>
                  </a:lnTo>
                  <a:lnTo>
                    <a:pt x="487" y="15"/>
                  </a:lnTo>
                  <a:lnTo>
                    <a:pt x="487" y="15"/>
                  </a:lnTo>
                  <a:cubicBezTo>
                    <a:pt x="501" y="0"/>
                    <a:pt x="524" y="1"/>
                    <a:pt x="537" y="15"/>
                  </a:cubicBezTo>
                  <a:lnTo>
                    <a:pt x="537" y="15"/>
                  </a:lnTo>
                  <a:cubicBezTo>
                    <a:pt x="550" y="28"/>
                    <a:pt x="550" y="51"/>
                    <a:pt x="537" y="64"/>
                  </a:cubicBezTo>
                </a:path>
              </a:pathLst>
            </a:custGeom>
            <a:grp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86" name="Group 85">
            <a:extLst>
              <a:ext uri="{FF2B5EF4-FFF2-40B4-BE49-F238E27FC236}">
                <a16:creationId xmlns:a16="http://schemas.microsoft.com/office/drawing/2014/main" id="{02917A9F-8F21-1049-AE25-792A78BA9CFF}"/>
              </a:ext>
            </a:extLst>
          </p:cNvPr>
          <p:cNvGrpSpPr/>
          <p:nvPr/>
        </p:nvGrpSpPr>
        <p:grpSpPr>
          <a:xfrm>
            <a:off x="3367485" y="3843352"/>
            <a:ext cx="505010" cy="505010"/>
            <a:chOff x="3385223" y="5119567"/>
            <a:chExt cx="505010" cy="505010"/>
          </a:xfrm>
          <a:solidFill>
            <a:schemeClr val="tx1"/>
          </a:solidFill>
        </p:grpSpPr>
        <p:sp>
          <p:nvSpPr>
            <p:cNvPr id="87" name="Freeform 347">
              <a:extLst>
                <a:ext uri="{FF2B5EF4-FFF2-40B4-BE49-F238E27FC236}">
                  <a16:creationId xmlns:a16="http://schemas.microsoft.com/office/drawing/2014/main" id="{043203B1-0C7B-4E4A-9F03-0F5A0BD5B5E9}"/>
                </a:ext>
              </a:extLst>
            </p:cNvPr>
            <p:cNvSpPr>
              <a:spLocks noChangeArrowheads="1"/>
            </p:cNvSpPr>
            <p:nvPr/>
          </p:nvSpPr>
          <p:spPr bwMode="auto">
            <a:xfrm>
              <a:off x="3385223" y="5119567"/>
              <a:ext cx="505010" cy="505010"/>
            </a:xfrm>
            <a:custGeom>
              <a:avLst/>
              <a:gdLst>
                <a:gd name="T0" fmla="*/ 538 w 1077"/>
                <a:gd name="T1" fmla="*/ 70 h 1077"/>
                <a:gd name="T2" fmla="*/ 538 w 1077"/>
                <a:gd name="T3" fmla="*/ 70 h 1077"/>
                <a:gd name="T4" fmla="*/ 207 w 1077"/>
                <a:gd name="T5" fmla="*/ 207 h 1077"/>
                <a:gd name="T6" fmla="*/ 207 w 1077"/>
                <a:gd name="T7" fmla="*/ 207 h 1077"/>
                <a:gd name="T8" fmla="*/ 70 w 1077"/>
                <a:gd name="T9" fmla="*/ 538 h 1077"/>
                <a:gd name="T10" fmla="*/ 70 w 1077"/>
                <a:gd name="T11" fmla="*/ 538 h 1077"/>
                <a:gd name="T12" fmla="*/ 207 w 1077"/>
                <a:gd name="T13" fmla="*/ 869 h 1077"/>
                <a:gd name="T14" fmla="*/ 207 w 1077"/>
                <a:gd name="T15" fmla="*/ 869 h 1077"/>
                <a:gd name="T16" fmla="*/ 538 w 1077"/>
                <a:gd name="T17" fmla="*/ 1006 h 1077"/>
                <a:gd name="T18" fmla="*/ 538 w 1077"/>
                <a:gd name="T19" fmla="*/ 1006 h 1077"/>
                <a:gd name="T20" fmla="*/ 869 w 1077"/>
                <a:gd name="T21" fmla="*/ 869 h 1077"/>
                <a:gd name="T22" fmla="*/ 869 w 1077"/>
                <a:gd name="T23" fmla="*/ 869 h 1077"/>
                <a:gd name="T24" fmla="*/ 1006 w 1077"/>
                <a:gd name="T25" fmla="*/ 538 h 1077"/>
                <a:gd name="T26" fmla="*/ 1006 w 1077"/>
                <a:gd name="T27" fmla="*/ 538 h 1077"/>
                <a:gd name="T28" fmla="*/ 869 w 1077"/>
                <a:gd name="T29" fmla="*/ 207 h 1077"/>
                <a:gd name="T30" fmla="*/ 869 w 1077"/>
                <a:gd name="T31" fmla="*/ 207 h 1077"/>
                <a:gd name="T32" fmla="*/ 538 w 1077"/>
                <a:gd name="T33" fmla="*/ 70 h 1077"/>
                <a:gd name="T34" fmla="*/ 538 w 1077"/>
                <a:gd name="T35" fmla="*/ 1076 h 1077"/>
                <a:gd name="T36" fmla="*/ 538 w 1077"/>
                <a:gd name="T37" fmla="*/ 1076 h 1077"/>
                <a:gd name="T38" fmla="*/ 157 w 1077"/>
                <a:gd name="T39" fmla="*/ 918 h 1077"/>
                <a:gd name="T40" fmla="*/ 157 w 1077"/>
                <a:gd name="T41" fmla="*/ 918 h 1077"/>
                <a:gd name="T42" fmla="*/ 0 w 1077"/>
                <a:gd name="T43" fmla="*/ 538 h 1077"/>
                <a:gd name="T44" fmla="*/ 0 w 1077"/>
                <a:gd name="T45" fmla="*/ 538 h 1077"/>
                <a:gd name="T46" fmla="*/ 157 w 1077"/>
                <a:gd name="T47" fmla="*/ 158 h 1077"/>
                <a:gd name="T48" fmla="*/ 157 w 1077"/>
                <a:gd name="T49" fmla="*/ 158 h 1077"/>
                <a:gd name="T50" fmla="*/ 538 w 1077"/>
                <a:gd name="T51" fmla="*/ 0 h 1077"/>
                <a:gd name="T52" fmla="*/ 538 w 1077"/>
                <a:gd name="T53" fmla="*/ 0 h 1077"/>
                <a:gd name="T54" fmla="*/ 919 w 1077"/>
                <a:gd name="T55" fmla="*/ 158 h 1077"/>
                <a:gd name="T56" fmla="*/ 919 w 1077"/>
                <a:gd name="T57" fmla="*/ 158 h 1077"/>
                <a:gd name="T58" fmla="*/ 1076 w 1077"/>
                <a:gd name="T59" fmla="*/ 538 h 1077"/>
                <a:gd name="T60" fmla="*/ 1076 w 1077"/>
                <a:gd name="T61" fmla="*/ 538 h 1077"/>
                <a:gd name="T62" fmla="*/ 919 w 1077"/>
                <a:gd name="T63" fmla="*/ 918 h 1077"/>
                <a:gd name="T64" fmla="*/ 919 w 1077"/>
                <a:gd name="T65" fmla="*/ 918 h 1077"/>
                <a:gd name="T66" fmla="*/ 538 w 1077"/>
                <a:gd name="T67" fmla="*/ 1076 h 10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77" h="1077">
                  <a:moveTo>
                    <a:pt x="538" y="70"/>
                  </a:moveTo>
                  <a:lnTo>
                    <a:pt x="538" y="70"/>
                  </a:lnTo>
                  <a:cubicBezTo>
                    <a:pt x="413" y="70"/>
                    <a:pt x="295" y="118"/>
                    <a:pt x="207" y="207"/>
                  </a:cubicBezTo>
                  <a:lnTo>
                    <a:pt x="207" y="207"/>
                  </a:lnTo>
                  <a:cubicBezTo>
                    <a:pt x="118" y="295"/>
                    <a:pt x="70" y="413"/>
                    <a:pt x="70" y="538"/>
                  </a:cubicBezTo>
                  <a:lnTo>
                    <a:pt x="70" y="538"/>
                  </a:lnTo>
                  <a:cubicBezTo>
                    <a:pt x="70" y="663"/>
                    <a:pt x="118" y="781"/>
                    <a:pt x="207" y="869"/>
                  </a:cubicBezTo>
                  <a:lnTo>
                    <a:pt x="207" y="869"/>
                  </a:lnTo>
                  <a:cubicBezTo>
                    <a:pt x="295" y="958"/>
                    <a:pt x="413" y="1006"/>
                    <a:pt x="538" y="1006"/>
                  </a:cubicBezTo>
                  <a:lnTo>
                    <a:pt x="538" y="1006"/>
                  </a:lnTo>
                  <a:cubicBezTo>
                    <a:pt x="663" y="1006"/>
                    <a:pt x="780" y="958"/>
                    <a:pt x="869" y="869"/>
                  </a:cubicBezTo>
                  <a:lnTo>
                    <a:pt x="869" y="869"/>
                  </a:lnTo>
                  <a:cubicBezTo>
                    <a:pt x="957" y="781"/>
                    <a:pt x="1006" y="663"/>
                    <a:pt x="1006" y="538"/>
                  </a:cubicBezTo>
                  <a:lnTo>
                    <a:pt x="1006" y="538"/>
                  </a:lnTo>
                  <a:cubicBezTo>
                    <a:pt x="1006" y="413"/>
                    <a:pt x="957" y="295"/>
                    <a:pt x="869" y="207"/>
                  </a:cubicBezTo>
                  <a:lnTo>
                    <a:pt x="869" y="207"/>
                  </a:lnTo>
                  <a:cubicBezTo>
                    <a:pt x="780" y="118"/>
                    <a:pt x="663" y="70"/>
                    <a:pt x="538" y="70"/>
                  </a:cubicBezTo>
                  <a:close/>
                  <a:moveTo>
                    <a:pt x="538" y="1076"/>
                  </a:moveTo>
                  <a:lnTo>
                    <a:pt x="538" y="1076"/>
                  </a:lnTo>
                  <a:cubicBezTo>
                    <a:pt x="394" y="1076"/>
                    <a:pt x="259" y="1020"/>
                    <a:pt x="157" y="918"/>
                  </a:cubicBezTo>
                  <a:lnTo>
                    <a:pt x="157" y="918"/>
                  </a:lnTo>
                  <a:cubicBezTo>
                    <a:pt x="55" y="817"/>
                    <a:pt x="0" y="682"/>
                    <a:pt x="0" y="538"/>
                  </a:cubicBezTo>
                  <a:lnTo>
                    <a:pt x="0" y="538"/>
                  </a:lnTo>
                  <a:cubicBezTo>
                    <a:pt x="0" y="394"/>
                    <a:pt x="55" y="259"/>
                    <a:pt x="157" y="158"/>
                  </a:cubicBezTo>
                  <a:lnTo>
                    <a:pt x="157" y="158"/>
                  </a:lnTo>
                  <a:cubicBezTo>
                    <a:pt x="259" y="56"/>
                    <a:pt x="394" y="0"/>
                    <a:pt x="538" y="0"/>
                  </a:cubicBezTo>
                  <a:lnTo>
                    <a:pt x="538" y="0"/>
                  </a:lnTo>
                  <a:cubicBezTo>
                    <a:pt x="682" y="0"/>
                    <a:pt x="816" y="56"/>
                    <a:pt x="919" y="158"/>
                  </a:cubicBezTo>
                  <a:lnTo>
                    <a:pt x="919" y="158"/>
                  </a:lnTo>
                  <a:cubicBezTo>
                    <a:pt x="1020" y="259"/>
                    <a:pt x="1076" y="394"/>
                    <a:pt x="1076" y="538"/>
                  </a:cubicBezTo>
                  <a:lnTo>
                    <a:pt x="1076" y="538"/>
                  </a:lnTo>
                  <a:cubicBezTo>
                    <a:pt x="1076" y="682"/>
                    <a:pt x="1020" y="817"/>
                    <a:pt x="919" y="918"/>
                  </a:cubicBezTo>
                  <a:lnTo>
                    <a:pt x="919" y="918"/>
                  </a:lnTo>
                  <a:cubicBezTo>
                    <a:pt x="816" y="1020"/>
                    <a:pt x="682" y="1076"/>
                    <a:pt x="538" y="1076"/>
                  </a:cubicBezTo>
                  <a:close/>
                </a:path>
              </a:pathLst>
            </a:custGeom>
            <a:grp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8" name="Freeform 348">
              <a:extLst>
                <a:ext uri="{FF2B5EF4-FFF2-40B4-BE49-F238E27FC236}">
                  <a16:creationId xmlns:a16="http://schemas.microsoft.com/office/drawing/2014/main" id="{4E600CD6-7A21-F14C-8E55-BACA69542D67}"/>
                </a:ext>
              </a:extLst>
            </p:cNvPr>
            <p:cNvSpPr>
              <a:spLocks noChangeArrowheads="1"/>
            </p:cNvSpPr>
            <p:nvPr/>
          </p:nvSpPr>
          <p:spPr bwMode="auto">
            <a:xfrm>
              <a:off x="3478360" y="5214774"/>
              <a:ext cx="312528" cy="264924"/>
            </a:xfrm>
            <a:custGeom>
              <a:avLst/>
              <a:gdLst>
                <a:gd name="T0" fmla="*/ 252 w 667"/>
                <a:gd name="T1" fmla="*/ 552 h 564"/>
                <a:gd name="T2" fmla="*/ 249 w 667"/>
                <a:gd name="T3" fmla="*/ 555 h 564"/>
                <a:gd name="T4" fmla="*/ 248 w 667"/>
                <a:gd name="T5" fmla="*/ 556 h 564"/>
                <a:gd name="T6" fmla="*/ 247 w 667"/>
                <a:gd name="T7" fmla="*/ 557 h 564"/>
                <a:gd name="T8" fmla="*/ 245 w 667"/>
                <a:gd name="T9" fmla="*/ 558 h 564"/>
                <a:gd name="T10" fmla="*/ 245 w 667"/>
                <a:gd name="T11" fmla="*/ 558 h 564"/>
                <a:gd name="T12" fmla="*/ 242 w 667"/>
                <a:gd name="T13" fmla="*/ 560 h 564"/>
                <a:gd name="T14" fmla="*/ 239 w 667"/>
                <a:gd name="T15" fmla="*/ 561 h 564"/>
                <a:gd name="T16" fmla="*/ 237 w 667"/>
                <a:gd name="T17" fmla="*/ 562 h 564"/>
                <a:gd name="T18" fmla="*/ 235 w 667"/>
                <a:gd name="T19" fmla="*/ 563 h 564"/>
                <a:gd name="T20" fmla="*/ 234 w 667"/>
                <a:gd name="T21" fmla="*/ 563 h 564"/>
                <a:gd name="T22" fmla="*/ 233 w 667"/>
                <a:gd name="T23" fmla="*/ 563 h 564"/>
                <a:gd name="T24" fmla="*/ 232 w 667"/>
                <a:gd name="T25" fmla="*/ 563 h 564"/>
                <a:gd name="T26" fmla="*/ 231 w 667"/>
                <a:gd name="T27" fmla="*/ 563 h 564"/>
                <a:gd name="T28" fmla="*/ 230 w 667"/>
                <a:gd name="T29" fmla="*/ 563 h 564"/>
                <a:gd name="T30" fmla="*/ 228 w 667"/>
                <a:gd name="T31" fmla="*/ 563 h 564"/>
                <a:gd name="T32" fmla="*/ 228 w 667"/>
                <a:gd name="T33" fmla="*/ 563 h 564"/>
                <a:gd name="T34" fmla="*/ 227 w 667"/>
                <a:gd name="T35" fmla="*/ 563 h 564"/>
                <a:gd name="T36" fmla="*/ 226 w 667"/>
                <a:gd name="T37" fmla="*/ 563 h 564"/>
                <a:gd name="T38" fmla="*/ 224 w 667"/>
                <a:gd name="T39" fmla="*/ 563 h 564"/>
                <a:gd name="T40" fmla="*/ 223 w 667"/>
                <a:gd name="T41" fmla="*/ 563 h 564"/>
                <a:gd name="T42" fmla="*/ 217 w 667"/>
                <a:gd name="T43" fmla="*/ 561 h 564"/>
                <a:gd name="T44" fmla="*/ 217 w 667"/>
                <a:gd name="T45" fmla="*/ 561 h 564"/>
                <a:gd name="T46" fmla="*/ 215 w 667"/>
                <a:gd name="T47" fmla="*/ 560 h 564"/>
                <a:gd name="T48" fmla="*/ 214 w 667"/>
                <a:gd name="T49" fmla="*/ 559 h 564"/>
                <a:gd name="T50" fmla="*/ 213 w 667"/>
                <a:gd name="T51" fmla="*/ 559 h 564"/>
                <a:gd name="T52" fmla="*/ 209 w 667"/>
                <a:gd name="T53" fmla="*/ 556 h 564"/>
                <a:gd name="T54" fmla="*/ 208 w 667"/>
                <a:gd name="T55" fmla="*/ 555 h 564"/>
                <a:gd name="T56" fmla="*/ 11 w 667"/>
                <a:gd name="T57" fmla="*/ 354 h 564"/>
                <a:gd name="T58" fmla="*/ 12 w 667"/>
                <a:gd name="T59" fmla="*/ 311 h 564"/>
                <a:gd name="T60" fmla="*/ 55 w 667"/>
                <a:gd name="T61" fmla="*/ 312 h 564"/>
                <a:gd name="T62" fmla="*/ 607 w 667"/>
                <a:gd name="T63" fmla="*/ 15 h 564"/>
                <a:gd name="T64" fmla="*/ 650 w 667"/>
                <a:gd name="T65" fmla="*/ 10 h 564"/>
                <a:gd name="T66" fmla="*/ 655 w 667"/>
                <a:gd name="T67" fmla="*/ 54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67" h="564">
                  <a:moveTo>
                    <a:pt x="655" y="54"/>
                  </a:moveTo>
                  <a:lnTo>
                    <a:pt x="252" y="552"/>
                  </a:lnTo>
                  <a:lnTo>
                    <a:pt x="252" y="552"/>
                  </a:lnTo>
                  <a:cubicBezTo>
                    <a:pt x="251" y="553"/>
                    <a:pt x="250" y="554"/>
                    <a:pt x="249" y="555"/>
                  </a:cubicBezTo>
                  <a:lnTo>
                    <a:pt x="249" y="555"/>
                  </a:lnTo>
                  <a:cubicBezTo>
                    <a:pt x="249" y="556"/>
                    <a:pt x="248" y="556"/>
                    <a:pt x="248" y="556"/>
                  </a:cubicBezTo>
                  <a:lnTo>
                    <a:pt x="248" y="556"/>
                  </a:lnTo>
                  <a:cubicBezTo>
                    <a:pt x="247" y="556"/>
                    <a:pt x="247" y="557"/>
                    <a:pt x="247" y="557"/>
                  </a:cubicBezTo>
                  <a:lnTo>
                    <a:pt x="247" y="557"/>
                  </a:lnTo>
                  <a:cubicBezTo>
                    <a:pt x="247" y="558"/>
                    <a:pt x="246" y="558"/>
                    <a:pt x="245" y="558"/>
                  </a:cubicBezTo>
                  <a:lnTo>
                    <a:pt x="245" y="558"/>
                  </a:lnTo>
                  <a:lnTo>
                    <a:pt x="245" y="558"/>
                  </a:lnTo>
                  <a:lnTo>
                    <a:pt x="245" y="558"/>
                  </a:lnTo>
                  <a:cubicBezTo>
                    <a:pt x="244" y="559"/>
                    <a:pt x="242" y="559"/>
                    <a:pt x="242" y="560"/>
                  </a:cubicBezTo>
                  <a:lnTo>
                    <a:pt x="242" y="560"/>
                  </a:lnTo>
                  <a:cubicBezTo>
                    <a:pt x="240" y="561"/>
                    <a:pt x="239" y="561"/>
                    <a:pt x="239" y="561"/>
                  </a:cubicBezTo>
                  <a:lnTo>
                    <a:pt x="239" y="561"/>
                  </a:lnTo>
                  <a:cubicBezTo>
                    <a:pt x="238" y="562"/>
                    <a:pt x="237" y="562"/>
                    <a:pt x="237" y="562"/>
                  </a:cubicBezTo>
                  <a:lnTo>
                    <a:pt x="237" y="562"/>
                  </a:lnTo>
                  <a:cubicBezTo>
                    <a:pt x="236" y="562"/>
                    <a:pt x="236" y="563"/>
                    <a:pt x="235" y="563"/>
                  </a:cubicBezTo>
                  <a:lnTo>
                    <a:pt x="235" y="563"/>
                  </a:lnTo>
                  <a:lnTo>
                    <a:pt x="234" y="563"/>
                  </a:lnTo>
                  <a:lnTo>
                    <a:pt x="234" y="563"/>
                  </a:lnTo>
                  <a:lnTo>
                    <a:pt x="233" y="563"/>
                  </a:lnTo>
                  <a:lnTo>
                    <a:pt x="233" y="563"/>
                  </a:lnTo>
                  <a:cubicBezTo>
                    <a:pt x="233" y="563"/>
                    <a:pt x="233" y="563"/>
                    <a:pt x="232" y="563"/>
                  </a:cubicBezTo>
                  <a:lnTo>
                    <a:pt x="232" y="563"/>
                  </a:lnTo>
                  <a:cubicBezTo>
                    <a:pt x="232" y="563"/>
                    <a:pt x="232" y="563"/>
                    <a:pt x="231" y="563"/>
                  </a:cubicBezTo>
                  <a:lnTo>
                    <a:pt x="231" y="563"/>
                  </a:lnTo>
                  <a:cubicBezTo>
                    <a:pt x="231" y="563"/>
                    <a:pt x="231" y="563"/>
                    <a:pt x="230" y="563"/>
                  </a:cubicBezTo>
                  <a:lnTo>
                    <a:pt x="230" y="563"/>
                  </a:lnTo>
                  <a:cubicBezTo>
                    <a:pt x="230" y="563"/>
                    <a:pt x="229" y="563"/>
                    <a:pt x="228" y="563"/>
                  </a:cubicBezTo>
                  <a:lnTo>
                    <a:pt x="228" y="563"/>
                  </a:lnTo>
                  <a:lnTo>
                    <a:pt x="228" y="563"/>
                  </a:lnTo>
                  <a:cubicBezTo>
                    <a:pt x="228" y="563"/>
                    <a:pt x="228" y="563"/>
                    <a:pt x="227" y="563"/>
                  </a:cubicBezTo>
                  <a:lnTo>
                    <a:pt x="227" y="563"/>
                  </a:lnTo>
                  <a:lnTo>
                    <a:pt x="226" y="563"/>
                  </a:lnTo>
                  <a:lnTo>
                    <a:pt x="226" y="563"/>
                  </a:lnTo>
                  <a:cubicBezTo>
                    <a:pt x="226" y="563"/>
                    <a:pt x="225" y="563"/>
                    <a:pt x="224" y="563"/>
                  </a:cubicBezTo>
                  <a:lnTo>
                    <a:pt x="224" y="563"/>
                  </a:lnTo>
                  <a:lnTo>
                    <a:pt x="223" y="563"/>
                  </a:lnTo>
                  <a:lnTo>
                    <a:pt x="223" y="563"/>
                  </a:lnTo>
                  <a:cubicBezTo>
                    <a:pt x="221" y="563"/>
                    <a:pt x="219" y="562"/>
                    <a:pt x="217" y="561"/>
                  </a:cubicBezTo>
                  <a:lnTo>
                    <a:pt x="217" y="561"/>
                  </a:lnTo>
                  <a:lnTo>
                    <a:pt x="217" y="561"/>
                  </a:lnTo>
                  <a:lnTo>
                    <a:pt x="217" y="561"/>
                  </a:lnTo>
                  <a:cubicBezTo>
                    <a:pt x="216" y="561"/>
                    <a:pt x="216" y="561"/>
                    <a:pt x="215" y="560"/>
                  </a:cubicBezTo>
                  <a:lnTo>
                    <a:pt x="215" y="560"/>
                  </a:lnTo>
                  <a:cubicBezTo>
                    <a:pt x="215" y="560"/>
                    <a:pt x="215" y="560"/>
                    <a:pt x="214" y="559"/>
                  </a:cubicBezTo>
                  <a:lnTo>
                    <a:pt x="214" y="559"/>
                  </a:lnTo>
                  <a:cubicBezTo>
                    <a:pt x="214" y="559"/>
                    <a:pt x="214" y="559"/>
                    <a:pt x="213" y="559"/>
                  </a:cubicBezTo>
                  <a:lnTo>
                    <a:pt x="213" y="559"/>
                  </a:lnTo>
                  <a:cubicBezTo>
                    <a:pt x="212" y="558"/>
                    <a:pt x="210" y="558"/>
                    <a:pt x="209" y="556"/>
                  </a:cubicBezTo>
                  <a:lnTo>
                    <a:pt x="209" y="556"/>
                  </a:lnTo>
                  <a:cubicBezTo>
                    <a:pt x="209" y="556"/>
                    <a:pt x="209" y="556"/>
                    <a:pt x="208" y="555"/>
                  </a:cubicBezTo>
                  <a:lnTo>
                    <a:pt x="208" y="555"/>
                  </a:lnTo>
                  <a:cubicBezTo>
                    <a:pt x="208" y="554"/>
                    <a:pt x="207" y="554"/>
                    <a:pt x="207" y="554"/>
                  </a:cubicBezTo>
                  <a:lnTo>
                    <a:pt x="11" y="354"/>
                  </a:lnTo>
                  <a:lnTo>
                    <a:pt x="11" y="354"/>
                  </a:lnTo>
                  <a:cubicBezTo>
                    <a:pt x="0" y="342"/>
                    <a:pt x="0" y="323"/>
                    <a:pt x="12" y="311"/>
                  </a:cubicBezTo>
                  <a:lnTo>
                    <a:pt x="12" y="311"/>
                  </a:lnTo>
                  <a:cubicBezTo>
                    <a:pt x="23" y="300"/>
                    <a:pt x="43" y="300"/>
                    <a:pt x="55" y="312"/>
                  </a:cubicBezTo>
                  <a:lnTo>
                    <a:pt x="226" y="487"/>
                  </a:lnTo>
                  <a:lnTo>
                    <a:pt x="607" y="15"/>
                  </a:lnTo>
                  <a:lnTo>
                    <a:pt x="607" y="15"/>
                  </a:lnTo>
                  <a:cubicBezTo>
                    <a:pt x="618" y="2"/>
                    <a:pt x="637" y="0"/>
                    <a:pt x="650" y="10"/>
                  </a:cubicBezTo>
                  <a:lnTo>
                    <a:pt x="650" y="10"/>
                  </a:lnTo>
                  <a:cubicBezTo>
                    <a:pt x="663" y="21"/>
                    <a:pt x="666" y="40"/>
                    <a:pt x="655" y="54"/>
                  </a:cubicBezTo>
                </a:path>
              </a:pathLst>
            </a:custGeom>
            <a:grp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89" name="Group 88">
            <a:extLst>
              <a:ext uri="{FF2B5EF4-FFF2-40B4-BE49-F238E27FC236}">
                <a16:creationId xmlns:a16="http://schemas.microsoft.com/office/drawing/2014/main" id="{AE14FF96-6DE5-5248-B34C-7EE2E3949EAB}"/>
              </a:ext>
            </a:extLst>
          </p:cNvPr>
          <p:cNvGrpSpPr/>
          <p:nvPr/>
        </p:nvGrpSpPr>
        <p:grpSpPr>
          <a:xfrm>
            <a:off x="8451983" y="3843352"/>
            <a:ext cx="492592" cy="426361"/>
            <a:chOff x="7990334" y="5076103"/>
            <a:chExt cx="492592" cy="426361"/>
          </a:xfrm>
          <a:solidFill>
            <a:schemeClr val="tx1"/>
          </a:solidFill>
        </p:grpSpPr>
        <p:sp>
          <p:nvSpPr>
            <p:cNvPr id="90" name="Freeform 349">
              <a:extLst>
                <a:ext uri="{FF2B5EF4-FFF2-40B4-BE49-F238E27FC236}">
                  <a16:creationId xmlns:a16="http://schemas.microsoft.com/office/drawing/2014/main" id="{79DA482C-BD04-8748-A8F7-AEC13C6B0A72}"/>
                </a:ext>
              </a:extLst>
            </p:cNvPr>
            <p:cNvSpPr>
              <a:spLocks noChangeArrowheads="1"/>
            </p:cNvSpPr>
            <p:nvPr/>
          </p:nvSpPr>
          <p:spPr bwMode="auto">
            <a:xfrm>
              <a:off x="7990334" y="5076103"/>
              <a:ext cx="492592" cy="120044"/>
            </a:xfrm>
            <a:custGeom>
              <a:avLst/>
              <a:gdLst>
                <a:gd name="T0" fmla="*/ 38 w 1051"/>
                <a:gd name="T1" fmla="*/ 253 h 254"/>
                <a:gd name="T2" fmla="*/ 38 w 1051"/>
                <a:gd name="T3" fmla="*/ 253 h 254"/>
                <a:gd name="T4" fmla="*/ 13 w 1051"/>
                <a:gd name="T5" fmla="*/ 242 h 254"/>
                <a:gd name="T6" fmla="*/ 13 w 1051"/>
                <a:gd name="T7" fmla="*/ 242 h 254"/>
                <a:gd name="T8" fmla="*/ 14 w 1051"/>
                <a:gd name="T9" fmla="*/ 193 h 254"/>
                <a:gd name="T10" fmla="*/ 14 w 1051"/>
                <a:gd name="T11" fmla="*/ 193 h 254"/>
                <a:gd name="T12" fmla="*/ 527 w 1051"/>
                <a:gd name="T13" fmla="*/ 0 h 254"/>
                <a:gd name="T14" fmla="*/ 527 w 1051"/>
                <a:gd name="T15" fmla="*/ 0 h 254"/>
                <a:gd name="T16" fmla="*/ 1034 w 1051"/>
                <a:gd name="T17" fmla="*/ 187 h 254"/>
                <a:gd name="T18" fmla="*/ 1034 w 1051"/>
                <a:gd name="T19" fmla="*/ 187 h 254"/>
                <a:gd name="T20" fmla="*/ 1036 w 1051"/>
                <a:gd name="T21" fmla="*/ 237 h 254"/>
                <a:gd name="T22" fmla="*/ 1036 w 1051"/>
                <a:gd name="T23" fmla="*/ 237 h 254"/>
                <a:gd name="T24" fmla="*/ 987 w 1051"/>
                <a:gd name="T25" fmla="*/ 238 h 254"/>
                <a:gd name="T26" fmla="*/ 987 w 1051"/>
                <a:gd name="T27" fmla="*/ 238 h 254"/>
                <a:gd name="T28" fmla="*/ 527 w 1051"/>
                <a:gd name="T29" fmla="*/ 69 h 254"/>
                <a:gd name="T30" fmla="*/ 527 w 1051"/>
                <a:gd name="T31" fmla="*/ 69 h 254"/>
                <a:gd name="T32" fmla="*/ 63 w 1051"/>
                <a:gd name="T33" fmla="*/ 243 h 254"/>
                <a:gd name="T34" fmla="*/ 63 w 1051"/>
                <a:gd name="T35" fmla="*/ 243 h 254"/>
                <a:gd name="T36" fmla="*/ 38 w 1051"/>
                <a:gd name="T37" fmla="*/ 253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51" h="254">
                  <a:moveTo>
                    <a:pt x="38" y="253"/>
                  </a:moveTo>
                  <a:lnTo>
                    <a:pt x="38" y="253"/>
                  </a:lnTo>
                  <a:cubicBezTo>
                    <a:pt x="29" y="253"/>
                    <a:pt x="20" y="249"/>
                    <a:pt x="13" y="242"/>
                  </a:cubicBezTo>
                  <a:lnTo>
                    <a:pt x="13" y="242"/>
                  </a:lnTo>
                  <a:cubicBezTo>
                    <a:pt x="0" y="228"/>
                    <a:pt x="0" y="206"/>
                    <a:pt x="14" y="193"/>
                  </a:cubicBezTo>
                  <a:lnTo>
                    <a:pt x="14" y="193"/>
                  </a:lnTo>
                  <a:cubicBezTo>
                    <a:pt x="141" y="70"/>
                    <a:pt x="329" y="0"/>
                    <a:pt x="527" y="0"/>
                  </a:cubicBezTo>
                  <a:lnTo>
                    <a:pt x="527" y="0"/>
                  </a:lnTo>
                  <a:cubicBezTo>
                    <a:pt x="723" y="0"/>
                    <a:pt x="907" y="68"/>
                    <a:pt x="1034" y="187"/>
                  </a:cubicBezTo>
                  <a:lnTo>
                    <a:pt x="1034" y="187"/>
                  </a:lnTo>
                  <a:cubicBezTo>
                    <a:pt x="1048" y="200"/>
                    <a:pt x="1050" y="223"/>
                    <a:pt x="1036" y="237"/>
                  </a:cubicBezTo>
                  <a:lnTo>
                    <a:pt x="1036" y="237"/>
                  </a:lnTo>
                  <a:cubicBezTo>
                    <a:pt x="1023" y="251"/>
                    <a:pt x="1001" y="251"/>
                    <a:pt x="987" y="238"/>
                  </a:cubicBezTo>
                  <a:lnTo>
                    <a:pt x="987" y="238"/>
                  </a:lnTo>
                  <a:cubicBezTo>
                    <a:pt x="872" y="131"/>
                    <a:pt x="705" y="69"/>
                    <a:pt x="527" y="69"/>
                  </a:cubicBezTo>
                  <a:lnTo>
                    <a:pt x="527" y="69"/>
                  </a:lnTo>
                  <a:cubicBezTo>
                    <a:pt x="346" y="69"/>
                    <a:pt x="177" y="133"/>
                    <a:pt x="63" y="243"/>
                  </a:cubicBezTo>
                  <a:lnTo>
                    <a:pt x="63" y="243"/>
                  </a:lnTo>
                  <a:cubicBezTo>
                    <a:pt x="56" y="249"/>
                    <a:pt x="47" y="253"/>
                    <a:pt x="38" y="253"/>
                  </a:cubicBezTo>
                </a:path>
              </a:pathLst>
            </a:custGeom>
            <a:grp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1" name="Freeform 350">
              <a:extLst>
                <a:ext uri="{FF2B5EF4-FFF2-40B4-BE49-F238E27FC236}">
                  <a16:creationId xmlns:a16="http://schemas.microsoft.com/office/drawing/2014/main" id="{3E11C236-855B-7E41-97F3-73AB5A3BB202}"/>
                </a:ext>
              </a:extLst>
            </p:cNvPr>
            <p:cNvSpPr>
              <a:spLocks noChangeArrowheads="1"/>
            </p:cNvSpPr>
            <p:nvPr/>
          </p:nvSpPr>
          <p:spPr bwMode="auto">
            <a:xfrm>
              <a:off x="8180747" y="5386560"/>
              <a:ext cx="115904" cy="115904"/>
            </a:xfrm>
            <a:custGeom>
              <a:avLst/>
              <a:gdLst>
                <a:gd name="T0" fmla="*/ 124 w 248"/>
                <a:gd name="T1" fmla="*/ 0 h 249"/>
                <a:gd name="T2" fmla="*/ 124 w 248"/>
                <a:gd name="T3" fmla="*/ 0 h 249"/>
                <a:gd name="T4" fmla="*/ 0 w 248"/>
                <a:gd name="T5" fmla="*/ 124 h 249"/>
                <a:gd name="T6" fmla="*/ 0 w 248"/>
                <a:gd name="T7" fmla="*/ 124 h 249"/>
                <a:gd name="T8" fmla="*/ 124 w 248"/>
                <a:gd name="T9" fmla="*/ 248 h 249"/>
                <a:gd name="T10" fmla="*/ 124 w 248"/>
                <a:gd name="T11" fmla="*/ 248 h 249"/>
                <a:gd name="T12" fmla="*/ 247 w 248"/>
                <a:gd name="T13" fmla="*/ 124 h 249"/>
                <a:gd name="T14" fmla="*/ 247 w 248"/>
                <a:gd name="T15" fmla="*/ 124 h 249"/>
                <a:gd name="T16" fmla="*/ 124 w 248"/>
                <a:gd name="T17" fmla="*/ 0 h 249"/>
                <a:gd name="T18" fmla="*/ 124 w 248"/>
                <a:gd name="T19" fmla="*/ 70 h 249"/>
                <a:gd name="T20" fmla="*/ 124 w 248"/>
                <a:gd name="T21" fmla="*/ 70 h 249"/>
                <a:gd name="T22" fmla="*/ 177 w 248"/>
                <a:gd name="T23" fmla="*/ 124 h 249"/>
                <a:gd name="T24" fmla="*/ 177 w 248"/>
                <a:gd name="T25" fmla="*/ 124 h 249"/>
                <a:gd name="T26" fmla="*/ 124 w 248"/>
                <a:gd name="T27" fmla="*/ 178 h 249"/>
                <a:gd name="T28" fmla="*/ 124 w 248"/>
                <a:gd name="T29" fmla="*/ 178 h 249"/>
                <a:gd name="T30" fmla="*/ 70 w 248"/>
                <a:gd name="T31" fmla="*/ 124 h 249"/>
                <a:gd name="T32" fmla="*/ 70 w 248"/>
                <a:gd name="T33" fmla="*/ 124 h 249"/>
                <a:gd name="T34" fmla="*/ 124 w 248"/>
                <a:gd name="T35" fmla="*/ 7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8" h="249">
                  <a:moveTo>
                    <a:pt x="124" y="0"/>
                  </a:moveTo>
                  <a:lnTo>
                    <a:pt x="124" y="0"/>
                  </a:lnTo>
                  <a:cubicBezTo>
                    <a:pt x="55" y="0"/>
                    <a:pt x="0" y="56"/>
                    <a:pt x="0" y="124"/>
                  </a:cubicBezTo>
                  <a:lnTo>
                    <a:pt x="0" y="124"/>
                  </a:lnTo>
                  <a:cubicBezTo>
                    <a:pt x="0" y="193"/>
                    <a:pt x="55" y="248"/>
                    <a:pt x="124" y="248"/>
                  </a:cubicBezTo>
                  <a:lnTo>
                    <a:pt x="124" y="248"/>
                  </a:lnTo>
                  <a:cubicBezTo>
                    <a:pt x="192" y="248"/>
                    <a:pt x="247" y="193"/>
                    <a:pt x="247" y="124"/>
                  </a:cubicBezTo>
                  <a:lnTo>
                    <a:pt x="247" y="124"/>
                  </a:lnTo>
                  <a:cubicBezTo>
                    <a:pt x="247" y="56"/>
                    <a:pt x="192" y="0"/>
                    <a:pt x="124" y="0"/>
                  </a:cubicBezTo>
                  <a:close/>
                  <a:moveTo>
                    <a:pt x="124" y="70"/>
                  </a:moveTo>
                  <a:lnTo>
                    <a:pt x="124" y="70"/>
                  </a:lnTo>
                  <a:cubicBezTo>
                    <a:pt x="153" y="70"/>
                    <a:pt x="177" y="94"/>
                    <a:pt x="177" y="124"/>
                  </a:cubicBezTo>
                  <a:lnTo>
                    <a:pt x="177" y="124"/>
                  </a:lnTo>
                  <a:cubicBezTo>
                    <a:pt x="177" y="154"/>
                    <a:pt x="153" y="178"/>
                    <a:pt x="124" y="178"/>
                  </a:cubicBezTo>
                  <a:lnTo>
                    <a:pt x="124" y="178"/>
                  </a:lnTo>
                  <a:cubicBezTo>
                    <a:pt x="94" y="178"/>
                    <a:pt x="70" y="154"/>
                    <a:pt x="70" y="124"/>
                  </a:cubicBezTo>
                  <a:lnTo>
                    <a:pt x="70" y="124"/>
                  </a:lnTo>
                  <a:cubicBezTo>
                    <a:pt x="70" y="94"/>
                    <a:pt x="94" y="70"/>
                    <a:pt x="124" y="70"/>
                  </a:cubicBezTo>
                  <a:close/>
                </a:path>
              </a:pathLst>
            </a:custGeom>
            <a:grp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2" name="Freeform 351">
              <a:extLst>
                <a:ext uri="{FF2B5EF4-FFF2-40B4-BE49-F238E27FC236}">
                  <a16:creationId xmlns:a16="http://schemas.microsoft.com/office/drawing/2014/main" id="{8E3771E2-AADD-8341-9A98-E1A0C052097F}"/>
                </a:ext>
              </a:extLst>
            </p:cNvPr>
            <p:cNvSpPr>
              <a:spLocks noChangeArrowheads="1"/>
            </p:cNvSpPr>
            <p:nvPr/>
          </p:nvSpPr>
          <p:spPr bwMode="auto">
            <a:xfrm>
              <a:off x="8040007" y="5169240"/>
              <a:ext cx="389106" cy="99347"/>
            </a:xfrm>
            <a:custGeom>
              <a:avLst/>
              <a:gdLst>
                <a:gd name="T0" fmla="*/ 38 w 831"/>
                <a:gd name="T1" fmla="*/ 212 h 213"/>
                <a:gd name="T2" fmla="*/ 38 w 831"/>
                <a:gd name="T3" fmla="*/ 212 h 213"/>
                <a:gd name="T4" fmla="*/ 13 w 831"/>
                <a:gd name="T5" fmla="*/ 202 h 213"/>
                <a:gd name="T6" fmla="*/ 13 w 831"/>
                <a:gd name="T7" fmla="*/ 202 h 213"/>
                <a:gd name="T8" fmla="*/ 14 w 831"/>
                <a:gd name="T9" fmla="*/ 152 h 213"/>
                <a:gd name="T10" fmla="*/ 14 w 831"/>
                <a:gd name="T11" fmla="*/ 152 h 213"/>
                <a:gd name="T12" fmla="*/ 417 w 831"/>
                <a:gd name="T13" fmla="*/ 0 h 213"/>
                <a:gd name="T14" fmla="*/ 417 w 831"/>
                <a:gd name="T15" fmla="*/ 0 h 213"/>
                <a:gd name="T16" fmla="*/ 815 w 831"/>
                <a:gd name="T17" fmla="*/ 148 h 213"/>
                <a:gd name="T18" fmla="*/ 815 w 831"/>
                <a:gd name="T19" fmla="*/ 148 h 213"/>
                <a:gd name="T20" fmla="*/ 816 w 831"/>
                <a:gd name="T21" fmla="*/ 197 h 213"/>
                <a:gd name="T22" fmla="*/ 816 w 831"/>
                <a:gd name="T23" fmla="*/ 197 h 213"/>
                <a:gd name="T24" fmla="*/ 767 w 831"/>
                <a:gd name="T25" fmla="*/ 199 h 213"/>
                <a:gd name="T26" fmla="*/ 767 w 831"/>
                <a:gd name="T27" fmla="*/ 199 h 213"/>
                <a:gd name="T28" fmla="*/ 417 w 831"/>
                <a:gd name="T29" fmla="*/ 70 h 213"/>
                <a:gd name="T30" fmla="*/ 417 w 831"/>
                <a:gd name="T31" fmla="*/ 70 h 213"/>
                <a:gd name="T32" fmla="*/ 63 w 831"/>
                <a:gd name="T33" fmla="*/ 203 h 213"/>
                <a:gd name="T34" fmla="*/ 63 w 831"/>
                <a:gd name="T35" fmla="*/ 203 h 213"/>
                <a:gd name="T36" fmla="*/ 38 w 831"/>
                <a:gd name="T37" fmla="*/ 212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31" h="213">
                  <a:moveTo>
                    <a:pt x="38" y="212"/>
                  </a:moveTo>
                  <a:lnTo>
                    <a:pt x="38" y="212"/>
                  </a:lnTo>
                  <a:cubicBezTo>
                    <a:pt x="29" y="212"/>
                    <a:pt x="20" y="209"/>
                    <a:pt x="13" y="202"/>
                  </a:cubicBezTo>
                  <a:lnTo>
                    <a:pt x="13" y="202"/>
                  </a:lnTo>
                  <a:cubicBezTo>
                    <a:pt x="0" y="188"/>
                    <a:pt x="1" y="166"/>
                    <a:pt x="14" y="152"/>
                  </a:cubicBezTo>
                  <a:lnTo>
                    <a:pt x="14" y="152"/>
                  </a:lnTo>
                  <a:cubicBezTo>
                    <a:pt x="114" y="56"/>
                    <a:pt x="261" y="0"/>
                    <a:pt x="417" y="0"/>
                  </a:cubicBezTo>
                  <a:lnTo>
                    <a:pt x="417" y="0"/>
                  </a:lnTo>
                  <a:cubicBezTo>
                    <a:pt x="570" y="0"/>
                    <a:pt x="715" y="54"/>
                    <a:pt x="815" y="148"/>
                  </a:cubicBezTo>
                  <a:lnTo>
                    <a:pt x="815" y="148"/>
                  </a:lnTo>
                  <a:cubicBezTo>
                    <a:pt x="829" y="161"/>
                    <a:pt x="830" y="183"/>
                    <a:pt x="816" y="197"/>
                  </a:cubicBezTo>
                  <a:lnTo>
                    <a:pt x="816" y="197"/>
                  </a:lnTo>
                  <a:cubicBezTo>
                    <a:pt x="803" y="211"/>
                    <a:pt x="781" y="212"/>
                    <a:pt x="767" y="199"/>
                  </a:cubicBezTo>
                  <a:lnTo>
                    <a:pt x="767" y="199"/>
                  </a:lnTo>
                  <a:cubicBezTo>
                    <a:pt x="680" y="117"/>
                    <a:pt x="552" y="70"/>
                    <a:pt x="417" y="70"/>
                  </a:cubicBezTo>
                  <a:lnTo>
                    <a:pt x="417" y="70"/>
                  </a:lnTo>
                  <a:cubicBezTo>
                    <a:pt x="279" y="70"/>
                    <a:pt x="150" y="119"/>
                    <a:pt x="63" y="203"/>
                  </a:cubicBezTo>
                  <a:lnTo>
                    <a:pt x="63" y="203"/>
                  </a:lnTo>
                  <a:cubicBezTo>
                    <a:pt x="56" y="209"/>
                    <a:pt x="47" y="212"/>
                    <a:pt x="38" y="212"/>
                  </a:cubicBezTo>
                </a:path>
              </a:pathLst>
            </a:custGeom>
            <a:grp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 name="Freeform 352">
              <a:extLst>
                <a:ext uri="{FF2B5EF4-FFF2-40B4-BE49-F238E27FC236}">
                  <a16:creationId xmlns:a16="http://schemas.microsoft.com/office/drawing/2014/main" id="{21529844-802A-0C46-B427-E79DBD0C5041}"/>
                </a:ext>
              </a:extLst>
            </p:cNvPr>
            <p:cNvSpPr>
              <a:spLocks noChangeArrowheads="1"/>
            </p:cNvSpPr>
            <p:nvPr/>
          </p:nvSpPr>
          <p:spPr bwMode="auto">
            <a:xfrm>
              <a:off x="8100029" y="5264447"/>
              <a:ext cx="273202" cy="78649"/>
            </a:xfrm>
            <a:custGeom>
              <a:avLst/>
              <a:gdLst>
                <a:gd name="T0" fmla="*/ 38 w 580"/>
                <a:gd name="T1" fmla="*/ 165 h 167"/>
                <a:gd name="T2" fmla="*/ 38 w 580"/>
                <a:gd name="T3" fmla="*/ 165 h 167"/>
                <a:gd name="T4" fmla="*/ 13 w 580"/>
                <a:gd name="T5" fmla="*/ 155 h 167"/>
                <a:gd name="T6" fmla="*/ 13 w 580"/>
                <a:gd name="T7" fmla="*/ 155 h 167"/>
                <a:gd name="T8" fmla="*/ 13 w 580"/>
                <a:gd name="T9" fmla="*/ 105 h 167"/>
                <a:gd name="T10" fmla="*/ 13 w 580"/>
                <a:gd name="T11" fmla="*/ 105 h 167"/>
                <a:gd name="T12" fmla="*/ 290 w 580"/>
                <a:gd name="T13" fmla="*/ 0 h 167"/>
                <a:gd name="T14" fmla="*/ 290 w 580"/>
                <a:gd name="T15" fmla="*/ 0 h 167"/>
                <a:gd name="T16" fmla="*/ 564 w 580"/>
                <a:gd name="T17" fmla="*/ 102 h 167"/>
                <a:gd name="T18" fmla="*/ 564 w 580"/>
                <a:gd name="T19" fmla="*/ 102 h 167"/>
                <a:gd name="T20" fmla="*/ 565 w 580"/>
                <a:gd name="T21" fmla="*/ 152 h 167"/>
                <a:gd name="T22" fmla="*/ 565 w 580"/>
                <a:gd name="T23" fmla="*/ 152 h 167"/>
                <a:gd name="T24" fmla="*/ 516 w 580"/>
                <a:gd name="T25" fmla="*/ 153 h 167"/>
                <a:gd name="T26" fmla="*/ 516 w 580"/>
                <a:gd name="T27" fmla="*/ 153 h 167"/>
                <a:gd name="T28" fmla="*/ 290 w 580"/>
                <a:gd name="T29" fmla="*/ 70 h 167"/>
                <a:gd name="T30" fmla="*/ 290 w 580"/>
                <a:gd name="T31" fmla="*/ 70 h 167"/>
                <a:gd name="T32" fmla="*/ 63 w 580"/>
                <a:gd name="T33" fmla="*/ 155 h 167"/>
                <a:gd name="T34" fmla="*/ 63 w 580"/>
                <a:gd name="T35" fmla="*/ 155 h 167"/>
                <a:gd name="T36" fmla="*/ 38 w 580"/>
                <a:gd name="T37" fmla="*/ 165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0" h="167">
                  <a:moveTo>
                    <a:pt x="38" y="165"/>
                  </a:moveTo>
                  <a:lnTo>
                    <a:pt x="38" y="165"/>
                  </a:lnTo>
                  <a:cubicBezTo>
                    <a:pt x="29" y="165"/>
                    <a:pt x="19" y="161"/>
                    <a:pt x="13" y="155"/>
                  </a:cubicBezTo>
                  <a:lnTo>
                    <a:pt x="13" y="155"/>
                  </a:lnTo>
                  <a:cubicBezTo>
                    <a:pt x="0" y="141"/>
                    <a:pt x="0" y="119"/>
                    <a:pt x="13" y="105"/>
                  </a:cubicBezTo>
                  <a:lnTo>
                    <a:pt x="13" y="105"/>
                  </a:lnTo>
                  <a:cubicBezTo>
                    <a:pt x="82" y="38"/>
                    <a:pt x="184" y="0"/>
                    <a:pt x="290" y="0"/>
                  </a:cubicBezTo>
                  <a:lnTo>
                    <a:pt x="290" y="0"/>
                  </a:lnTo>
                  <a:cubicBezTo>
                    <a:pt x="395" y="0"/>
                    <a:pt x="495" y="37"/>
                    <a:pt x="564" y="102"/>
                  </a:cubicBezTo>
                  <a:lnTo>
                    <a:pt x="564" y="102"/>
                  </a:lnTo>
                  <a:cubicBezTo>
                    <a:pt x="578" y="115"/>
                    <a:pt x="579" y="137"/>
                    <a:pt x="565" y="152"/>
                  </a:cubicBezTo>
                  <a:lnTo>
                    <a:pt x="565" y="152"/>
                  </a:lnTo>
                  <a:cubicBezTo>
                    <a:pt x="552" y="166"/>
                    <a:pt x="530" y="166"/>
                    <a:pt x="516" y="153"/>
                  </a:cubicBezTo>
                  <a:lnTo>
                    <a:pt x="516" y="153"/>
                  </a:lnTo>
                  <a:cubicBezTo>
                    <a:pt x="460" y="100"/>
                    <a:pt x="378" y="70"/>
                    <a:pt x="290" y="70"/>
                  </a:cubicBezTo>
                  <a:lnTo>
                    <a:pt x="290" y="70"/>
                  </a:lnTo>
                  <a:cubicBezTo>
                    <a:pt x="201" y="70"/>
                    <a:pt x="118" y="101"/>
                    <a:pt x="63" y="155"/>
                  </a:cubicBezTo>
                  <a:lnTo>
                    <a:pt x="63" y="155"/>
                  </a:lnTo>
                  <a:cubicBezTo>
                    <a:pt x="55" y="162"/>
                    <a:pt x="47" y="165"/>
                    <a:pt x="38" y="165"/>
                  </a:cubicBezTo>
                </a:path>
              </a:pathLst>
            </a:custGeom>
            <a:grp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94" name="Freeform 93">
            <a:extLst>
              <a:ext uri="{FF2B5EF4-FFF2-40B4-BE49-F238E27FC236}">
                <a16:creationId xmlns:a16="http://schemas.microsoft.com/office/drawing/2014/main" id="{7790C586-E0E3-2545-A467-EA5CA69E537C}"/>
              </a:ext>
            </a:extLst>
          </p:cNvPr>
          <p:cNvSpPr/>
          <p:nvPr/>
        </p:nvSpPr>
        <p:spPr>
          <a:xfrm>
            <a:off x="3867462" y="2263515"/>
            <a:ext cx="1424066" cy="734518"/>
          </a:xfrm>
          <a:custGeom>
            <a:avLst/>
            <a:gdLst>
              <a:gd name="connsiteX0" fmla="*/ 0 w 1424066"/>
              <a:gd name="connsiteY0" fmla="*/ 0 h 929390"/>
              <a:gd name="connsiteX1" fmla="*/ 689548 w 1424066"/>
              <a:gd name="connsiteY1" fmla="*/ 0 h 929390"/>
              <a:gd name="connsiteX2" fmla="*/ 1424066 w 1424066"/>
              <a:gd name="connsiteY2" fmla="*/ 734518 h 929390"/>
              <a:gd name="connsiteX3" fmla="*/ 1424066 w 1424066"/>
              <a:gd name="connsiteY3" fmla="*/ 929390 h 929390"/>
              <a:gd name="connsiteX0" fmla="*/ 0 w 1424066"/>
              <a:gd name="connsiteY0" fmla="*/ 0 h 734518"/>
              <a:gd name="connsiteX1" fmla="*/ 689548 w 1424066"/>
              <a:gd name="connsiteY1" fmla="*/ 0 h 734518"/>
              <a:gd name="connsiteX2" fmla="*/ 1424066 w 1424066"/>
              <a:gd name="connsiteY2" fmla="*/ 734518 h 734518"/>
              <a:gd name="connsiteX3" fmla="*/ 1424066 w 1424066"/>
              <a:gd name="connsiteY3" fmla="*/ 722562 h 734518"/>
            </a:gdLst>
            <a:ahLst/>
            <a:cxnLst>
              <a:cxn ang="0">
                <a:pos x="connsiteX0" y="connsiteY0"/>
              </a:cxn>
              <a:cxn ang="0">
                <a:pos x="connsiteX1" y="connsiteY1"/>
              </a:cxn>
              <a:cxn ang="0">
                <a:pos x="connsiteX2" y="connsiteY2"/>
              </a:cxn>
              <a:cxn ang="0">
                <a:pos x="connsiteX3" y="connsiteY3"/>
              </a:cxn>
            </a:cxnLst>
            <a:rect l="l" t="t" r="r" b="b"/>
            <a:pathLst>
              <a:path w="1424066" h="734518">
                <a:moveTo>
                  <a:pt x="0" y="0"/>
                </a:moveTo>
                <a:lnTo>
                  <a:pt x="689548" y="0"/>
                </a:lnTo>
                <a:lnTo>
                  <a:pt x="1424066" y="734518"/>
                </a:lnTo>
                <a:lnTo>
                  <a:pt x="1424066" y="722562"/>
                </a:lnTo>
              </a:path>
            </a:pathLst>
          </a:custGeom>
          <a:noFill/>
          <a:ln w="19050" cap="rnd">
            <a:solidFill>
              <a:schemeClr val="tx1"/>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5" name="Freeform 94">
            <a:extLst>
              <a:ext uri="{FF2B5EF4-FFF2-40B4-BE49-F238E27FC236}">
                <a16:creationId xmlns:a16="http://schemas.microsoft.com/office/drawing/2014/main" id="{D9F5FEB4-741F-A04A-A792-B760E2576522}"/>
              </a:ext>
            </a:extLst>
          </p:cNvPr>
          <p:cNvSpPr/>
          <p:nvPr/>
        </p:nvSpPr>
        <p:spPr>
          <a:xfrm flipV="1">
            <a:off x="3875232" y="3371024"/>
            <a:ext cx="1424066" cy="734518"/>
          </a:xfrm>
          <a:custGeom>
            <a:avLst/>
            <a:gdLst>
              <a:gd name="connsiteX0" fmla="*/ 0 w 1424066"/>
              <a:gd name="connsiteY0" fmla="*/ 0 h 929390"/>
              <a:gd name="connsiteX1" fmla="*/ 689548 w 1424066"/>
              <a:gd name="connsiteY1" fmla="*/ 0 h 929390"/>
              <a:gd name="connsiteX2" fmla="*/ 1424066 w 1424066"/>
              <a:gd name="connsiteY2" fmla="*/ 734518 h 929390"/>
              <a:gd name="connsiteX3" fmla="*/ 1424066 w 1424066"/>
              <a:gd name="connsiteY3" fmla="*/ 929390 h 929390"/>
              <a:gd name="connsiteX0" fmla="*/ 0 w 1424066"/>
              <a:gd name="connsiteY0" fmla="*/ 0 h 734518"/>
              <a:gd name="connsiteX1" fmla="*/ 689548 w 1424066"/>
              <a:gd name="connsiteY1" fmla="*/ 0 h 734518"/>
              <a:gd name="connsiteX2" fmla="*/ 1424066 w 1424066"/>
              <a:gd name="connsiteY2" fmla="*/ 734518 h 734518"/>
              <a:gd name="connsiteX3" fmla="*/ 1424066 w 1424066"/>
              <a:gd name="connsiteY3" fmla="*/ 722562 h 734518"/>
            </a:gdLst>
            <a:ahLst/>
            <a:cxnLst>
              <a:cxn ang="0">
                <a:pos x="connsiteX0" y="connsiteY0"/>
              </a:cxn>
              <a:cxn ang="0">
                <a:pos x="connsiteX1" y="connsiteY1"/>
              </a:cxn>
              <a:cxn ang="0">
                <a:pos x="connsiteX2" y="connsiteY2"/>
              </a:cxn>
              <a:cxn ang="0">
                <a:pos x="connsiteX3" y="connsiteY3"/>
              </a:cxn>
            </a:cxnLst>
            <a:rect l="l" t="t" r="r" b="b"/>
            <a:pathLst>
              <a:path w="1424066" h="734518">
                <a:moveTo>
                  <a:pt x="0" y="0"/>
                </a:moveTo>
                <a:lnTo>
                  <a:pt x="689548" y="0"/>
                </a:lnTo>
                <a:lnTo>
                  <a:pt x="1424066" y="734518"/>
                </a:lnTo>
                <a:lnTo>
                  <a:pt x="1424066" y="722562"/>
                </a:lnTo>
              </a:path>
            </a:pathLst>
          </a:custGeom>
          <a:noFill/>
          <a:ln w="19050" cap="rnd">
            <a:solidFill>
              <a:schemeClr val="tx1"/>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6" name="Freeform 95">
            <a:extLst>
              <a:ext uri="{FF2B5EF4-FFF2-40B4-BE49-F238E27FC236}">
                <a16:creationId xmlns:a16="http://schemas.microsoft.com/office/drawing/2014/main" id="{BF31AC9E-ECAE-734A-AEDF-0B15E4899141}"/>
              </a:ext>
            </a:extLst>
          </p:cNvPr>
          <p:cNvSpPr/>
          <p:nvPr/>
        </p:nvSpPr>
        <p:spPr>
          <a:xfrm flipH="1" flipV="1">
            <a:off x="7171485" y="3565612"/>
            <a:ext cx="1145285" cy="466084"/>
          </a:xfrm>
          <a:custGeom>
            <a:avLst/>
            <a:gdLst>
              <a:gd name="connsiteX0" fmla="*/ 0 w 1424066"/>
              <a:gd name="connsiteY0" fmla="*/ 0 h 929390"/>
              <a:gd name="connsiteX1" fmla="*/ 689548 w 1424066"/>
              <a:gd name="connsiteY1" fmla="*/ 0 h 929390"/>
              <a:gd name="connsiteX2" fmla="*/ 1424066 w 1424066"/>
              <a:gd name="connsiteY2" fmla="*/ 734518 h 929390"/>
              <a:gd name="connsiteX3" fmla="*/ 1424066 w 1424066"/>
              <a:gd name="connsiteY3" fmla="*/ 929390 h 929390"/>
              <a:gd name="connsiteX0" fmla="*/ 0 w 1424066"/>
              <a:gd name="connsiteY0" fmla="*/ 0 h 734518"/>
              <a:gd name="connsiteX1" fmla="*/ 689548 w 1424066"/>
              <a:gd name="connsiteY1" fmla="*/ 0 h 734518"/>
              <a:gd name="connsiteX2" fmla="*/ 1424066 w 1424066"/>
              <a:gd name="connsiteY2" fmla="*/ 734518 h 734518"/>
              <a:gd name="connsiteX3" fmla="*/ 1424066 w 1424066"/>
              <a:gd name="connsiteY3" fmla="*/ 722562 h 734518"/>
              <a:gd name="connsiteX0" fmla="*/ 0 w 1424066"/>
              <a:gd name="connsiteY0" fmla="*/ 0 h 734518"/>
              <a:gd name="connsiteX1" fmla="*/ 689548 w 1424066"/>
              <a:gd name="connsiteY1" fmla="*/ 0 h 734518"/>
              <a:gd name="connsiteX2" fmla="*/ 1424066 w 1424066"/>
              <a:gd name="connsiteY2" fmla="*/ 734518 h 734518"/>
              <a:gd name="connsiteX3" fmla="*/ 1145285 w 1424066"/>
              <a:gd name="connsiteY3" fmla="*/ 466084 h 734518"/>
              <a:gd name="connsiteX0" fmla="*/ 0 w 1145285"/>
              <a:gd name="connsiteY0" fmla="*/ 0 h 466084"/>
              <a:gd name="connsiteX1" fmla="*/ 689548 w 1145285"/>
              <a:gd name="connsiteY1" fmla="*/ 0 h 466084"/>
              <a:gd name="connsiteX2" fmla="*/ 1134134 w 1145285"/>
              <a:gd name="connsiteY2" fmla="*/ 444586 h 466084"/>
              <a:gd name="connsiteX3" fmla="*/ 1145285 w 1145285"/>
              <a:gd name="connsiteY3" fmla="*/ 466084 h 466084"/>
            </a:gdLst>
            <a:ahLst/>
            <a:cxnLst>
              <a:cxn ang="0">
                <a:pos x="connsiteX0" y="connsiteY0"/>
              </a:cxn>
              <a:cxn ang="0">
                <a:pos x="connsiteX1" y="connsiteY1"/>
              </a:cxn>
              <a:cxn ang="0">
                <a:pos x="connsiteX2" y="connsiteY2"/>
              </a:cxn>
              <a:cxn ang="0">
                <a:pos x="connsiteX3" y="connsiteY3"/>
              </a:cxn>
            </a:cxnLst>
            <a:rect l="l" t="t" r="r" b="b"/>
            <a:pathLst>
              <a:path w="1145285" h="466084">
                <a:moveTo>
                  <a:pt x="0" y="0"/>
                </a:moveTo>
                <a:lnTo>
                  <a:pt x="689548" y="0"/>
                </a:lnTo>
                <a:lnTo>
                  <a:pt x="1134134" y="444586"/>
                </a:lnTo>
                <a:lnTo>
                  <a:pt x="1145285" y="466084"/>
                </a:lnTo>
              </a:path>
            </a:pathLst>
          </a:custGeom>
          <a:noFill/>
          <a:ln w="19050" cap="rnd">
            <a:solidFill>
              <a:schemeClr val="tx1"/>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7" name="Freeform 96">
            <a:extLst>
              <a:ext uri="{FF2B5EF4-FFF2-40B4-BE49-F238E27FC236}">
                <a16:creationId xmlns:a16="http://schemas.microsoft.com/office/drawing/2014/main" id="{5AA9FE59-D283-A742-A84E-0FB3485A871D}"/>
              </a:ext>
            </a:extLst>
          </p:cNvPr>
          <p:cNvSpPr/>
          <p:nvPr/>
        </p:nvSpPr>
        <p:spPr>
          <a:xfrm flipH="1">
            <a:off x="6893698" y="2223384"/>
            <a:ext cx="1424066" cy="734518"/>
          </a:xfrm>
          <a:custGeom>
            <a:avLst/>
            <a:gdLst>
              <a:gd name="connsiteX0" fmla="*/ 0 w 1424066"/>
              <a:gd name="connsiteY0" fmla="*/ 0 h 929390"/>
              <a:gd name="connsiteX1" fmla="*/ 689548 w 1424066"/>
              <a:gd name="connsiteY1" fmla="*/ 0 h 929390"/>
              <a:gd name="connsiteX2" fmla="*/ 1424066 w 1424066"/>
              <a:gd name="connsiteY2" fmla="*/ 734518 h 929390"/>
              <a:gd name="connsiteX3" fmla="*/ 1424066 w 1424066"/>
              <a:gd name="connsiteY3" fmla="*/ 929390 h 929390"/>
              <a:gd name="connsiteX0" fmla="*/ 0 w 1424066"/>
              <a:gd name="connsiteY0" fmla="*/ 0 h 734518"/>
              <a:gd name="connsiteX1" fmla="*/ 689548 w 1424066"/>
              <a:gd name="connsiteY1" fmla="*/ 0 h 734518"/>
              <a:gd name="connsiteX2" fmla="*/ 1424066 w 1424066"/>
              <a:gd name="connsiteY2" fmla="*/ 734518 h 734518"/>
              <a:gd name="connsiteX3" fmla="*/ 1424066 w 1424066"/>
              <a:gd name="connsiteY3" fmla="*/ 722562 h 734518"/>
            </a:gdLst>
            <a:ahLst/>
            <a:cxnLst>
              <a:cxn ang="0">
                <a:pos x="connsiteX0" y="connsiteY0"/>
              </a:cxn>
              <a:cxn ang="0">
                <a:pos x="connsiteX1" y="connsiteY1"/>
              </a:cxn>
              <a:cxn ang="0">
                <a:pos x="connsiteX2" y="connsiteY2"/>
              </a:cxn>
              <a:cxn ang="0">
                <a:pos x="connsiteX3" y="connsiteY3"/>
              </a:cxn>
            </a:cxnLst>
            <a:rect l="l" t="t" r="r" b="b"/>
            <a:pathLst>
              <a:path w="1424066" h="734518">
                <a:moveTo>
                  <a:pt x="0" y="0"/>
                </a:moveTo>
                <a:lnTo>
                  <a:pt x="689548" y="0"/>
                </a:lnTo>
                <a:lnTo>
                  <a:pt x="1424066" y="734518"/>
                </a:lnTo>
                <a:lnTo>
                  <a:pt x="1424066" y="722562"/>
                </a:lnTo>
              </a:path>
            </a:pathLst>
          </a:custGeom>
          <a:noFill/>
          <a:ln w="19050" cap="rnd">
            <a:solidFill>
              <a:schemeClr val="tx1"/>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8" name="CuadroTexto 238">
            <a:extLst>
              <a:ext uri="{FF2B5EF4-FFF2-40B4-BE49-F238E27FC236}">
                <a16:creationId xmlns:a16="http://schemas.microsoft.com/office/drawing/2014/main" id="{26C0E157-5AC6-9E43-BF52-69DB86EF199C}"/>
              </a:ext>
            </a:extLst>
          </p:cNvPr>
          <p:cNvSpPr txBox="1"/>
          <p:nvPr/>
        </p:nvSpPr>
        <p:spPr>
          <a:xfrm>
            <a:off x="1619804" y="1557792"/>
            <a:ext cx="1664132" cy="30777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all" spc="0" normalizeH="0" baseline="0" noProof="0" dirty="0">
                <a:ln>
                  <a:noFill/>
                </a:ln>
                <a:solidFill>
                  <a:srgbClr val="212745"/>
                </a:solidFill>
                <a:effectLst/>
                <a:uLnTx/>
                <a:uFillTx/>
                <a:latin typeface="Tw Cen MT" panose="020B0602020104020603" pitchFamily="34" charset="77"/>
                <a:ea typeface="Open Sans" panose="020B0606030504020204" pitchFamily="34" charset="0"/>
                <a:cs typeface="Open Sans" panose="020B0606030504020204" pitchFamily="34" charset="0"/>
              </a:rPr>
              <a:t>INPUT TITLE HERE</a:t>
            </a:r>
          </a:p>
        </p:txBody>
      </p:sp>
      <p:sp>
        <p:nvSpPr>
          <p:cNvPr id="99" name="CuadroTexto 238">
            <a:extLst>
              <a:ext uri="{FF2B5EF4-FFF2-40B4-BE49-F238E27FC236}">
                <a16:creationId xmlns:a16="http://schemas.microsoft.com/office/drawing/2014/main" id="{5CF3A2A3-F63E-6F4D-8124-C13C759BEE1B}"/>
              </a:ext>
            </a:extLst>
          </p:cNvPr>
          <p:cNvSpPr txBox="1"/>
          <p:nvPr/>
        </p:nvSpPr>
        <p:spPr>
          <a:xfrm>
            <a:off x="1613158" y="3411723"/>
            <a:ext cx="1664132" cy="30777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all" spc="0" normalizeH="0" baseline="0" noProof="0" dirty="0">
                <a:ln>
                  <a:noFill/>
                </a:ln>
                <a:solidFill>
                  <a:srgbClr val="212745"/>
                </a:solidFill>
                <a:effectLst/>
                <a:uLnTx/>
                <a:uFillTx/>
                <a:latin typeface="Tw Cen MT" panose="020B0602020104020603" pitchFamily="34" charset="77"/>
                <a:ea typeface="Open Sans" panose="020B0606030504020204" pitchFamily="34" charset="0"/>
                <a:cs typeface="Open Sans" panose="020B0606030504020204" pitchFamily="34" charset="0"/>
              </a:rPr>
              <a:t>INPUT TITLE HERE</a:t>
            </a:r>
          </a:p>
        </p:txBody>
      </p:sp>
      <p:sp>
        <p:nvSpPr>
          <p:cNvPr id="100" name="CuadroTexto 238">
            <a:extLst>
              <a:ext uri="{FF2B5EF4-FFF2-40B4-BE49-F238E27FC236}">
                <a16:creationId xmlns:a16="http://schemas.microsoft.com/office/drawing/2014/main" id="{6B53C6B2-98D1-1A49-811C-7BB7DF5CB3D1}"/>
              </a:ext>
            </a:extLst>
          </p:cNvPr>
          <p:cNvSpPr txBox="1"/>
          <p:nvPr/>
        </p:nvSpPr>
        <p:spPr>
          <a:xfrm>
            <a:off x="8801729" y="1567596"/>
            <a:ext cx="1664132" cy="30777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all" spc="0" normalizeH="0" baseline="0" noProof="0" dirty="0">
                <a:ln>
                  <a:noFill/>
                </a:ln>
                <a:solidFill>
                  <a:srgbClr val="212745"/>
                </a:solidFill>
                <a:effectLst/>
                <a:uLnTx/>
                <a:uFillTx/>
                <a:latin typeface="Tw Cen MT" panose="020B0602020104020603" pitchFamily="34" charset="77"/>
                <a:ea typeface="Open Sans" panose="020B0606030504020204" pitchFamily="34" charset="0"/>
                <a:cs typeface="Open Sans" panose="020B0606030504020204" pitchFamily="34" charset="0"/>
              </a:rPr>
              <a:t>INPUT TITLE HERE</a:t>
            </a:r>
          </a:p>
        </p:txBody>
      </p:sp>
      <p:sp>
        <p:nvSpPr>
          <p:cNvPr id="101" name="CuadroTexto 238">
            <a:extLst>
              <a:ext uri="{FF2B5EF4-FFF2-40B4-BE49-F238E27FC236}">
                <a16:creationId xmlns:a16="http://schemas.microsoft.com/office/drawing/2014/main" id="{8A0A9EF3-F2EE-E74D-BDDB-F58F2C45AC1D}"/>
              </a:ext>
            </a:extLst>
          </p:cNvPr>
          <p:cNvSpPr txBox="1"/>
          <p:nvPr/>
        </p:nvSpPr>
        <p:spPr>
          <a:xfrm>
            <a:off x="8790198" y="3424396"/>
            <a:ext cx="1664132" cy="30777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all" spc="0" normalizeH="0" baseline="0" noProof="0" dirty="0">
                <a:ln>
                  <a:noFill/>
                </a:ln>
                <a:solidFill>
                  <a:srgbClr val="212745"/>
                </a:solidFill>
                <a:effectLst/>
                <a:uLnTx/>
                <a:uFillTx/>
                <a:latin typeface="Tw Cen MT" panose="020B0602020104020603" pitchFamily="34" charset="77"/>
                <a:ea typeface="Open Sans" panose="020B0606030504020204" pitchFamily="34" charset="0"/>
                <a:cs typeface="Open Sans" panose="020B0606030504020204" pitchFamily="34" charset="0"/>
              </a:rPr>
              <a:t>INPUT TITLE HERE</a:t>
            </a:r>
          </a:p>
        </p:txBody>
      </p:sp>
      <p:sp>
        <p:nvSpPr>
          <p:cNvPr id="35" name="CuadroTexto 238">
            <a:extLst>
              <a:ext uri="{FF2B5EF4-FFF2-40B4-BE49-F238E27FC236}">
                <a16:creationId xmlns:a16="http://schemas.microsoft.com/office/drawing/2014/main" id="{A7A733F8-EC18-4558-AA79-7E668E4FBB00}"/>
              </a:ext>
            </a:extLst>
          </p:cNvPr>
          <p:cNvSpPr txBox="1"/>
          <p:nvPr/>
        </p:nvSpPr>
        <p:spPr>
          <a:xfrm>
            <a:off x="622719" y="343215"/>
            <a:ext cx="4878259"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BRAIN Infographic</a:t>
            </a:r>
          </a:p>
        </p:txBody>
      </p:sp>
    </p:spTree>
    <p:extLst>
      <p:ext uri="{BB962C8B-B14F-4D97-AF65-F5344CB8AC3E}">
        <p14:creationId xmlns:p14="http://schemas.microsoft.com/office/powerpoint/2010/main" val="2790712717"/>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14:presetBounceEnd="8000">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14:bounceEnd="8000">
                                          <p:cBhvr additive="base">
                                            <p:cTn id="7" dur="500" fill="hold"/>
                                            <p:tgtEl>
                                              <p:spTgt spid="35"/>
                                            </p:tgtEl>
                                            <p:attrNameLst>
                                              <p:attrName>ppt_x</p:attrName>
                                            </p:attrNameLst>
                                          </p:cBhvr>
                                          <p:tavLst>
                                            <p:tav tm="0">
                                              <p:val>
                                                <p:strVal val="0-#ppt_w/2"/>
                                              </p:val>
                                            </p:tav>
                                            <p:tav tm="100000">
                                              <p:val>
                                                <p:strVal val="#ppt_x"/>
                                              </p:val>
                                            </p:tav>
                                          </p:tavLst>
                                        </p:anim>
                                        <p:anim calcmode="lin" valueType="num" p14:bounceEnd="8000">
                                          <p:cBhvr additive="base">
                                            <p:cTn id="8" dur="500" fill="hold"/>
                                            <p:tgtEl>
                                              <p:spTgt spid="35"/>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500"/>
                                      </p:stCondLst>
                                      <p:childTnLst>
                                        <p:set>
                                          <p:cBhvr>
                                            <p:cTn id="10" dur="1" fill="hold">
                                              <p:stCondLst>
                                                <p:cond delay="0"/>
                                              </p:stCondLst>
                                            </p:cTn>
                                            <p:tgtEl>
                                              <p:spTgt spid="72"/>
                                            </p:tgtEl>
                                            <p:attrNameLst>
                                              <p:attrName>style.visibility</p:attrName>
                                            </p:attrNameLst>
                                          </p:cBhvr>
                                          <p:to>
                                            <p:strVal val="visible"/>
                                          </p:to>
                                        </p:set>
                                        <p:animEffect transition="in" filter="fade">
                                          <p:cBhvr>
                                            <p:cTn id="11" dur="750"/>
                                            <p:tgtEl>
                                              <p:spTgt spid="72"/>
                                            </p:tgtEl>
                                          </p:cBhvr>
                                        </p:animEffect>
                                      </p:childTnLst>
                                    </p:cTn>
                                  </p:par>
                                  <p:par>
                                    <p:cTn id="12" presetID="10" presetClass="entr" presetSubtype="0" fill="hold" nodeType="withEffect">
                                      <p:stCondLst>
                                        <p:cond delay="750"/>
                                      </p:stCondLst>
                                      <p:childTnLst>
                                        <p:set>
                                          <p:cBhvr>
                                            <p:cTn id="13" dur="1" fill="hold">
                                              <p:stCondLst>
                                                <p:cond delay="0"/>
                                              </p:stCondLst>
                                            </p:cTn>
                                            <p:tgtEl>
                                              <p:spTgt spid="73"/>
                                            </p:tgtEl>
                                            <p:attrNameLst>
                                              <p:attrName>style.visibility</p:attrName>
                                            </p:attrNameLst>
                                          </p:cBhvr>
                                          <p:to>
                                            <p:strVal val="visible"/>
                                          </p:to>
                                        </p:set>
                                        <p:animEffect transition="in" filter="fade">
                                          <p:cBhvr>
                                            <p:cTn id="14" dur="750"/>
                                            <p:tgtEl>
                                              <p:spTgt spid="73"/>
                                            </p:tgtEl>
                                          </p:cBhvr>
                                        </p:animEffect>
                                      </p:childTnLst>
                                    </p:cTn>
                                  </p:par>
                                  <p:par>
                                    <p:cTn id="15" presetID="10" presetClass="entr" presetSubtype="0" fill="hold" grpId="0" nodeType="withEffect">
                                      <p:stCondLst>
                                        <p:cond delay="1500"/>
                                      </p:stCondLst>
                                      <p:childTnLst>
                                        <p:set>
                                          <p:cBhvr>
                                            <p:cTn id="16" dur="1" fill="hold">
                                              <p:stCondLst>
                                                <p:cond delay="0"/>
                                              </p:stCondLst>
                                            </p:cTn>
                                            <p:tgtEl>
                                              <p:spTgt spid="96"/>
                                            </p:tgtEl>
                                            <p:attrNameLst>
                                              <p:attrName>style.visibility</p:attrName>
                                            </p:attrNameLst>
                                          </p:cBhvr>
                                          <p:to>
                                            <p:strVal val="visible"/>
                                          </p:to>
                                        </p:set>
                                        <p:animEffect transition="in" filter="fade">
                                          <p:cBhvr>
                                            <p:cTn id="17" dur="750"/>
                                            <p:tgtEl>
                                              <p:spTgt spid="96"/>
                                            </p:tgtEl>
                                          </p:cBhvr>
                                        </p:animEffect>
                                      </p:childTnLst>
                                    </p:cTn>
                                  </p:par>
                                  <p:par>
                                    <p:cTn id="18" presetID="10" presetClass="entr" presetSubtype="0" fill="hold" grpId="0" nodeType="withEffect">
                                      <p:stCondLst>
                                        <p:cond delay="1500"/>
                                      </p:stCondLst>
                                      <p:childTnLst>
                                        <p:set>
                                          <p:cBhvr>
                                            <p:cTn id="19" dur="1" fill="hold">
                                              <p:stCondLst>
                                                <p:cond delay="0"/>
                                              </p:stCondLst>
                                            </p:cTn>
                                            <p:tgtEl>
                                              <p:spTgt spid="97"/>
                                            </p:tgtEl>
                                            <p:attrNameLst>
                                              <p:attrName>style.visibility</p:attrName>
                                            </p:attrNameLst>
                                          </p:cBhvr>
                                          <p:to>
                                            <p:strVal val="visible"/>
                                          </p:to>
                                        </p:set>
                                        <p:animEffect transition="in" filter="fade">
                                          <p:cBhvr>
                                            <p:cTn id="20" dur="750"/>
                                            <p:tgtEl>
                                              <p:spTgt spid="97"/>
                                            </p:tgtEl>
                                          </p:cBhvr>
                                        </p:animEffect>
                                      </p:childTnLst>
                                    </p:cTn>
                                  </p:par>
                                  <p:par>
                                    <p:cTn id="21" presetID="10" presetClass="entr" presetSubtype="0" fill="hold" grpId="0" nodeType="withEffect">
                                      <p:stCondLst>
                                        <p:cond delay="1500"/>
                                      </p:stCondLst>
                                      <p:childTnLst>
                                        <p:set>
                                          <p:cBhvr>
                                            <p:cTn id="22" dur="1" fill="hold">
                                              <p:stCondLst>
                                                <p:cond delay="0"/>
                                              </p:stCondLst>
                                            </p:cTn>
                                            <p:tgtEl>
                                              <p:spTgt spid="94"/>
                                            </p:tgtEl>
                                            <p:attrNameLst>
                                              <p:attrName>style.visibility</p:attrName>
                                            </p:attrNameLst>
                                          </p:cBhvr>
                                          <p:to>
                                            <p:strVal val="visible"/>
                                          </p:to>
                                        </p:set>
                                        <p:animEffect transition="in" filter="fade">
                                          <p:cBhvr>
                                            <p:cTn id="23" dur="750"/>
                                            <p:tgtEl>
                                              <p:spTgt spid="94"/>
                                            </p:tgtEl>
                                          </p:cBhvr>
                                        </p:animEffect>
                                      </p:childTnLst>
                                    </p:cTn>
                                  </p:par>
                                  <p:par>
                                    <p:cTn id="24" presetID="10" presetClass="entr" presetSubtype="0" fill="hold" grpId="0" nodeType="withEffect">
                                      <p:stCondLst>
                                        <p:cond delay="1500"/>
                                      </p:stCondLst>
                                      <p:childTnLst>
                                        <p:set>
                                          <p:cBhvr>
                                            <p:cTn id="25" dur="1" fill="hold">
                                              <p:stCondLst>
                                                <p:cond delay="0"/>
                                              </p:stCondLst>
                                            </p:cTn>
                                            <p:tgtEl>
                                              <p:spTgt spid="95"/>
                                            </p:tgtEl>
                                            <p:attrNameLst>
                                              <p:attrName>style.visibility</p:attrName>
                                            </p:attrNameLst>
                                          </p:cBhvr>
                                          <p:to>
                                            <p:strVal val="visible"/>
                                          </p:to>
                                        </p:set>
                                        <p:animEffect transition="in" filter="fade">
                                          <p:cBhvr>
                                            <p:cTn id="26" dur="750"/>
                                            <p:tgtEl>
                                              <p:spTgt spid="95"/>
                                            </p:tgtEl>
                                          </p:cBhvr>
                                        </p:animEffect>
                                      </p:childTnLst>
                                    </p:cTn>
                                  </p:par>
                                  <p:par>
                                    <p:cTn id="27" presetID="10" presetClass="entr" presetSubtype="0" fill="hold" nodeType="withEffect">
                                      <p:stCondLst>
                                        <p:cond delay="1750"/>
                                      </p:stCondLst>
                                      <p:childTnLst>
                                        <p:set>
                                          <p:cBhvr>
                                            <p:cTn id="28" dur="1" fill="hold">
                                              <p:stCondLst>
                                                <p:cond delay="0"/>
                                              </p:stCondLst>
                                            </p:cTn>
                                            <p:tgtEl>
                                              <p:spTgt spid="83"/>
                                            </p:tgtEl>
                                            <p:attrNameLst>
                                              <p:attrName>style.visibility</p:attrName>
                                            </p:attrNameLst>
                                          </p:cBhvr>
                                          <p:to>
                                            <p:strVal val="visible"/>
                                          </p:to>
                                        </p:set>
                                        <p:animEffect transition="in" filter="fade">
                                          <p:cBhvr>
                                            <p:cTn id="29" dur="750"/>
                                            <p:tgtEl>
                                              <p:spTgt spid="83"/>
                                            </p:tgtEl>
                                          </p:cBhvr>
                                        </p:animEffect>
                                      </p:childTnLst>
                                    </p:cTn>
                                  </p:par>
                                  <p:par>
                                    <p:cTn id="30" presetID="10" presetClass="entr" presetSubtype="0" fill="hold" nodeType="withEffect">
                                      <p:stCondLst>
                                        <p:cond delay="1750"/>
                                      </p:stCondLst>
                                      <p:childTnLst>
                                        <p:set>
                                          <p:cBhvr>
                                            <p:cTn id="31" dur="1" fill="hold">
                                              <p:stCondLst>
                                                <p:cond delay="0"/>
                                              </p:stCondLst>
                                            </p:cTn>
                                            <p:tgtEl>
                                              <p:spTgt spid="89"/>
                                            </p:tgtEl>
                                            <p:attrNameLst>
                                              <p:attrName>style.visibility</p:attrName>
                                            </p:attrNameLst>
                                          </p:cBhvr>
                                          <p:to>
                                            <p:strVal val="visible"/>
                                          </p:to>
                                        </p:set>
                                        <p:animEffect transition="in" filter="fade">
                                          <p:cBhvr>
                                            <p:cTn id="32" dur="750"/>
                                            <p:tgtEl>
                                              <p:spTgt spid="89"/>
                                            </p:tgtEl>
                                          </p:cBhvr>
                                        </p:animEffect>
                                      </p:childTnLst>
                                    </p:cTn>
                                  </p:par>
                                  <p:par>
                                    <p:cTn id="33" presetID="10" presetClass="entr" presetSubtype="0" fill="hold" nodeType="withEffect">
                                      <p:stCondLst>
                                        <p:cond delay="1750"/>
                                      </p:stCondLst>
                                      <p:childTnLst>
                                        <p:set>
                                          <p:cBhvr>
                                            <p:cTn id="34" dur="1" fill="hold">
                                              <p:stCondLst>
                                                <p:cond delay="0"/>
                                              </p:stCondLst>
                                            </p:cTn>
                                            <p:tgtEl>
                                              <p:spTgt spid="86"/>
                                            </p:tgtEl>
                                            <p:attrNameLst>
                                              <p:attrName>style.visibility</p:attrName>
                                            </p:attrNameLst>
                                          </p:cBhvr>
                                          <p:to>
                                            <p:strVal val="visible"/>
                                          </p:to>
                                        </p:set>
                                        <p:animEffect transition="in" filter="fade">
                                          <p:cBhvr>
                                            <p:cTn id="35" dur="750"/>
                                            <p:tgtEl>
                                              <p:spTgt spid="86"/>
                                            </p:tgtEl>
                                          </p:cBhvr>
                                        </p:animEffect>
                                      </p:childTnLst>
                                    </p:cTn>
                                  </p:par>
                                  <p:par>
                                    <p:cTn id="36" presetID="10" presetClass="entr" presetSubtype="0" fill="hold" nodeType="withEffect">
                                      <p:stCondLst>
                                        <p:cond delay="1750"/>
                                      </p:stCondLst>
                                      <p:childTnLst>
                                        <p:set>
                                          <p:cBhvr>
                                            <p:cTn id="37" dur="1" fill="hold">
                                              <p:stCondLst>
                                                <p:cond delay="0"/>
                                              </p:stCondLst>
                                            </p:cTn>
                                            <p:tgtEl>
                                              <p:spTgt spid="80"/>
                                            </p:tgtEl>
                                            <p:attrNameLst>
                                              <p:attrName>style.visibility</p:attrName>
                                            </p:attrNameLst>
                                          </p:cBhvr>
                                          <p:to>
                                            <p:strVal val="visible"/>
                                          </p:to>
                                        </p:set>
                                        <p:animEffect transition="in" filter="fade">
                                          <p:cBhvr>
                                            <p:cTn id="38" dur="750"/>
                                            <p:tgtEl>
                                              <p:spTgt spid="80"/>
                                            </p:tgtEl>
                                          </p:cBhvr>
                                        </p:animEffect>
                                      </p:childTnLst>
                                    </p:cTn>
                                  </p:par>
                                  <p:par>
                                    <p:cTn id="39" presetID="2" presetClass="entr" presetSubtype="8" fill="hold" grpId="0" nodeType="withEffect">
                                      <p:stCondLst>
                                        <p:cond delay="2250"/>
                                      </p:stCondLst>
                                      <p:childTnLst>
                                        <p:set>
                                          <p:cBhvr>
                                            <p:cTn id="40" dur="1" fill="hold">
                                              <p:stCondLst>
                                                <p:cond delay="0"/>
                                              </p:stCondLst>
                                            </p:cTn>
                                            <p:tgtEl>
                                              <p:spTgt spid="77"/>
                                            </p:tgtEl>
                                            <p:attrNameLst>
                                              <p:attrName>style.visibility</p:attrName>
                                            </p:attrNameLst>
                                          </p:cBhvr>
                                          <p:to>
                                            <p:strVal val="visible"/>
                                          </p:to>
                                        </p:set>
                                        <p:anim calcmode="lin" valueType="num">
                                          <p:cBhvr additive="base">
                                            <p:cTn id="41" dur="750" fill="hold"/>
                                            <p:tgtEl>
                                              <p:spTgt spid="77"/>
                                            </p:tgtEl>
                                            <p:attrNameLst>
                                              <p:attrName>ppt_x</p:attrName>
                                            </p:attrNameLst>
                                          </p:cBhvr>
                                          <p:tavLst>
                                            <p:tav tm="0">
                                              <p:val>
                                                <p:strVal val="0-#ppt_w/2"/>
                                              </p:val>
                                            </p:tav>
                                            <p:tav tm="100000">
                                              <p:val>
                                                <p:strVal val="#ppt_x"/>
                                              </p:val>
                                            </p:tav>
                                          </p:tavLst>
                                        </p:anim>
                                        <p:anim calcmode="lin" valueType="num">
                                          <p:cBhvr additive="base">
                                            <p:cTn id="42" dur="750" fill="hold"/>
                                            <p:tgtEl>
                                              <p:spTgt spid="77"/>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2250"/>
                                      </p:stCondLst>
                                      <p:childTnLst>
                                        <p:set>
                                          <p:cBhvr>
                                            <p:cTn id="44" dur="1" fill="hold">
                                              <p:stCondLst>
                                                <p:cond delay="0"/>
                                              </p:stCondLst>
                                            </p:cTn>
                                            <p:tgtEl>
                                              <p:spTgt spid="99"/>
                                            </p:tgtEl>
                                            <p:attrNameLst>
                                              <p:attrName>style.visibility</p:attrName>
                                            </p:attrNameLst>
                                          </p:cBhvr>
                                          <p:to>
                                            <p:strVal val="visible"/>
                                          </p:to>
                                        </p:set>
                                        <p:anim calcmode="lin" valueType="num">
                                          <p:cBhvr additive="base">
                                            <p:cTn id="45" dur="750" fill="hold"/>
                                            <p:tgtEl>
                                              <p:spTgt spid="99"/>
                                            </p:tgtEl>
                                            <p:attrNameLst>
                                              <p:attrName>ppt_x</p:attrName>
                                            </p:attrNameLst>
                                          </p:cBhvr>
                                          <p:tavLst>
                                            <p:tav tm="0">
                                              <p:val>
                                                <p:strVal val="0-#ppt_w/2"/>
                                              </p:val>
                                            </p:tav>
                                            <p:tav tm="100000">
                                              <p:val>
                                                <p:strVal val="#ppt_x"/>
                                              </p:val>
                                            </p:tav>
                                          </p:tavLst>
                                        </p:anim>
                                        <p:anim calcmode="lin" valueType="num">
                                          <p:cBhvr additive="base">
                                            <p:cTn id="46" dur="750" fill="hold"/>
                                            <p:tgtEl>
                                              <p:spTgt spid="99"/>
                                            </p:tgtEl>
                                            <p:attrNameLst>
                                              <p:attrName>ppt_y</p:attrName>
                                            </p:attrNameLst>
                                          </p:cBhvr>
                                          <p:tavLst>
                                            <p:tav tm="0">
                                              <p:val>
                                                <p:strVal val="#ppt_y"/>
                                              </p:val>
                                            </p:tav>
                                            <p:tav tm="100000">
                                              <p:val>
                                                <p:strVal val="#ppt_y"/>
                                              </p:val>
                                            </p:tav>
                                          </p:tavLst>
                                        </p:anim>
                                      </p:childTnLst>
                                    </p:cTn>
                                  </p:par>
                                  <p:par>
                                    <p:cTn id="47" presetID="2" presetClass="entr" presetSubtype="8" fill="hold" grpId="0" nodeType="withEffect">
                                      <p:stCondLst>
                                        <p:cond delay="2250"/>
                                      </p:stCondLst>
                                      <p:childTnLst>
                                        <p:set>
                                          <p:cBhvr>
                                            <p:cTn id="48" dur="1" fill="hold">
                                              <p:stCondLst>
                                                <p:cond delay="0"/>
                                              </p:stCondLst>
                                            </p:cTn>
                                            <p:tgtEl>
                                              <p:spTgt spid="76"/>
                                            </p:tgtEl>
                                            <p:attrNameLst>
                                              <p:attrName>style.visibility</p:attrName>
                                            </p:attrNameLst>
                                          </p:cBhvr>
                                          <p:to>
                                            <p:strVal val="visible"/>
                                          </p:to>
                                        </p:set>
                                        <p:anim calcmode="lin" valueType="num">
                                          <p:cBhvr additive="base">
                                            <p:cTn id="49" dur="750" fill="hold"/>
                                            <p:tgtEl>
                                              <p:spTgt spid="76"/>
                                            </p:tgtEl>
                                            <p:attrNameLst>
                                              <p:attrName>ppt_x</p:attrName>
                                            </p:attrNameLst>
                                          </p:cBhvr>
                                          <p:tavLst>
                                            <p:tav tm="0">
                                              <p:val>
                                                <p:strVal val="0-#ppt_w/2"/>
                                              </p:val>
                                            </p:tav>
                                            <p:tav tm="100000">
                                              <p:val>
                                                <p:strVal val="#ppt_x"/>
                                              </p:val>
                                            </p:tav>
                                          </p:tavLst>
                                        </p:anim>
                                        <p:anim calcmode="lin" valueType="num">
                                          <p:cBhvr additive="base">
                                            <p:cTn id="50" dur="750" fill="hold"/>
                                            <p:tgtEl>
                                              <p:spTgt spid="76"/>
                                            </p:tgtEl>
                                            <p:attrNameLst>
                                              <p:attrName>ppt_y</p:attrName>
                                            </p:attrNameLst>
                                          </p:cBhvr>
                                          <p:tavLst>
                                            <p:tav tm="0">
                                              <p:val>
                                                <p:strVal val="#ppt_y"/>
                                              </p:val>
                                            </p:tav>
                                            <p:tav tm="100000">
                                              <p:val>
                                                <p:strVal val="#ppt_y"/>
                                              </p:val>
                                            </p:tav>
                                          </p:tavLst>
                                        </p:anim>
                                      </p:childTnLst>
                                    </p:cTn>
                                  </p:par>
                                  <p:par>
                                    <p:cTn id="51" presetID="2" presetClass="entr" presetSubtype="8" fill="hold" grpId="0" nodeType="withEffect">
                                      <p:stCondLst>
                                        <p:cond delay="2250"/>
                                      </p:stCondLst>
                                      <p:childTnLst>
                                        <p:set>
                                          <p:cBhvr>
                                            <p:cTn id="52" dur="1" fill="hold">
                                              <p:stCondLst>
                                                <p:cond delay="0"/>
                                              </p:stCondLst>
                                            </p:cTn>
                                            <p:tgtEl>
                                              <p:spTgt spid="98"/>
                                            </p:tgtEl>
                                            <p:attrNameLst>
                                              <p:attrName>style.visibility</p:attrName>
                                            </p:attrNameLst>
                                          </p:cBhvr>
                                          <p:to>
                                            <p:strVal val="visible"/>
                                          </p:to>
                                        </p:set>
                                        <p:anim calcmode="lin" valueType="num">
                                          <p:cBhvr additive="base">
                                            <p:cTn id="53" dur="750" fill="hold"/>
                                            <p:tgtEl>
                                              <p:spTgt spid="98"/>
                                            </p:tgtEl>
                                            <p:attrNameLst>
                                              <p:attrName>ppt_x</p:attrName>
                                            </p:attrNameLst>
                                          </p:cBhvr>
                                          <p:tavLst>
                                            <p:tav tm="0">
                                              <p:val>
                                                <p:strVal val="0-#ppt_w/2"/>
                                              </p:val>
                                            </p:tav>
                                            <p:tav tm="100000">
                                              <p:val>
                                                <p:strVal val="#ppt_x"/>
                                              </p:val>
                                            </p:tav>
                                          </p:tavLst>
                                        </p:anim>
                                        <p:anim calcmode="lin" valueType="num">
                                          <p:cBhvr additive="base">
                                            <p:cTn id="54" dur="750" fill="hold"/>
                                            <p:tgtEl>
                                              <p:spTgt spid="98"/>
                                            </p:tgtEl>
                                            <p:attrNameLst>
                                              <p:attrName>ppt_y</p:attrName>
                                            </p:attrNameLst>
                                          </p:cBhvr>
                                          <p:tavLst>
                                            <p:tav tm="0">
                                              <p:val>
                                                <p:strVal val="#ppt_y"/>
                                              </p:val>
                                            </p:tav>
                                            <p:tav tm="100000">
                                              <p:val>
                                                <p:strVal val="#ppt_y"/>
                                              </p:val>
                                            </p:tav>
                                          </p:tavLst>
                                        </p:anim>
                                      </p:childTnLst>
                                    </p:cTn>
                                  </p:par>
                                  <p:par>
                                    <p:cTn id="55" presetID="2" presetClass="entr" presetSubtype="2" fill="hold" grpId="0" nodeType="withEffect">
                                      <p:stCondLst>
                                        <p:cond delay="2250"/>
                                      </p:stCondLst>
                                      <p:childTnLst>
                                        <p:set>
                                          <p:cBhvr>
                                            <p:cTn id="56" dur="1" fill="hold">
                                              <p:stCondLst>
                                                <p:cond delay="0"/>
                                              </p:stCondLst>
                                            </p:cTn>
                                            <p:tgtEl>
                                              <p:spTgt spid="79"/>
                                            </p:tgtEl>
                                            <p:attrNameLst>
                                              <p:attrName>style.visibility</p:attrName>
                                            </p:attrNameLst>
                                          </p:cBhvr>
                                          <p:to>
                                            <p:strVal val="visible"/>
                                          </p:to>
                                        </p:set>
                                        <p:anim calcmode="lin" valueType="num">
                                          <p:cBhvr additive="base">
                                            <p:cTn id="57" dur="750" fill="hold"/>
                                            <p:tgtEl>
                                              <p:spTgt spid="79"/>
                                            </p:tgtEl>
                                            <p:attrNameLst>
                                              <p:attrName>ppt_x</p:attrName>
                                            </p:attrNameLst>
                                          </p:cBhvr>
                                          <p:tavLst>
                                            <p:tav tm="0">
                                              <p:val>
                                                <p:strVal val="1+#ppt_w/2"/>
                                              </p:val>
                                            </p:tav>
                                            <p:tav tm="100000">
                                              <p:val>
                                                <p:strVal val="#ppt_x"/>
                                              </p:val>
                                            </p:tav>
                                          </p:tavLst>
                                        </p:anim>
                                        <p:anim calcmode="lin" valueType="num">
                                          <p:cBhvr additive="base">
                                            <p:cTn id="58" dur="750" fill="hold"/>
                                            <p:tgtEl>
                                              <p:spTgt spid="79"/>
                                            </p:tgtEl>
                                            <p:attrNameLst>
                                              <p:attrName>ppt_y</p:attrName>
                                            </p:attrNameLst>
                                          </p:cBhvr>
                                          <p:tavLst>
                                            <p:tav tm="0">
                                              <p:val>
                                                <p:strVal val="#ppt_y"/>
                                              </p:val>
                                            </p:tav>
                                            <p:tav tm="100000">
                                              <p:val>
                                                <p:strVal val="#ppt_y"/>
                                              </p:val>
                                            </p:tav>
                                          </p:tavLst>
                                        </p:anim>
                                      </p:childTnLst>
                                    </p:cTn>
                                  </p:par>
                                  <p:par>
                                    <p:cTn id="59" presetID="2" presetClass="entr" presetSubtype="2" fill="hold" grpId="0" nodeType="withEffect">
                                      <p:stCondLst>
                                        <p:cond delay="2250"/>
                                      </p:stCondLst>
                                      <p:childTnLst>
                                        <p:set>
                                          <p:cBhvr>
                                            <p:cTn id="60" dur="1" fill="hold">
                                              <p:stCondLst>
                                                <p:cond delay="0"/>
                                              </p:stCondLst>
                                            </p:cTn>
                                            <p:tgtEl>
                                              <p:spTgt spid="101"/>
                                            </p:tgtEl>
                                            <p:attrNameLst>
                                              <p:attrName>style.visibility</p:attrName>
                                            </p:attrNameLst>
                                          </p:cBhvr>
                                          <p:to>
                                            <p:strVal val="visible"/>
                                          </p:to>
                                        </p:set>
                                        <p:anim calcmode="lin" valueType="num">
                                          <p:cBhvr additive="base">
                                            <p:cTn id="61" dur="750" fill="hold"/>
                                            <p:tgtEl>
                                              <p:spTgt spid="101"/>
                                            </p:tgtEl>
                                            <p:attrNameLst>
                                              <p:attrName>ppt_x</p:attrName>
                                            </p:attrNameLst>
                                          </p:cBhvr>
                                          <p:tavLst>
                                            <p:tav tm="0">
                                              <p:val>
                                                <p:strVal val="1+#ppt_w/2"/>
                                              </p:val>
                                            </p:tav>
                                            <p:tav tm="100000">
                                              <p:val>
                                                <p:strVal val="#ppt_x"/>
                                              </p:val>
                                            </p:tav>
                                          </p:tavLst>
                                        </p:anim>
                                        <p:anim calcmode="lin" valueType="num">
                                          <p:cBhvr additive="base">
                                            <p:cTn id="62" dur="750" fill="hold"/>
                                            <p:tgtEl>
                                              <p:spTgt spid="101"/>
                                            </p:tgtEl>
                                            <p:attrNameLst>
                                              <p:attrName>ppt_y</p:attrName>
                                            </p:attrNameLst>
                                          </p:cBhvr>
                                          <p:tavLst>
                                            <p:tav tm="0">
                                              <p:val>
                                                <p:strVal val="#ppt_y"/>
                                              </p:val>
                                            </p:tav>
                                            <p:tav tm="100000">
                                              <p:val>
                                                <p:strVal val="#ppt_y"/>
                                              </p:val>
                                            </p:tav>
                                          </p:tavLst>
                                        </p:anim>
                                      </p:childTnLst>
                                    </p:cTn>
                                  </p:par>
                                  <p:par>
                                    <p:cTn id="63" presetID="2" presetClass="entr" presetSubtype="2" fill="hold" grpId="0" nodeType="withEffect">
                                      <p:stCondLst>
                                        <p:cond delay="2250"/>
                                      </p:stCondLst>
                                      <p:childTnLst>
                                        <p:set>
                                          <p:cBhvr>
                                            <p:cTn id="64" dur="1" fill="hold">
                                              <p:stCondLst>
                                                <p:cond delay="0"/>
                                              </p:stCondLst>
                                            </p:cTn>
                                            <p:tgtEl>
                                              <p:spTgt spid="78"/>
                                            </p:tgtEl>
                                            <p:attrNameLst>
                                              <p:attrName>style.visibility</p:attrName>
                                            </p:attrNameLst>
                                          </p:cBhvr>
                                          <p:to>
                                            <p:strVal val="visible"/>
                                          </p:to>
                                        </p:set>
                                        <p:anim calcmode="lin" valueType="num">
                                          <p:cBhvr additive="base">
                                            <p:cTn id="65" dur="750" fill="hold"/>
                                            <p:tgtEl>
                                              <p:spTgt spid="78"/>
                                            </p:tgtEl>
                                            <p:attrNameLst>
                                              <p:attrName>ppt_x</p:attrName>
                                            </p:attrNameLst>
                                          </p:cBhvr>
                                          <p:tavLst>
                                            <p:tav tm="0">
                                              <p:val>
                                                <p:strVal val="1+#ppt_w/2"/>
                                              </p:val>
                                            </p:tav>
                                            <p:tav tm="100000">
                                              <p:val>
                                                <p:strVal val="#ppt_x"/>
                                              </p:val>
                                            </p:tav>
                                          </p:tavLst>
                                        </p:anim>
                                        <p:anim calcmode="lin" valueType="num">
                                          <p:cBhvr additive="base">
                                            <p:cTn id="66" dur="750" fill="hold"/>
                                            <p:tgtEl>
                                              <p:spTgt spid="78"/>
                                            </p:tgtEl>
                                            <p:attrNameLst>
                                              <p:attrName>ppt_y</p:attrName>
                                            </p:attrNameLst>
                                          </p:cBhvr>
                                          <p:tavLst>
                                            <p:tav tm="0">
                                              <p:val>
                                                <p:strVal val="#ppt_y"/>
                                              </p:val>
                                            </p:tav>
                                            <p:tav tm="100000">
                                              <p:val>
                                                <p:strVal val="#ppt_y"/>
                                              </p:val>
                                            </p:tav>
                                          </p:tavLst>
                                        </p:anim>
                                      </p:childTnLst>
                                    </p:cTn>
                                  </p:par>
                                  <p:par>
                                    <p:cTn id="67" presetID="2" presetClass="entr" presetSubtype="2" fill="hold" grpId="0" nodeType="withEffect">
                                      <p:stCondLst>
                                        <p:cond delay="2250"/>
                                      </p:stCondLst>
                                      <p:childTnLst>
                                        <p:set>
                                          <p:cBhvr>
                                            <p:cTn id="68" dur="1" fill="hold">
                                              <p:stCondLst>
                                                <p:cond delay="0"/>
                                              </p:stCondLst>
                                            </p:cTn>
                                            <p:tgtEl>
                                              <p:spTgt spid="100"/>
                                            </p:tgtEl>
                                            <p:attrNameLst>
                                              <p:attrName>style.visibility</p:attrName>
                                            </p:attrNameLst>
                                          </p:cBhvr>
                                          <p:to>
                                            <p:strVal val="visible"/>
                                          </p:to>
                                        </p:set>
                                        <p:anim calcmode="lin" valueType="num">
                                          <p:cBhvr additive="base">
                                            <p:cTn id="69" dur="750" fill="hold"/>
                                            <p:tgtEl>
                                              <p:spTgt spid="100"/>
                                            </p:tgtEl>
                                            <p:attrNameLst>
                                              <p:attrName>ppt_x</p:attrName>
                                            </p:attrNameLst>
                                          </p:cBhvr>
                                          <p:tavLst>
                                            <p:tav tm="0">
                                              <p:val>
                                                <p:strVal val="1+#ppt_w/2"/>
                                              </p:val>
                                            </p:tav>
                                            <p:tav tm="100000">
                                              <p:val>
                                                <p:strVal val="#ppt_x"/>
                                              </p:val>
                                            </p:tav>
                                          </p:tavLst>
                                        </p:anim>
                                        <p:anim calcmode="lin" valueType="num">
                                          <p:cBhvr additive="base">
                                            <p:cTn id="70" dur="750" fill="hold"/>
                                            <p:tgtEl>
                                              <p:spTgt spid="10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6" grpId="0"/>
          <p:bldP spid="77" grpId="0"/>
          <p:bldP spid="78" grpId="0"/>
          <p:bldP spid="79" grpId="0"/>
          <p:bldP spid="94" grpId="0" animBg="1"/>
          <p:bldP spid="95" grpId="0" animBg="1"/>
          <p:bldP spid="96" grpId="0" animBg="1"/>
          <p:bldP spid="97" grpId="0" animBg="1"/>
          <p:bldP spid="98" grpId="0"/>
          <p:bldP spid="99" grpId="0"/>
          <p:bldP spid="100" grpId="0"/>
          <p:bldP spid="101" grpId="0"/>
          <p:bldP spid="3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0-#ppt_w/2"/>
                                              </p:val>
                                            </p:tav>
                                            <p:tav tm="100000">
                                              <p:val>
                                                <p:strVal val="#ppt_x"/>
                                              </p:val>
                                            </p:tav>
                                          </p:tavLst>
                                        </p:anim>
                                        <p:anim calcmode="lin" valueType="num">
                                          <p:cBhvr additive="base">
                                            <p:cTn id="8" dur="500" fill="hold"/>
                                            <p:tgtEl>
                                              <p:spTgt spid="35"/>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500"/>
                                      </p:stCondLst>
                                      <p:childTnLst>
                                        <p:set>
                                          <p:cBhvr>
                                            <p:cTn id="10" dur="1" fill="hold">
                                              <p:stCondLst>
                                                <p:cond delay="0"/>
                                              </p:stCondLst>
                                            </p:cTn>
                                            <p:tgtEl>
                                              <p:spTgt spid="72"/>
                                            </p:tgtEl>
                                            <p:attrNameLst>
                                              <p:attrName>style.visibility</p:attrName>
                                            </p:attrNameLst>
                                          </p:cBhvr>
                                          <p:to>
                                            <p:strVal val="visible"/>
                                          </p:to>
                                        </p:set>
                                        <p:animEffect transition="in" filter="fade">
                                          <p:cBhvr>
                                            <p:cTn id="11" dur="750"/>
                                            <p:tgtEl>
                                              <p:spTgt spid="72"/>
                                            </p:tgtEl>
                                          </p:cBhvr>
                                        </p:animEffect>
                                      </p:childTnLst>
                                    </p:cTn>
                                  </p:par>
                                  <p:par>
                                    <p:cTn id="12" presetID="10" presetClass="entr" presetSubtype="0" fill="hold" nodeType="withEffect">
                                      <p:stCondLst>
                                        <p:cond delay="750"/>
                                      </p:stCondLst>
                                      <p:childTnLst>
                                        <p:set>
                                          <p:cBhvr>
                                            <p:cTn id="13" dur="1" fill="hold">
                                              <p:stCondLst>
                                                <p:cond delay="0"/>
                                              </p:stCondLst>
                                            </p:cTn>
                                            <p:tgtEl>
                                              <p:spTgt spid="73"/>
                                            </p:tgtEl>
                                            <p:attrNameLst>
                                              <p:attrName>style.visibility</p:attrName>
                                            </p:attrNameLst>
                                          </p:cBhvr>
                                          <p:to>
                                            <p:strVal val="visible"/>
                                          </p:to>
                                        </p:set>
                                        <p:animEffect transition="in" filter="fade">
                                          <p:cBhvr>
                                            <p:cTn id="14" dur="750"/>
                                            <p:tgtEl>
                                              <p:spTgt spid="73"/>
                                            </p:tgtEl>
                                          </p:cBhvr>
                                        </p:animEffect>
                                      </p:childTnLst>
                                    </p:cTn>
                                  </p:par>
                                  <p:par>
                                    <p:cTn id="15" presetID="10" presetClass="entr" presetSubtype="0" fill="hold" grpId="0" nodeType="withEffect">
                                      <p:stCondLst>
                                        <p:cond delay="1500"/>
                                      </p:stCondLst>
                                      <p:childTnLst>
                                        <p:set>
                                          <p:cBhvr>
                                            <p:cTn id="16" dur="1" fill="hold">
                                              <p:stCondLst>
                                                <p:cond delay="0"/>
                                              </p:stCondLst>
                                            </p:cTn>
                                            <p:tgtEl>
                                              <p:spTgt spid="96"/>
                                            </p:tgtEl>
                                            <p:attrNameLst>
                                              <p:attrName>style.visibility</p:attrName>
                                            </p:attrNameLst>
                                          </p:cBhvr>
                                          <p:to>
                                            <p:strVal val="visible"/>
                                          </p:to>
                                        </p:set>
                                        <p:animEffect transition="in" filter="fade">
                                          <p:cBhvr>
                                            <p:cTn id="17" dur="750"/>
                                            <p:tgtEl>
                                              <p:spTgt spid="96"/>
                                            </p:tgtEl>
                                          </p:cBhvr>
                                        </p:animEffect>
                                      </p:childTnLst>
                                    </p:cTn>
                                  </p:par>
                                  <p:par>
                                    <p:cTn id="18" presetID="10" presetClass="entr" presetSubtype="0" fill="hold" grpId="0" nodeType="withEffect">
                                      <p:stCondLst>
                                        <p:cond delay="1500"/>
                                      </p:stCondLst>
                                      <p:childTnLst>
                                        <p:set>
                                          <p:cBhvr>
                                            <p:cTn id="19" dur="1" fill="hold">
                                              <p:stCondLst>
                                                <p:cond delay="0"/>
                                              </p:stCondLst>
                                            </p:cTn>
                                            <p:tgtEl>
                                              <p:spTgt spid="97"/>
                                            </p:tgtEl>
                                            <p:attrNameLst>
                                              <p:attrName>style.visibility</p:attrName>
                                            </p:attrNameLst>
                                          </p:cBhvr>
                                          <p:to>
                                            <p:strVal val="visible"/>
                                          </p:to>
                                        </p:set>
                                        <p:animEffect transition="in" filter="fade">
                                          <p:cBhvr>
                                            <p:cTn id="20" dur="750"/>
                                            <p:tgtEl>
                                              <p:spTgt spid="97"/>
                                            </p:tgtEl>
                                          </p:cBhvr>
                                        </p:animEffect>
                                      </p:childTnLst>
                                    </p:cTn>
                                  </p:par>
                                  <p:par>
                                    <p:cTn id="21" presetID="10" presetClass="entr" presetSubtype="0" fill="hold" grpId="0" nodeType="withEffect">
                                      <p:stCondLst>
                                        <p:cond delay="1500"/>
                                      </p:stCondLst>
                                      <p:childTnLst>
                                        <p:set>
                                          <p:cBhvr>
                                            <p:cTn id="22" dur="1" fill="hold">
                                              <p:stCondLst>
                                                <p:cond delay="0"/>
                                              </p:stCondLst>
                                            </p:cTn>
                                            <p:tgtEl>
                                              <p:spTgt spid="94"/>
                                            </p:tgtEl>
                                            <p:attrNameLst>
                                              <p:attrName>style.visibility</p:attrName>
                                            </p:attrNameLst>
                                          </p:cBhvr>
                                          <p:to>
                                            <p:strVal val="visible"/>
                                          </p:to>
                                        </p:set>
                                        <p:animEffect transition="in" filter="fade">
                                          <p:cBhvr>
                                            <p:cTn id="23" dur="750"/>
                                            <p:tgtEl>
                                              <p:spTgt spid="94"/>
                                            </p:tgtEl>
                                          </p:cBhvr>
                                        </p:animEffect>
                                      </p:childTnLst>
                                    </p:cTn>
                                  </p:par>
                                  <p:par>
                                    <p:cTn id="24" presetID="10" presetClass="entr" presetSubtype="0" fill="hold" grpId="0" nodeType="withEffect">
                                      <p:stCondLst>
                                        <p:cond delay="1500"/>
                                      </p:stCondLst>
                                      <p:childTnLst>
                                        <p:set>
                                          <p:cBhvr>
                                            <p:cTn id="25" dur="1" fill="hold">
                                              <p:stCondLst>
                                                <p:cond delay="0"/>
                                              </p:stCondLst>
                                            </p:cTn>
                                            <p:tgtEl>
                                              <p:spTgt spid="95"/>
                                            </p:tgtEl>
                                            <p:attrNameLst>
                                              <p:attrName>style.visibility</p:attrName>
                                            </p:attrNameLst>
                                          </p:cBhvr>
                                          <p:to>
                                            <p:strVal val="visible"/>
                                          </p:to>
                                        </p:set>
                                        <p:animEffect transition="in" filter="fade">
                                          <p:cBhvr>
                                            <p:cTn id="26" dur="750"/>
                                            <p:tgtEl>
                                              <p:spTgt spid="95"/>
                                            </p:tgtEl>
                                          </p:cBhvr>
                                        </p:animEffect>
                                      </p:childTnLst>
                                    </p:cTn>
                                  </p:par>
                                  <p:par>
                                    <p:cTn id="27" presetID="10" presetClass="entr" presetSubtype="0" fill="hold" nodeType="withEffect">
                                      <p:stCondLst>
                                        <p:cond delay="1750"/>
                                      </p:stCondLst>
                                      <p:childTnLst>
                                        <p:set>
                                          <p:cBhvr>
                                            <p:cTn id="28" dur="1" fill="hold">
                                              <p:stCondLst>
                                                <p:cond delay="0"/>
                                              </p:stCondLst>
                                            </p:cTn>
                                            <p:tgtEl>
                                              <p:spTgt spid="83"/>
                                            </p:tgtEl>
                                            <p:attrNameLst>
                                              <p:attrName>style.visibility</p:attrName>
                                            </p:attrNameLst>
                                          </p:cBhvr>
                                          <p:to>
                                            <p:strVal val="visible"/>
                                          </p:to>
                                        </p:set>
                                        <p:animEffect transition="in" filter="fade">
                                          <p:cBhvr>
                                            <p:cTn id="29" dur="750"/>
                                            <p:tgtEl>
                                              <p:spTgt spid="83"/>
                                            </p:tgtEl>
                                          </p:cBhvr>
                                        </p:animEffect>
                                      </p:childTnLst>
                                    </p:cTn>
                                  </p:par>
                                  <p:par>
                                    <p:cTn id="30" presetID="10" presetClass="entr" presetSubtype="0" fill="hold" nodeType="withEffect">
                                      <p:stCondLst>
                                        <p:cond delay="1750"/>
                                      </p:stCondLst>
                                      <p:childTnLst>
                                        <p:set>
                                          <p:cBhvr>
                                            <p:cTn id="31" dur="1" fill="hold">
                                              <p:stCondLst>
                                                <p:cond delay="0"/>
                                              </p:stCondLst>
                                            </p:cTn>
                                            <p:tgtEl>
                                              <p:spTgt spid="89"/>
                                            </p:tgtEl>
                                            <p:attrNameLst>
                                              <p:attrName>style.visibility</p:attrName>
                                            </p:attrNameLst>
                                          </p:cBhvr>
                                          <p:to>
                                            <p:strVal val="visible"/>
                                          </p:to>
                                        </p:set>
                                        <p:animEffect transition="in" filter="fade">
                                          <p:cBhvr>
                                            <p:cTn id="32" dur="750"/>
                                            <p:tgtEl>
                                              <p:spTgt spid="89"/>
                                            </p:tgtEl>
                                          </p:cBhvr>
                                        </p:animEffect>
                                      </p:childTnLst>
                                    </p:cTn>
                                  </p:par>
                                  <p:par>
                                    <p:cTn id="33" presetID="10" presetClass="entr" presetSubtype="0" fill="hold" nodeType="withEffect">
                                      <p:stCondLst>
                                        <p:cond delay="1750"/>
                                      </p:stCondLst>
                                      <p:childTnLst>
                                        <p:set>
                                          <p:cBhvr>
                                            <p:cTn id="34" dur="1" fill="hold">
                                              <p:stCondLst>
                                                <p:cond delay="0"/>
                                              </p:stCondLst>
                                            </p:cTn>
                                            <p:tgtEl>
                                              <p:spTgt spid="86"/>
                                            </p:tgtEl>
                                            <p:attrNameLst>
                                              <p:attrName>style.visibility</p:attrName>
                                            </p:attrNameLst>
                                          </p:cBhvr>
                                          <p:to>
                                            <p:strVal val="visible"/>
                                          </p:to>
                                        </p:set>
                                        <p:animEffect transition="in" filter="fade">
                                          <p:cBhvr>
                                            <p:cTn id="35" dur="750"/>
                                            <p:tgtEl>
                                              <p:spTgt spid="86"/>
                                            </p:tgtEl>
                                          </p:cBhvr>
                                        </p:animEffect>
                                      </p:childTnLst>
                                    </p:cTn>
                                  </p:par>
                                  <p:par>
                                    <p:cTn id="36" presetID="10" presetClass="entr" presetSubtype="0" fill="hold" nodeType="withEffect">
                                      <p:stCondLst>
                                        <p:cond delay="1750"/>
                                      </p:stCondLst>
                                      <p:childTnLst>
                                        <p:set>
                                          <p:cBhvr>
                                            <p:cTn id="37" dur="1" fill="hold">
                                              <p:stCondLst>
                                                <p:cond delay="0"/>
                                              </p:stCondLst>
                                            </p:cTn>
                                            <p:tgtEl>
                                              <p:spTgt spid="80"/>
                                            </p:tgtEl>
                                            <p:attrNameLst>
                                              <p:attrName>style.visibility</p:attrName>
                                            </p:attrNameLst>
                                          </p:cBhvr>
                                          <p:to>
                                            <p:strVal val="visible"/>
                                          </p:to>
                                        </p:set>
                                        <p:animEffect transition="in" filter="fade">
                                          <p:cBhvr>
                                            <p:cTn id="38" dur="750"/>
                                            <p:tgtEl>
                                              <p:spTgt spid="80"/>
                                            </p:tgtEl>
                                          </p:cBhvr>
                                        </p:animEffect>
                                      </p:childTnLst>
                                    </p:cTn>
                                  </p:par>
                                  <p:par>
                                    <p:cTn id="39" presetID="2" presetClass="entr" presetSubtype="8" fill="hold" grpId="0" nodeType="withEffect">
                                      <p:stCondLst>
                                        <p:cond delay="2250"/>
                                      </p:stCondLst>
                                      <p:childTnLst>
                                        <p:set>
                                          <p:cBhvr>
                                            <p:cTn id="40" dur="1" fill="hold">
                                              <p:stCondLst>
                                                <p:cond delay="0"/>
                                              </p:stCondLst>
                                            </p:cTn>
                                            <p:tgtEl>
                                              <p:spTgt spid="77"/>
                                            </p:tgtEl>
                                            <p:attrNameLst>
                                              <p:attrName>style.visibility</p:attrName>
                                            </p:attrNameLst>
                                          </p:cBhvr>
                                          <p:to>
                                            <p:strVal val="visible"/>
                                          </p:to>
                                        </p:set>
                                        <p:anim calcmode="lin" valueType="num">
                                          <p:cBhvr additive="base">
                                            <p:cTn id="41" dur="750" fill="hold"/>
                                            <p:tgtEl>
                                              <p:spTgt spid="77"/>
                                            </p:tgtEl>
                                            <p:attrNameLst>
                                              <p:attrName>ppt_x</p:attrName>
                                            </p:attrNameLst>
                                          </p:cBhvr>
                                          <p:tavLst>
                                            <p:tav tm="0">
                                              <p:val>
                                                <p:strVal val="0-#ppt_w/2"/>
                                              </p:val>
                                            </p:tav>
                                            <p:tav tm="100000">
                                              <p:val>
                                                <p:strVal val="#ppt_x"/>
                                              </p:val>
                                            </p:tav>
                                          </p:tavLst>
                                        </p:anim>
                                        <p:anim calcmode="lin" valueType="num">
                                          <p:cBhvr additive="base">
                                            <p:cTn id="42" dur="750" fill="hold"/>
                                            <p:tgtEl>
                                              <p:spTgt spid="77"/>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2250"/>
                                      </p:stCondLst>
                                      <p:childTnLst>
                                        <p:set>
                                          <p:cBhvr>
                                            <p:cTn id="44" dur="1" fill="hold">
                                              <p:stCondLst>
                                                <p:cond delay="0"/>
                                              </p:stCondLst>
                                            </p:cTn>
                                            <p:tgtEl>
                                              <p:spTgt spid="99"/>
                                            </p:tgtEl>
                                            <p:attrNameLst>
                                              <p:attrName>style.visibility</p:attrName>
                                            </p:attrNameLst>
                                          </p:cBhvr>
                                          <p:to>
                                            <p:strVal val="visible"/>
                                          </p:to>
                                        </p:set>
                                        <p:anim calcmode="lin" valueType="num">
                                          <p:cBhvr additive="base">
                                            <p:cTn id="45" dur="750" fill="hold"/>
                                            <p:tgtEl>
                                              <p:spTgt spid="99"/>
                                            </p:tgtEl>
                                            <p:attrNameLst>
                                              <p:attrName>ppt_x</p:attrName>
                                            </p:attrNameLst>
                                          </p:cBhvr>
                                          <p:tavLst>
                                            <p:tav tm="0">
                                              <p:val>
                                                <p:strVal val="0-#ppt_w/2"/>
                                              </p:val>
                                            </p:tav>
                                            <p:tav tm="100000">
                                              <p:val>
                                                <p:strVal val="#ppt_x"/>
                                              </p:val>
                                            </p:tav>
                                          </p:tavLst>
                                        </p:anim>
                                        <p:anim calcmode="lin" valueType="num">
                                          <p:cBhvr additive="base">
                                            <p:cTn id="46" dur="750" fill="hold"/>
                                            <p:tgtEl>
                                              <p:spTgt spid="99"/>
                                            </p:tgtEl>
                                            <p:attrNameLst>
                                              <p:attrName>ppt_y</p:attrName>
                                            </p:attrNameLst>
                                          </p:cBhvr>
                                          <p:tavLst>
                                            <p:tav tm="0">
                                              <p:val>
                                                <p:strVal val="#ppt_y"/>
                                              </p:val>
                                            </p:tav>
                                            <p:tav tm="100000">
                                              <p:val>
                                                <p:strVal val="#ppt_y"/>
                                              </p:val>
                                            </p:tav>
                                          </p:tavLst>
                                        </p:anim>
                                      </p:childTnLst>
                                    </p:cTn>
                                  </p:par>
                                  <p:par>
                                    <p:cTn id="47" presetID="2" presetClass="entr" presetSubtype="8" fill="hold" grpId="0" nodeType="withEffect">
                                      <p:stCondLst>
                                        <p:cond delay="2250"/>
                                      </p:stCondLst>
                                      <p:childTnLst>
                                        <p:set>
                                          <p:cBhvr>
                                            <p:cTn id="48" dur="1" fill="hold">
                                              <p:stCondLst>
                                                <p:cond delay="0"/>
                                              </p:stCondLst>
                                            </p:cTn>
                                            <p:tgtEl>
                                              <p:spTgt spid="76"/>
                                            </p:tgtEl>
                                            <p:attrNameLst>
                                              <p:attrName>style.visibility</p:attrName>
                                            </p:attrNameLst>
                                          </p:cBhvr>
                                          <p:to>
                                            <p:strVal val="visible"/>
                                          </p:to>
                                        </p:set>
                                        <p:anim calcmode="lin" valueType="num">
                                          <p:cBhvr additive="base">
                                            <p:cTn id="49" dur="750" fill="hold"/>
                                            <p:tgtEl>
                                              <p:spTgt spid="76"/>
                                            </p:tgtEl>
                                            <p:attrNameLst>
                                              <p:attrName>ppt_x</p:attrName>
                                            </p:attrNameLst>
                                          </p:cBhvr>
                                          <p:tavLst>
                                            <p:tav tm="0">
                                              <p:val>
                                                <p:strVal val="0-#ppt_w/2"/>
                                              </p:val>
                                            </p:tav>
                                            <p:tav tm="100000">
                                              <p:val>
                                                <p:strVal val="#ppt_x"/>
                                              </p:val>
                                            </p:tav>
                                          </p:tavLst>
                                        </p:anim>
                                        <p:anim calcmode="lin" valueType="num">
                                          <p:cBhvr additive="base">
                                            <p:cTn id="50" dur="750" fill="hold"/>
                                            <p:tgtEl>
                                              <p:spTgt spid="76"/>
                                            </p:tgtEl>
                                            <p:attrNameLst>
                                              <p:attrName>ppt_y</p:attrName>
                                            </p:attrNameLst>
                                          </p:cBhvr>
                                          <p:tavLst>
                                            <p:tav tm="0">
                                              <p:val>
                                                <p:strVal val="#ppt_y"/>
                                              </p:val>
                                            </p:tav>
                                            <p:tav tm="100000">
                                              <p:val>
                                                <p:strVal val="#ppt_y"/>
                                              </p:val>
                                            </p:tav>
                                          </p:tavLst>
                                        </p:anim>
                                      </p:childTnLst>
                                    </p:cTn>
                                  </p:par>
                                  <p:par>
                                    <p:cTn id="51" presetID="2" presetClass="entr" presetSubtype="8" fill="hold" grpId="0" nodeType="withEffect">
                                      <p:stCondLst>
                                        <p:cond delay="2250"/>
                                      </p:stCondLst>
                                      <p:childTnLst>
                                        <p:set>
                                          <p:cBhvr>
                                            <p:cTn id="52" dur="1" fill="hold">
                                              <p:stCondLst>
                                                <p:cond delay="0"/>
                                              </p:stCondLst>
                                            </p:cTn>
                                            <p:tgtEl>
                                              <p:spTgt spid="98"/>
                                            </p:tgtEl>
                                            <p:attrNameLst>
                                              <p:attrName>style.visibility</p:attrName>
                                            </p:attrNameLst>
                                          </p:cBhvr>
                                          <p:to>
                                            <p:strVal val="visible"/>
                                          </p:to>
                                        </p:set>
                                        <p:anim calcmode="lin" valueType="num">
                                          <p:cBhvr additive="base">
                                            <p:cTn id="53" dur="750" fill="hold"/>
                                            <p:tgtEl>
                                              <p:spTgt spid="98"/>
                                            </p:tgtEl>
                                            <p:attrNameLst>
                                              <p:attrName>ppt_x</p:attrName>
                                            </p:attrNameLst>
                                          </p:cBhvr>
                                          <p:tavLst>
                                            <p:tav tm="0">
                                              <p:val>
                                                <p:strVal val="0-#ppt_w/2"/>
                                              </p:val>
                                            </p:tav>
                                            <p:tav tm="100000">
                                              <p:val>
                                                <p:strVal val="#ppt_x"/>
                                              </p:val>
                                            </p:tav>
                                          </p:tavLst>
                                        </p:anim>
                                        <p:anim calcmode="lin" valueType="num">
                                          <p:cBhvr additive="base">
                                            <p:cTn id="54" dur="750" fill="hold"/>
                                            <p:tgtEl>
                                              <p:spTgt spid="98"/>
                                            </p:tgtEl>
                                            <p:attrNameLst>
                                              <p:attrName>ppt_y</p:attrName>
                                            </p:attrNameLst>
                                          </p:cBhvr>
                                          <p:tavLst>
                                            <p:tav tm="0">
                                              <p:val>
                                                <p:strVal val="#ppt_y"/>
                                              </p:val>
                                            </p:tav>
                                            <p:tav tm="100000">
                                              <p:val>
                                                <p:strVal val="#ppt_y"/>
                                              </p:val>
                                            </p:tav>
                                          </p:tavLst>
                                        </p:anim>
                                      </p:childTnLst>
                                    </p:cTn>
                                  </p:par>
                                  <p:par>
                                    <p:cTn id="55" presetID="2" presetClass="entr" presetSubtype="2" fill="hold" grpId="0" nodeType="withEffect">
                                      <p:stCondLst>
                                        <p:cond delay="2250"/>
                                      </p:stCondLst>
                                      <p:childTnLst>
                                        <p:set>
                                          <p:cBhvr>
                                            <p:cTn id="56" dur="1" fill="hold">
                                              <p:stCondLst>
                                                <p:cond delay="0"/>
                                              </p:stCondLst>
                                            </p:cTn>
                                            <p:tgtEl>
                                              <p:spTgt spid="79"/>
                                            </p:tgtEl>
                                            <p:attrNameLst>
                                              <p:attrName>style.visibility</p:attrName>
                                            </p:attrNameLst>
                                          </p:cBhvr>
                                          <p:to>
                                            <p:strVal val="visible"/>
                                          </p:to>
                                        </p:set>
                                        <p:anim calcmode="lin" valueType="num">
                                          <p:cBhvr additive="base">
                                            <p:cTn id="57" dur="750" fill="hold"/>
                                            <p:tgtEl>
                                              <p:spTgt spid="79"/>
                                            </p:tgtEl>
                                            <p:attrNameLst>
                                              <p:attrName>ppt_x</p:attrName>
                                            </p:attrNameLst>
                                          </p:cBhvr>
                                          <p:tavLst>
                                            <p:tav tm="0">
                                              <p:val>
                                                <p:strVal val="1+#ppt_w/2"/>
                                              </p:val>
                                            </p:tav>
                                            <p:tav tm="100000">
                                              <p:val>
                                                <p:strVal val="#ppt_x"/>
                                              </p:val>
                                            </p:tav>
                                          </p:tavLst>
                                        </p:anim>
                                        <p:anim calcmode="lin" valueType="num">
                                          <p:cBhvr additive="base">
                                            <p:cTn id="58" dur="750" fill="hold"/>
                                            <p:tgtEl>
                                              <p:spTgt spid="79"/>
                                            </p:tgtEl>
                                            <p:attrNameLst>
                                              <p:attrName>ppt_y</p:attrName>
                                            </p:attrNameLst>
                                          </p:cBhvr>
                                          <p:tavLst>
                                            <p:tav tm="0">
                                              <p:val>
                                                <p:strVal val="#ppt_y"/>
                                              </p:val>
                                            </p:tav>
                                            <p:tav tm="100000">
                                              <p:val>
                                                <p:strVal val="#ppt_y"/>
                                              </p:val>
                                            </p:tav>
                                          </p:tavLst>
                                        </p:anim>
                                      </p:childTnLst>
                                    </p:cTn>
                                  </p:par>
                                  <p:par>
                                    <p:cTn id="59" presetID="2" presetClass="entr" presetSubtype="2" fill="hold" grpId="0" nodeType="withEffect">
                                      <p:stCondLst>
                                        <p:cond delay="2250"/>
                                      </p:stCondLst>
                                      <p:childTnLst>
                                        <p:set>
                                          <p:cBhvr>
                                            <p:cTn id="60" dur="1" fill="hold">
                                              <p:stCondLst>
                                                <p:cond delay="0"/>
                                              </p:stCondLst>
                                            </p:cTn>
                                            <p:tgtEl>
                                              <p:spTgt spid="101"/>
                                            </p:tgtEl>
                                            <p:attrNameLst>
                                              <p:attrName>style.visibility</p:attrName>
                                            </p:attrNameLst>
                                          </p:cBhvr>
                                          <p:to>
                                            <p:strVal val="visible"/>
                                          </p:to>
                                        </p:set>
                                        <p:anim calcmode="lin" valueType="num">
                                          <p:cBhvr additive="base">
                                            <p:cTn id="61" dur="750" fill="hold"/>
                                            <p:tgtEl>
                                              <p:spTgt spid="101"/>
                                            </p:tgtEl>
                                            <p:attrNameLst>
                                              <p:attrName>ppt_x</p:attrName>
                                            </p:attrNameLst>
                                          </p:cBhvr>
                                          <p:tavLst>
                                            <p:tav tm="0">
                                              <p:val>
                                                <p:strVal val="1+#ppt_w/2"/>
                                              </p:val>
                                            </p:tav>
                                            <p:tav tm="100000">
                                              <p:val>
                                                <p:strVal val="#ppt_x"/>
                                              </p:val>
                                            </p:tav>
                                          </p:tavLst>
                                        </p:anim>
                                        <p:anim calcmode="lin" valueType="num">
                                          <p:cBhvr additive="base">
                                            <p:cTn id="62" dur="750" fill="hold"/>
                                            <p:tgtEl>
                                              <p:spTgt spid="101"/>
                                            </p:tgtEl>
                                            <p:attrNameLst>
                                              <p:attrName>ppt_y</p:attrName>
                                            </p:attrNameLst>
                                          </p:cBhvr>
                                          <p:tavLst>
                                            <p:tav tm="0">
                                              <p:val>
                                                <p:strVal val="#ppt_y"/>
                                              </p:val>
                                            </p:tav>
                                            <p:tav tm="100000">
                                              <p:val>
                                                <p:strVal val="#ppt_y"/>
                                              </p:val>
                                            </p:tav>
                                          </p:tavLst>
                                        </p:anim>
                                      </p:childTnLst>
                                    </p:cTn>
                                  </p:par>
                                  <p:par>
                                    <p:cTn id="63" presetID="2" presetClass="entr" presetSubtype="2" fill="hold" grpId="0" nodeType="withEffect">
                                      <p:stCondLst>
                                        <p:cond delay="2250"/>
                                      </p:stCondLst>
                                      <p:childTnLst>
                                        <p:set>
                                          <p:cBhvr>
                                            <p:cTn id="64" dur="1" fill="hold">
                                              <p:stCondLst>
                                                <p:cond delay="0"/>
                                              </p:stCondLst>
                                            </p:cTn>
                                            <p:tgtEl>
                                              <p:spTgt spid="78"/>
                                            </p:tgtEl>
                                            <p:attrNameLst>
                                              <p:attrName>style.visibility</p:attrName>
                                            </p:attrNameLst>
                                          </p:cBhvr>
                                          <p:to>
                                            <p:strVal val="visible"/>
                                          </p:to>
                                        </p:set>
                                        <p:anim calcmode="lin" valueType="num">
                                          <p:cBhvr additive="base">
                                            <p:cTn id="65" dur="750" fill="hold"/>
                                            <p:tgtEl>
                                              <p:spTgt spid="78"/>
                                            </p:tgtEl>
                                            <p:attrNameLst>
                                              <p:attrName>ppt_x</p:attrName>
                                            </p:attrNameLst>
                                          </p:cBhvr>
                                          <p:tavLst>
                                            <p:tav tm="0">
                                              <p:val>
                                                <p:strVal val="1+#ppt_w/2"/>
                                              </p:val>
                                            </p:tav>
                                            <p:tav tm="100000">
                                              <p:val>
                                                <p:strVal val="#ppt_x"/>
                                              </p:val>
                                            </p:tav>
                                          </p:tavLst>
                                        </p:anim>
                                        <p:anim calcmode="lin" valueType="num">
                                          <p:cBhvr additive="base">
                                            <p:cTn id="66" dur="750" fill="hold"/>
                                            <p:tgtEl>
                                              <p:spTgt spid="78"/>
                                            </p:tgtEl>
                                            <p:attrNameLst>
                                              <p:attrName>ppt_y</p:attrName>
                                            </p:attrNameLst>
                                          </p:cBhvr>
                                          <p:tavLst>
                                            <p:tav tm="0">
                                              <p:val>
                                                <p:strVal val="#ppt_y"/>
                                              </p:val>
                                            </p:tav>
                                            <p:tav tm="100000">
                                              <p:val>
                                                <p:strVal val="#ppt_y"/>
                                              </p:val>
                                            </p:tav>
                                          </p:tavLst>
                                        </p:anim>
                                      </p:childTnLst>
                                    </p:cTn>
                                  </p:par>
                                  <p:par>
                                    <p:cTn id="67" presetID="2" presetClass="entr" presetSubtype="2" fill="hold" grpId="0" nodeType="withEffect">
                                      <p:stCondLst>
                                        <p:cond delay="2250"/>
                                      </p:stCondLst>
                                      <p:childTnLst>
                                        <p:set>
                                          <p:cBhvr>
                                            <p:cTn id="68" dur="1" fill="hold">
                                              <p:stCondLst>
                                                <p:cond delay="0"/>
                                              </p:stCondLst>
                                            </p:cTn>
                                            <p:tgtEl>
                                              <p:spTgt spid="100"/>
                                            </p:tgtEl>
                                            <p:attrNameLst>
                                              <p:attrName>style.visibility</p:attrName>
                                            </p:attrNameLst>
                                          </p:cBhvr>
                                          <p:to>
                                            <p:strVal val="visible"/>
                                          </p:to>
                                        </p:set>
                                        <p:anim calcmode="lin" valueType="num">
                                          <p:cBhvr additive="base">
                                            <p:cTn id="69" dur="750" fill="hold"/>
                                            <p:tgtEl>
                                              <p:spTgt spid="100"/>
                                            </p:tgtEl>
                                            <p:attrNameLst>
                                              <p:attrName>ppt_x</p:attrName>
                                            </p:attrNameLst>
                                          </p:cBhvr>
                                          <p:tavLst>
                                            <p:tav tm="0">
                                              <p:val>
                                                <p:strVal val="1+#ppt_w/2"/>
                                              </p:val>
                                            </p:tav>
                                            <p:tav tm="100000">
                                              <p:val>
                                                <p:strVal val="#ppt_x"/>
                                              </p:val>
                                            </p:tav>
                                          </p:tavLst>
                                        </p:anim>
                                        <p:anim calcmode="lin" valueType="num">
                                          <p:cBhvr additive="base">
                                            <p:cTn id="70" dur="750" fill="hold"/>
                                            <p:tgtEl>
                                              <p:spTgt spid="10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6" grpId="0"/>
          <p:bldP spid="77" grpId="0"/>
          <p:bldP spid="78" grpId="0"/>
          <p:bldP spid="79" grpId="0"/>
          <p:bldP spid="94" grpId="0" animBg="1"/>
          <p:bldP spid="95" grpId="0" animBg="1"/>
          <p:bldP spid="96" grpId="0" animBg="1"/>
          <p:bldP spid="97" grpId="0" animBg="1"/>
          <p:bldP spid="98" grpId="0"/>
          <p:bldP spid="99" grpId="0"/>
          <p:bldP spid="100" grpId="0"/>
          <p:bldP spid="101" grpId="0"/>
          <p:bldP spid="35" grpId="0"/>
        </p:bldLst>
      </p:timing>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Freeform 34">
            <a:extLst>
              <a:ext uri="{FF2B5EF4-FFF2-40B4-BE49-F238E27FC236}">
                <a16:creationId xmlns:a16="http://schemas.microsoft.com/office/drawing/2014/main" id="{DA6698CD-D8BA-8E45-A6FF-C6E0408D7C90}"/>
              </a:ext>
            </a:extLst>
          </p:cNvPr>
          <p:cNvSpPr/>
          <p:nvPr/>
        </p:nvSpPr>
        <p:spPr>
          <a:xfrm flipH="1">
            <a:off x="-11379" y="-22303"/>
            <a:ext cx="7773142" cy="6894000"/>
          </a:xfrm>
          <a:custGeom>
            <a:avLst/>
            <a:gdLst>
              <a:gd name="connsiteX0" fmla="*/ 0 w 8909824"/>
              <a:gd name="connsiteY0" fmla="*/ 6880302 h 6880302"/>
              <a:gd name="connsiteX1" fmla="*/ 7058722 w 8909824"/>
              <a:gd name="connsiteY1" fmla="*/ 0 h 6880302"/>
              <a:gd name="connsiteX2" fmla="*/ 8909824 w 8909824"/>
              <a:gd name="connsiteY2" fmla="*/ 0 h 6880302"/>
              <a:gd name="connsiteX3" fmla="*/ 8909824 w 8909824"/>
              <a:gd name="connsiteY3" fmla="*/ 6880302 h 6880302"/>
              <a:gd name="connsiteX4" fmla="*/ 0 w 8909824"/>
              <a:gd name="connsiteY4" fmla="*/ 6880302 h 6880302"/>
              <a:gd name="connsiteX0" fmla="*/ 0 w 8809463"/>
              <a:gd name="connsiteY0" fmla="*/ 6880302 h 6880302"/>
              <a:gd name="connsiteX1" fmla="*/ 6958361 w 8809463"/>
              <a:gd name="connsiteY1" fmla="*/ 0 h 6880302"/>
              <a:gd name="connsiteX2" fmla="*/ 8809463 w 8809463"/>
              <a:gd name="connsiteY2" fmla="*/ 0 h 6880302"/>
              <a:gd name="connsiteX3" fmla="*/ 8809463 w 8809463"/>
              <a:gd name="connsiteY3" fmla="*/ 6880302 h 6880302"/>
              <a:gd name="connsiteX4" fmla="*/ 0 w 8809463"/>
              <a:gd name="connsiteY4" fmla="*/ 6880302 h 6880302"/>
              <a:gd name="connsiteX0" fmla="*/ 0 w 8809463"/>
              <a:gd name="connsiteY0" fmla="*/ 6880302 h 6880302"/>
              <a:gd name="connsiteX1" fmla="*/ 7092176 w 8809463"/>
              <a:gd name="connsiteY1" fmla="*/ 33454 h 6880302"/>
              <a:gd name="connsiteX2" fmla="*/ 8809463 w 8809463"/>
              <a:gd name="connsiteY2" fmla="*/ 0 h 6880302"/>
              <a:gd name="connsiteX3" fmla="*/ 8809463 w 8809463"/>
              <a:gd name="connsiteY3" fmla="*/ 6880302 h 6880302"/>
              <a:gd name="connsiteX4" fmla="*/ 0 w 8809463"/>
              <a:gd name="connsiteY4" fmla="*/ 6880302 h 6880302"/>
              <a:gd name="connsiteX0" fmla="*/ 0 w 8631044"/>
              <a:gd name="connsiteY0" fmla="*/ 6891453 h 6891453"/>
              <a:gd name="connsiteX1" fmla="*/ 6913757 w 8631044"/>
              <a:gd name="connsiteY1" fmla="*/ 33454 h 6891453"/>
              <a:gd name="connsiteX2" fmla="*/ 8631044 w 8631044"/>
              <a:gd name="connsiteY2" fmla="*/ 0 h 6891453"/>
              <a:gd name="connsiteX3" fmla="*/ 8631044 w 8631044"/>
              <a:gd name="connsiteY3" fmla="*/ 6880302 h 6891453"/>
              <a:gd name="connsiteX4" fmla="*/ 0 w 8631044"/>
              <a:gd name="connsiteY4" fmla="*/ 6891453 h 6891453"/>
              <a:gd name="connsiteX0" fmla="*/ 0 w 8631044"/>
              <a:gd name="connsiteY0" fmla="*/ 6891453 h 6891453"/>
              <a:gd name="connsiteX1" fmla="*/ 6913758 w 8631044"/>
              <a:gd name="connsiteY1" fmla="*/ 2985 h 6891453"/>
              <a:gd name="connsiteX2" fmla="*/ 8631044 w 8631044"/>
              <a:gd name="connsiteY2" fmla="*/ 0 h 6891453"/>
              <a:gd name="connsiteX3" fmla="*/ 8631044 w 8631044"/>
              <a:gd name="connsiteY3" fmla="*/ 6880302 h 6891453"/>
              <a:gd name="connsiteX4" fmla="*/ 0 w 8631044"/>
              <a:gd name="connsiteY4" fmla="*/ 6891453 h 6891453"/>
              <a:gd name="connsiteX0" fmla="*/ 0 w 8631044"/>
              <a:gd name="connsiteY0" fmla="*/ 6888468 h 6888468"/>
              <a:gd name="connsiteX1" fmla="*/ 6913758 w 8631044"/>
              <a:gd name="connsiteY1" fmla="*/ 0 h 6888468"/>
              <a:gd name="connsiteX2" fmla="*/ 7891593 w 8631044"/>
              <a:gd name="connsiteY2" fmla="*/ 47796 h 6888468"/>
              <a:gd name="connsiteX3" fmla="*/ 8631044 w 8631044"/>
              <a:gd name="connsiteY3" fmla="*/ 6877317 h 6888468"/>
              <a:gd name="connsiteX4" fmla="*/ 0 w 8631044"/>
              <a:gd name="connsiteY4" fmla="*/ 6888468 h 6888468"/>
              <a:gd name="connsiteX0" fmla="*/ 0 w 8631044"/>
              <a:gd name="connsiteY0" fmla="*/ 6891453 h 6891453"/>
              <a:gd name="connsiteX1" fmla="*/ 6913758 w 8631044"/>
              <a:gd name="connsiteY1" fmla="*/ 2985 h 6891453"/>
              <a:gd name="connsiteX2" fmla="*/ 7739651 w 8631044"/>
              <a:gd name="connsiteY2" fmla="*/ 0 h 6891453"/>
              <a:gd name="connsiteX3" fmla="*/ 8631044 w 8631044"/>
              <a:gd name="connsiteY3" fmla="*/ 6880302 h 6891453"/>
              <a:gd name="connsiteX4" fmla="*/ 0 w 8631044"/>
              <a:gd name="connsiteY4" fmla="*/ 6891453 h 6891453"/>
              <a:gd name="connsiteX0" fmla="*/ 0 w 7739651"/>
              <a:gd name="connsiteY0" fmla="*/ 6891453 h 6891453"/>
              <a:gd name="connsiteX1" fmla="*/ 6913758 w 7739651"/>
              <a:gd name="connsiteY1" fmla="*/ 2985 h 6891453"/>
              <a:gd name="connsiteX2" fmla="*/ 7739651 w 7739651"/>
              <a:gd name="connsiteY2" fmla="*/ 0 h 6891453"/>
              <a:gd name="connsiteX3" fmla="*/ 6807740 w 7739651"/>
              <a:gd name="connsiteY3" fmla="*/ 6179521 h 6891453"/>
              <a:gd name="connsiteX4" fmla="*/ 0 w 7739651"/>
              <a:gd name="connsiteY4" fmla="*/ 6891453 h 6891453"/>
              <a:gd name="connsiteX0" fmla="*/ 0 w 7749780"/>
              <a:gd name="connsiteY0" fmla="*/ 6891453 h 6891453"/>
              <a:gd name="connsiteX1" fmla="*/ 6913758 w 7749780"/>
              <a:gd name="connsiteY1" fmla="*/ 2985 h 6891453"/>
              <a:gd name="connsiteX2" fmla="*/ 7739651 w 7749780"/>
              <a:gd name="connsiteY2" fmla="*/ 0 h 6891453"/>
              <a:gd name="connsiteX3" fmla="*/ 7749780 w 7749780"/>
              <a:gd name="connsiteY3" fmla="*/ 6880302 h 6891453"/>
              <a:gd name="connsiteX4" fmla="*/ 0 w 7749780"/>
              <a:gd name="connsiteY4" fmla="*/ 6891453 h 68914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49780" h="6891453">
                <a:moveTo>
                  <a:pt x="0" y="6891453"/>
                </a:moveTo>
                <a:lnTo>
                  <a:pt x="6913758" y="2985"/>
                </a:lnTo>
                <a:lnTo>
                  <a:pt x="7739651" y="0"/>
                </a:lnTo>
                <a:cubicBezTo>
                  <a:pt x="7743027" y="2293434"/>
                  <a:pt x="7746404" y="4586868"/>
                  <a:pt x="7749780" y="6880302"/>
                </a:cubicBezTo>
                <a:lnTo>
                  <a:pt x="0" y="6891453"/>
                </a:lnTo>
                <a:close/>
              </a:path>
            </a:pathLst>
          </a:custGeom>
          <a:pattFill prst="lgGrid">
            <a:fgClr>
              <a:srgbClr val="EBEBEE"/>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Freeform 45">
            <a:extLst>
              <a:ext uri="{FF2B5EF4-FFF2-40B4-BE49-F238E27FC236}">
                <a16:creationId xmlns:a16="http://schemas.microsoft.com/office/drawing/2014/main" id="{89446BBE-6B24-104C-B10E-A1EDCFDCC043}"/>
              </a:ext>
            </a:extLst>
          </p:cNvPr>
          <p:cNvSpPr/>
          <p:nvPr/>
        </p:nvSpPr>
        <p:spPr>
          <a:xfrm flipH="1">
            <a:off x="2639700" y="1886093"/>
            <a:ext cx="1424066" cy="734518"/>
          </a:xfrm>
          <a:custGeom>
            <a:avLst/>
            <a:gdLst>
              <a:gd name="connsiteX0" fmla="*/ 0 w 1424066"/>
              <a:gd name="connsiteY0" fmla="*/ 0 h 929390"/>
              <a:gd name="connsiteX1" fmla="*/ 689548 w 1424066"/>
              <a:gd name="connsiteY1" fmla="*/ 0 h 929390"/>
              <a:gd name="connsiteX2" fmla="*/ 1424066 w 1424066"/>
              <a:gd name="connsiteY2" fmla="*/ 734518 h 929390"/>
              <a:gd name="connsiteX3" fmla="*/ 1424066 w 1424066"/>
              <a:gd name="connsiteY3" fmla="*/ 929390 h 929390"/>
              <a:gd name="connsiteX0" fmla="*/ 0 w 1424066"/>
              <a:gd name="connsiteY0" fmla="*/ 0 h 734518"/>
              <a:gd name="connsiteX1" fmla="*/ 689548 w 1424066"/>
              <a:gd name="connsiteY1" fmla="*/ 0 h 734518"/>
              <a:gd name="connsiteX2" fmla="*/ 1424066 w 1424066"/>
              <a:gd name="connsiteY2" fmla="*/ 734518 h 734518"/>
              <a:gd name="connsiteX3" fmla="*/ 1424066 w 1424066"/>
              <a:gd name="connsiteY3" fmla="*/ 722562 h 734518"/>
            </a:gdLst>
            <a:ahLst/>
            <a:cxnLst>
              <a:cxn ang="0">
                <a:pos x="connsiteX0" y="connsiteY0"/>
              </a:cxn>
              <a:cxn ang="0">
                <a:pos x="connsiteX1" y="connsiteY1"/>
              </a:cxn>
              <a:cxn ang="0">
                <a:pos x="connsiteX2" y="connsiteY2"/>
              </a:cxn>
              <a:cxn ang="0">
                <a:pos x="connsiteX3" y="connsiteY3"/>
              </a:cxn>
            </a:cxnLst>
            <a:rect l="l" t="t" r="r" b="b"/>
            <a:pathLst>
              <a:path w="1424066" h="734518">
                <a:moveTo>
                  <a:pt x="0" y="0"/>
                </a:moveTo>
                <a:lnTo>
                  <a:pt x="689548" y="0"/>
                </a:lnTo>
                <a:lnTo>
                  <a:pt x="1424066" y="734518"/>
                </a:lnTo>
                <a:lnTo>
                  <a:pt x="1424066" y="722562"/>
                </a:lnTo>
              </a:path>
            </a:pathLst>
          </a:custGeom>
          <a:noFill/>
          <a:ln w="19050" cap="rnd">
            <a:solidFill>
              <a:schemeClr val="tx1"/>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9" name="Freeform 48">
            <a:extLst>
              <a:ext uri="{FF2B5EF4-FFF2-40B4-BE49-F238E27FC236}">
                <a16:creationId xmlns:a16="http://schemas.microsoft.com/office/drawing/2014/main" id="{45E1FFC5-6512-C244-BF57-F3D99F49BD72}"/>
              </a:ext>
            </a:extLst>
          </p:cNvPr>
          <p:cNvSpPr/>
          <p:nvPr/>
        </p:nvSpPr>
        <p:spPr>
          <a:xfrm flipH="1">
            <a:off x="4176156" y="3700709"/>
            <a:ext cx="1551494" cy="0"/>
          </a:xfrm>
          <a:custGeom>
            <a:avLst/>
            <a:gdLst>
              <a:gd name="connsiteX0" fmla="*/ 0 w 1424066"/>
              <a:gd name="connsiteY0" fmla="*/ 0 h 929390"/>
              <a:gd name="connsiteX1" fmla="*/ 689548 w 1424066"/>
              <a:gd name="connsiteY1" fmla="*/ 0 h 929390"/>
              <a:gd name="connsiteX2" fmla="*/ 1424066 w 1424066"/>
              <a:gd name="connsiteY2" fmla="*/ 734518 h 929390"/>
              <a:gd name="connsiteX3" fmla="*/ 1424066 w 1424066"/>
              <a:gd name="connsiteY3" fmla="*/ 929390 h 929390"/>
              <a:gd name="connsiteX0" fmla="*/ 0 w 1424066"/>
              <a:gd name="connsiteY0" fmla="*/ 0 h 734518"/>
              <a:gd name="connsiteX1" fmla="*/ 689548 w 1424066"/>
              <a:gd name="connsiteY1" fmla="*/ 0 h 734518"/>
              <a:gd name="connsiteX2" fmla="*/ 1424066 w 1424066"/>
              <a:gd name="connsiteY2" fmla="*/ 734518 h 734518"/>
              <a:gd name="connsiteX3" fmla="*/ 1424066 w 1424066"/>
              <a:gd name="connsiteY3" fmla="*/ 722562 h 734518"/>
              <a:gd name="connsiteX0" fmla="*/ 0 w 1424066"/>
              <a:gd name="connsiteY0" fmla="*/ 0 h 734518"/>
              <a:gd name="connsiteX1" fmla="*/ 689548 w 1424066"/>
              <a:gd name="connsiteY1" fmla="*/ 0 h 734518"/>
              <a:gd name="connsiteX2" fmla="*/ 1424066 w 1424066"/>
              <a:gd name="connsiteY2" fmla="*/ 734518 h 734518"/>
              <a:gd name="connsiteX0" fmla="*/ 0 w 689548"/>
              <a:gd name="connsiteY0" fmla="*/ 0 h 0"/>
              <a:gd name="connsiteX1" fmla="*/ 689548 w 689548"/>
              <a:gd name="connsiteY1" fmla="*/ 0 h 0"/>
              <a:gd name="connsiteX0" fmla="*/ 0 w 21366"/>
              <a:gd name="connsiteY0" fmla="*/ 0 h 0"/>
              <a:gd name="connsiteX1" fmla="*/ 21366 w 21366"/>
              <a:gd name="connsiteY1" fmla="*/ -52252 h 0"/>
              <a:gd name="connsiteX0" fmla="*/ 0 w 8690"/>
              <a:gd name="connsiteY0" fmla="*/ 0 h 0"/>
              <a:gd name="connsiteX1" fmla="*/ 8690 w 8690"/>
              <a:gd name="connsiteY1" fmla="*/ -119470 h 0"/>
              <a:gd name="connsiteX0" fmla="*/ 0 w 12728"/>
              <a:gd name="connsiteY0" fmla="*/ 0 h 0"/>
              <a:gd name="connsiteX1" fmla="*/ 12728 w 12728"/>
              <a:gd name="connsiteY1" fmla="*/ 124064 h 0"/>
              <a:gd name="connsiteX0" fmla="*/ 0 w 9521"/>
              <a:gd name="connsiteY0" fmla="*/ 0 h 0"/>
              <a:gd name="connsiteX1" fmla="*/ 9521 w 9521"/>
              <a:gd name="connsiteY1" fmla="*/ 4595 h 0"/>
            </a:gdLst>
            <a:ahLst/>
            <a:cxnLst>
              <a:cxn ang="0">
                <a:pos x="connsiteX0" y="connsiteY0"/>
              </a:cxn>
              <a:cxn ang="0">
                <a:pos x="connsiteX1" y="connsiteY1"/>
              </a:cxn>
            </a:cxnLst>
            <a:rect l="l" t="t" r="r" b="b"/>
            <a:pathLst>
              <a:path w="9521">
                <a:moveTo>
                  <a:pt x="0" y="0"/>
                </a:moveTo>
                <a:lnTo>
                  <a:pt x="9521" y="4595"/>
                </a:lnTo>
              </a:path>
            </a:pathLst>
          </a:custGeom>
          <a:noFill/>
          <a:ln w="19050" cap="rnd">
            <a:solidFill>
              <a:schemeClr val="tx1"/>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4" name="Straight Connector 3">
            <a:extLst>
              <a:ext uri="{FF2B5EF4-FFF2-40B4-BE49-F238E27FC236}">
                <a16:creationId xmlns:a16="http://schemas.microsoft.com/office/drawing/2014/main" id="{10BD9818-4CFF-AA43-9907-235CF86DA464}"/>
              </a:ext>
            </a:extLst>
          </p:cNvPr>
          <p:cNvCxnSpPr/>
          <p:nvPr/>
        </p:nvCxnSpPr>
        <p:spPr>
          <a:xfrm>
            <a:off x="4243528" y="4456788"/>
            <a:ext cx="2304781" cy="0"/>
          </a:xfrm>
          <a:prstGeom prst="line">
            <a:avLst/>
          </a:prstGeom>
          <a:ln w="1905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B9DE867-2796-1644-A004-9A34E9BE44A4}"/>
              </a:ext>
            </a:extLst>
          </p:cNvPr>
          <p:cNvCxnSpPr>
            <a:cxnSpLocks/>
          </p:cNvCxnSpPr>
          <p:nvPr/>
        </p:nvCxnSpPr>
        <p:spPr>
          <a:xfrm>
            <a:off x="3774491" y="5293781"/>
            <a:ext cx="3673321" cy="0"/>
          </a:xfrm>
          <a:prstGeom prst="line">
            <a:avLst/>
          </a:prstGeom>
          <a:ln w="1905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0E148D2D-A4D5-2F44-809B-B46FC5A01677}"/>
              </a:ext>
            </a:extLst>
          </p:cNvPr>
          <p:cNvCxnSpPr>
            <a:cxnSpLocks/>
          </p:cNvCxnSpPr>
          <p:nvPr/>
        </p:nvCxnSpPr>
        <p:spPr>
          <a:xfrm>
            <a:off x="3351733" y="2795958"/>
            <a:ext cx="1600170" cy="0"/>
          </a:xfrm>
          <a:prstGeom prst="line">
            <a:avLst/>
          </a:prstGeom>
          <a:ln w="19050" cap="rnd">
            <a:solidFill>
              <a:schemeClr val="tx1"/>
            </a:solidFill>
            <a:prstDash val="sysDot"/>
            <a:round/>
          </a:ln>
        </p:spPr>
        <p:style>
          <a:lnRef idx="1">
            <a:schemeClr val="accent1"/>
          </a:lnRef>
          <a:fillRef idx="0">
            <a:schemeClr val="accent1"/>
          </a:fillRef>
          <a:effectRef idx="0">
            <a:schemeClr val="accent1"/>
          </a:effectRef>
          <a:fontRef idx="minor">
            <a:schemeClr val="tx1"/>
          </a:fontRef>
        </p:style>
      </p:cxnSp>
      <p:sp>
        <p:nvSpPr>
          <p:cNvPr id="72" name="Freeform 71">
            <a:extLst>
              <a:ext uri="{FF2B5EF4-FFF2-40B4-BE49-F238E27FC236}">
                <a16:creationId xmlns:a16="http://schemas.microsoft.com/office/drawing/2014/main" id="{6C9E70E0-2238-9941-850B-EC95555F0EF7}"/>
              </a:ext>
            </a:extLst>
          </p:cNvPr>
          <p:cNvSpPr/>
          <p:nvPr/>
        </p:nvSpPr>
        <p:spPr>
          <a:xfrm>
            <a:off x="307603" y="2264035"/>
            <a:ext cx="4052636" cy="4607662"/>
          </a:xfrm>
          <a:custGeom>
            <a:avLst/>
            <a:gdLst>
              <a:gd name="connsiteX0" fmla="*/ 1864760 w 4725856"/>
              <a:gd name="connsiteY0" fmla="*/ 5304467 h 5373083"/>
              <a:gd name="connsiteX1" fmla="*/ 1320690 w 4725856"/>
              <a:gd name="connsiteY1" fmla="*/ 4515142 h 5373083"/>
              <a:gd name="connsiteX2" fmla="*/ 556702 w 4725856"/>
              <a:gd name="connsiteY2" fmla="*/ 4492240 h 5373083"/>
              <a:gd name="connsiteX3" fmla="*/ 465994 w 4725856"/>
              <a:gd name="connsiteY3" fmla="*/ 4066469 h 5373083"/>
              <a:gd name="connsiteX4" fmla="*/ 322898 w 4725856"/>
              <a:gd name="connsiteY4" fmla="*/ 3899750 h 5373083"/>
              <a:gd name="connsiteX5" fmla="*/ 414689 w 4725856"/>
              <a:gd name="connsiteY5" fmla="*/ 3784967 h 5373083"/>
              <a:gd name="connsiteX6" fmla="*/ 256445 w 4725856"/>
              <a:gd name="connsiteY6" fmla="*/ 3678209 h 5373083"/>
              <a:gd name="connsiteX7" fmla="*/ 159245 w 4725856"/>
              <a:gd name="connsiteY7" fmla="*/ 3502743 h 5373083"/>
              <a:gd name="connsiteX8" fmla="*/ 52126 w 4725856"/>
              <a:gd name="connsiteY8" fmla="*/ 3207265 h 5373083"/>
              <a:gd name="connsiteX9" fmla="*/ 444805 w 4725856"/>
              <a:gd name="connsiteY9" fmla="*/ 2364561 h 5373083"/>
              <a:gd name="connsiteX10" fmla="*/ 1119707 w 4725856"/>
              <a:gd name="connsiteY10" fmla="*/ 339762 h 5373083"/>
              <a:gd name="connsiteX11" fmla="*/ 4654267 w 4725856"/>
              <a:gd name="connsiteY11" fmla="*/ 1392196 h 5373083"/>
              <a:gd name="connsiteX12" fmla="*/ 3864942 w 4725856"/>
              <a:gd name="connsiteY12" fmla="*/ 3851691 h 5373083"/>
              <a:gd name="connsiteX13" fmla="*/ 3899296 w 4725856"/>
              <a:gd name="connsiteY13" fmla="*/ 5373084 h 5373083"/>
              <a:gd name="connsiteX14" fmla="*/ 1863317 w 4725856"/>
              <a:gd name="connsiteY14" fmla="*/ 5373084 h 537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725856" h="5373083">
                <a:moveTo>
                  <a:pt x="1864760" y="5304467"/>
                </a:moveTo>
                <a:cubicBezTo>
                  <a:pt x="1864760" y="5304467"/>
                  <a:pt x="1892622" y="4492240"/>
                  <a:pt x="1320690" y="4515142"/>
                </a:cubicBezTo>
                <a:cubicBezTo>
                  <a:pt x="748759" y="4538045"/>
                  <a:pt x="694207" y="4706658"/>
                  <a:pt x="556702" y="4492240"/>
                </a:cubicBezTo>
                <a:cubicBezTo>
                  <a:pt x="419197" y="4277822"/>
                  <a:pt x="558956" y="4157268"/>
                  <a:pt x="465994" y="4066469"/>
                </a:cubicBezTo>
                <a:cubicBezTo>
                  <a:pt x="465994" y="4066469"/>
                  <a:pt x="324792" y="3993163"/>
                  <a:pt x="322898" y="3899750"/>
                </a:cubicBezTo>
                <a:cubicBezTo>
                  <a:pt x="321005" y="3806336"/>
                  <a:pt x="414689" y="3784967"/>
                  <a:pt x="414689" y="3784967"/>
                </a:cubicBezTo>
                <a:cubicBezTo>
                  <a:pt x="414689" y="3784967"/>
                  <a:pt x="262216" y="3779196"/>
                  <a:pt x="256445" y="3678209"/>
                </a:cubicBezTo>
                <a:cubicBezTo>
                  <a:pt x="250674" y="3577221"/>
                  <a:pt x="319562" y="3569467"/>
                  <a:pt x="159245" y="3502743"/>
                </a:cubicBezTo>
                <a:cubicBezTo>
                  <a:pt x="-1073" y="3436019"/>
                  <a:pt x="-47058" y="3375066"/>
                  <a:pt x="52126" y="3207265"/>
                </a:cubicBezTo>
                <a:cubicBezTo>
                  <a:pt x="151310" y="3039463"/>
                  <a:pt x="482945" y="2567076"/>
                  <a:pt x="444805" y="2364561"/>
                </a:cubicBezTo>
                <a:cubicBezTo>
                  <a:pt x="406664" y="2162045"/>
                  <a:pt x="-69961" y="1003034"/>
                  <a:pt x="1119707" y="339762"/>
                </a:cubicBezTo>
                <a:cubicBezTo>
                  <a:pt x="2309375" y="-323509"/>
                  <a:pt x="4288458" y="-37768"/>
                  <a:pt x="4654267" y="1392196"/>
                </a:cubicBezTo>
                <a:cubicBezTo>
                  <a:pt x="5020076" y="2822160"/>
                  <a:pt x="3864942" y="3851691"/>
                  <a:pt x="3864942" y="3851691"/>
                </a:cubicBezTo>
                <a:cubicBezTo>
                  <a:pt x="3864942" y="3851691"/>
                  <a:pt x="3384440" y="4755348"/>
                  <a:pt x="3899296" y="5373084"/>
                </a:cubicBezTo>
                <a:lnTo>
                  <a:pt x="1863317" y="5373084"/>
                </a:lnTo>
                <a:close/>
              </a:path>
            </a:pathLst>
          </a:custGeom>
          <a:solidFill>
            <a:schemeClr val="accent4"/>
          </a:solidFill>
          <a:ln w="90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4" name="Freeform 73">
            <a:extLst>
              <a:ext uri="{FF2B5EF4-FFF2-40B4-BE49-F238E27FC236}">
                <a16:creationId xmlns:a16="http://schemas.microsoft.com/office/drawing/2014/main" id="{73D686FD-7FAD-824B-8D10-1F9E3697A299}"/>
              </a:ext>
            </a:extLst>
          </p:cNvPr>
          <p:cNvSpPr/>
          <p:nvPr/>
        </p:nvSpPr>
        <p:spPr>
          <a:xfrm>
            <a:off x="1864424" y="2765370"/>
            <a:ext cx="1209786" cy="849810"/>
          </a:xfrm>
          <a:custGeom>
            <a:avLst/>
            <a:gdLst>
              <a:gd name="connsiteX0" fmla="*/ 543258 w 1410755"/>
              <a:gd name="connsiteY0" fmla="*/ 839950 h 990980"/>
              <a:gd name="connsiteX1" fmla="*/ 923223 w 1410755"/>
              <a:gd name="connsiteY1" fmla="*/ 916322 h 990980"/>
              <a:gd name="connsiteX2" fmla="*/ 1163249 w 1410755"/>
              <a:gd name="connsiteY2" fmla="*/ 830933 h 990980"/>
              <a:gd name="connsiteX3" fmla="*/ 1410217 w 1410755"/>
              <a:gd name="connsiteY3" fmla="*/ 375588 h 990980"/>
              <a:gd name="connsiteX4" fmla="*/ 1064966 w 1410755"/>
              <a:gd name="connsiteY4" fmla="*/ 5361 h 990980"/>
              <a:gd name="connsiteX5" fmla="*/ 687616 w 1410755"/>
              <a:gd name="connsiteY5" fmla="*/ 187319 h 990980"/>
              <a:gd name="connsiteX6" fmla="*/ 614563 w 1410755"/>
              <a:gd name="connsiteY6" fmla="*/ 210062 h 990980"/>
              <a:gd name="connsiteX7" fmla="*/ 595646 w 1410755"/>
              <a:gd name="connsiteY7" fmla="*/ 193540 h 990980"/>
              <a:gd name="connsiteX8" fmla="*/ 257157 w 1410755"/>
              <a:gd name="connsiteY8" fmla="*/ 145932 h 990980"/>
              <a:gd name="connsiteX9" fmla="*/ 0 w 1410755"/>
              <a:gd name="connsiteY9" fmla="*/ 408319 h 990980"/>
              <a:gd name="connsiteX10" fmla="*/ 32911 w 1410755"/>
              <a:gd name="connsiteY10" fmla="*/ 430229 h 990980"/>
              <a:gd name="connsiteX11" fmla="*/ 322709 w 1410755"/>
              <a:gd name="connsiteY11" fmla="*/ 990980 h 990980"/>
              <a:gd name="connsiteX12" fmla="*/ 543258 w 1410755"/>
              <a:gd name="connsiteY12" fmla="*/ 839950 h 990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10755" h="990980">
                <a:moveTo>
                  <a:pt x="543258" y="839950"/>
                </a:moveTo>
                <a:cubicBezTo>
                  <a:pt x="675029" y="813729"/>
                  <a:pt x="811813" y="841221"/>
                  <a:pt x="923223" y="916322"/>
                </a:cubicBezTo>
                <a:cubicBezTo>
                  <a:pt x="997125" y="872960"/>
                  <a:pt x="1078564" y="843980"/>
                  <a:pt x="1163249" y="830933"/>
                </a:cubicBezTo>
                <a:cubicBezTo>
                  <a:pt x="1166315" y="699018"/>
                  <a:pt x="1222309" y="479281"/>
                  <a:pt x="1410217" y="375588"/>
                </a:cubicBezTo>
                <a:cubicBezTo>
                  <a:pt x="1418062" y="278568"/>
                  <a:pt x="1341961" y="50986"/>
                  <a:pt x="1064966" y="5361"/>
                </a:cubicBezTo>
                <a:cubicBezTo>
                  <a:pt x="810244" y="-36296"/>
                  <a:pt x="692485" y="178212"/>
                  <a:pt x="687616" y="187319"/>
                </a:cubicBezTo>
                <a:cubicBezTo>
                  <a:pt x="673721" y="213772"/>
                  <a:pt x="641018" y="223954"/>
                  <a:pt x="614563" y="210062"/>
                </a:cubicBezTo>
                <a:cubicBezTo>
                  <a:pt x="607052" y="206116"/>
                  <a:pt x="600569" y="200456"/>
                  <a:pt x="595646" y="193540"/>
                </a:cubicBezTo>
                <a:cubicBezTo>
                  <a:pt x="592760" y="189934"/>
                  <a:pt x="508814" y="86331"/>
                  <a:pt x="257157" y="145932"/>
                </a:cubicBezTo>
                <a:cubicBezTo>
                  <a:pt x="51576" y="194622"/>
                  <a:pt x="8836" y="350972"/>
                  <a:pt x="0" y="408319"/>
                </a:cubicBezTo>
                <a:cubicBezTo>
                  <a:pt x="11181" y="415172"/>
                  <a:pt x="22091" y="422475"/>
                  <a:pt x="32911" y="430229"/>
                </a:cubicBezTo>
                <a:cubicBezTo>
                  <a:pt x="242640" y="581530"/>
                  <a:pt x="305397" y="825433"/>
                  <a:pt x="322709" y="990980"/>
                </a:cubicBezTo>
                <a:cubicBezTo>
                  <a:pt x="366981" y="923986"/>
                  <a:pt x="436230" y="860959"/>
                  <a:pt x="543258" y="839950"/>
                </a:cubicBezTo>
                <a:close/>
              </a:path>
            </a:pathLst>
          </a:custGeom>
          <a:solidFill>
            <a:schemeClr val="bg1"/>
          </a:solidFill>
          <a:ln w="90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5" name="Freeform 74">
            <a:extLst>
              <a:ext uri="{FF2B5EF4-FFF2-40B4-BE49-F238E27FC236}">
                <a16:creationId xmlns:a16="http://schemas.microsoft.com/office/drawing/2014/main" id="{3C85CC45-48A3-4841-8E3C-550016FB4594}"/>
              </a:ext>
            </a:extLst>
          </p:cNvPr>
          <p:cNvSpPr/>
          <p:nvPr/>
        </p:nvSpPr>
        <p:spPr>
          <a:xfrm>
            <a:off x="1020065" y="2429546"/>
            <a:ext cx="3138030" cy="2743660"/>
          </a:xfrm>
          <a:custGeom>
            <a:avLst/>
            <a:gdLst>
              <a:gd name="connsiteX0" fmla="*/ 3658782 w 3659317"/>
              <a:gd name="connsiteY0" fmla="*/ 1582492 h 3199435"/>
              <a:gd name="connsiteX1" fmla="*/ 3392067 w 3659317"/>
              <a:gd name="connsiteY1" fmla="*/ 966740 h 3199435"/>
              <a:gd name="connsiteX2" fmla="*/ 3166649 w 3659317"/>
              <a:gd name="connsiteY2" fmla="*/ 521944 h 3199435"/>
              <a:gd name="connsiteX3" fmla="*/ 2477771 w 3659317"/>
              <a:gd name="connsiteY3" fmla="*/ 248737 h 3199435"/>
              <a:gd name="connsiteX4" fmla="*/ 1466183 w 3659317"/>
              <a:gd name="connsiteY4" fmla="*/ 137470 h 3199435"/>
              <a:gd name="connsiteX5" fmla="*/ 553870 w 3659317"/>
              <a:gd name="connsiteY5" fmla="*/ 461081 h 3199435"/>
              <a:gd name="connsiteX6" fmla="*/ 114033 w 3659317"/>
              <a:gd name="connsiteY6" fmla="*/ 1492415 h 3199435"/>
              <a:gd name="connsiteX7" fmla="*/ 821216 w 3659317"/>
              <a:gd name="connsiteY7" fmla="*/ 1869676 h 3199435"/>
              <a:gd name="connsiteX8" fmla="*/ 1188287 w 3659317"/>
              <a:gd name="connsiteY8" fmla="*/ 1547868 h 3199435"/>
              <a:gd name="connsiteX9" fmla="*/ 939245 w 3659317"/>
              <a:gd name="connsiteY9" fmla="*/ 909213 h 3199435"/>
              <a:gd name="connsiteX10" fmla="*/ 486064 w 3659317"/>
              <a:gd name="connsiteY10" fmla="*/ 897671 h 3199435"/>
              <a:gd name="connsiteX11" fmla="*/ 411135 w 3659317"/>
              <a:gd name="connsiteY11" fmla="*/ 1213528 h 3199435"/>
              <a:gd name="connsiteX12" fmla="*/ 528352 w 3659317"/>
              <a:gd name="connsiteY12" fmla="*/ 1342377 h 3199435"/>
              <a:gd name="connsiteX13" fmla="*/ 752959 w 3659317"/>
              <a:gd name="connsiteY13" fmla="*/ 1335163 h 3199435"/>
              <a:gd name="connsiteX14" fmla="*/ 823831 w 3659317"/>
              <a:gd name="connsiteY14" fmla="*/ 1364107 h 3199435"/>
              <a:gd name="connsiteX15" fmla="*/ 794887 w 3659317"/>
              <a:gd name="connsiteY15" fmla="*/ 1434979 h 3199435"/>
              <a:gd name="connsiteX16" fmla="*/ 487326 w 3659317"/>
              <a:gd name="connsiteY16" fmla="*/ 1442643 h 3199435"/>
              <a:gd name="connsiteX17" fmla="*/ 310779 w 3659317"/>
              <a:gd name="connsiteY17" fmla="*/ 1253292 h 3199435"/>
              <a:gd name="connsiteX18" fmla="*/ 420242 w 3659317"/>
              <a:gd name="connsiteY18" fmla="*/ 812012 h 3199435"/>
              <a:gd name="connsiteX19" fmla="*/ 868644 w 3659317"/>
              <a:gd name="connsiteY19" fmla="*/ 750969 h 3199435"/>
              <a:gd name="connsiteX20" fmla="*/ 1201903 w 3659317"/>
              <a:gd name="connsiteY20" fmla="*/ 431777 h 3199435"/>
              <a:gd name="connsiteX21" fmla="*/ 1597917 w 3659317"/>
              <a:gd name="connsiteY21" fmla="*/ 471901 h 3199435"/>
              <a:gd name="connsiteX22" fmla="*/ 2052181 w 3659317"/>
              <a:gd name="connsiteY22" fmla="*/ 289673 h 3199435"/>
              <a:gd name="connsiteX23" fmla="*/ 2398423 w 3659317"/>
              <a:gd name="connsiteY23" fmla="*/ 493271 h 3199435"/>
              <a:gd name="connsiteX24" fmla="*/ 2487869 w 3659317"/>
              <a:gd name="connsiteY24" fmla="*/ 724911 h 3199435"/>
              <a:gd name="connsiteX25" fmla="*/ 3083695 w 3659317"/>
              <a:gd name="connsiteY25" fmla="*/ 883154 h 3199435"/>
              <a:gd name="connsiteX26" fmla="*/ 3199199 w 3659317"/>
              <a:gd name="connsiteY26" fmla="*/ 1341205 h 3199435"/>
              <a:gd name="connsiteX27" fmla="*/ 3325434 w 3659317"/>
              <a:gd name="connsiteY27" fmla="*/ 1753179 h 3199435"/>
              <a:gd name="connsiteX28" fmla="*/ 3139779 w 3659317"/>
              <a:gd name="connsiteY28" fmla="*/ 2011599 h 3199435"/>
              <a:gd name="connsiteX29" fmla="*/ 2683172 w 3659317"/>
              <a:gd name="connsiteY29" fmla="*/ 1960744 h 3199435"/>
              <a:gd name="connsiteX30" fmla="*/ 2008900 w 3659317"/>
              <a:gd name="connsiteY30" fmla="*/ 1945867 h 3199435"/>
              <a:gd name="connsiteX31" fmla="*/ 1636960 w 3659317"/>
              <a:gd name="connsiteY31" fmla="*/ 2125300 h 3199435"/>
              <a:gd name="connsiteX32" fmla="*/ 1607656 w 3659317"/>
              <a:gd name="connsiteY32" fmla="*/ 2120972 h 3199435"/>
              <a:gd name="connsiteX33" fmla="*/ 1432010 w 3659317"/>
              <a:gd name="connsiteY33" fmla="*/ 1961195 h 3199435"/>
              <a:gd name="connsiteX34" fmla="*/ 1457662 w 3659317"/>
              <a:gd name="connsiteY34" fmla="*/ 1889016 h 3199435"/>
              <a:gd name="connsiteX35" fmla="*/ 1529841 w 3659317"/>
              <a:gd name="connsiteY35" fmla="*/ 1914669 h 3199435"/>
              <a:gd name="connsiteX36" fmla="*/ 1630829 w 3659317"/>
              <a:gd name="connsiteY36" fmla="*/ 2015115 h 3199435"/>
              <a:gd name="connsiteX37" fmla="*/ 1939471 w 3659317"/>
              <a:gd name="connsiteY37" fmla="*/ 1862642 h 3199435"/>
              <a:gd name="connsiteX38" fmla="*/ 2741240 w 3659317"/>
              <a:gd name="connsiteY38" fmla="*/ 1869315 h 3199435"/>
              <a:gd name="connsiteX39" fmla="*/ 3094335 w 3659317"/>
              <a:gd name="connsiteY39" fmla="*/ 1913316 h 3199435"/>
              <a:gd name="connsiteX40" fmla="*/ 3218045 w 3659317"/>
              <a:gd name="connsiteY40" fmla="*/ 1738302 h 3199435"/>
              <a:gd name="connsiteX41" fmla="*/ 3106778 w 3659317"/>
              <a:gd name="connsiteY41" fmla="*/ 1403871 h 3199435"/>
              <a:gd name="connsiteX42" fmla="*/ 3086310 w 3659317"/>
              <a:gd name="connsiteY42" fmla="*/ 1344992 h 3199435"/>
              <a:gd name="connsiteX43" fmla="*/ 3006061 w 3659317"/>
              <a:gd name="connsiteY43" fmla="*/ 958805 h 3199435"/>
              <a:gd name="connsiteX44" fmla="*/ 2510141 w 3659317"/>
              <a:gd name="connsiteY44" fmla="*/ 830948 h 3199435"/>
              <a:gd name="connsiteX45" fmla="*/ 2241983 w 3659317"/>
              <a:gd name="connsiteY45" fmla="*/ 1216954 h 3199435"/>
              <a:gd name="connsiteX46" fmla="*/ 2672803 w 3659317"/>
              <a:gd name="connsiteY46" fmla="*/ 1458152 h 3199435"/>
              <a:gd name="connsiteX47" fmla="*/ 2665229 w 3659317"/>
              <a:gd name="connsiteY47" fmla="*/ 1534433 h 3199435"/>
              <a:gd name="connsiteX48" fmla="*/ 2588947 w 3659317"/>
              <a:gd name="connsiteY48" fmla="*/ 1526859 h 3199435"/>
              <a:gd name="connsiteX49" fmla="*/ 1922790 w 3659317"/>
              <a:gd name="connsiteY49" fmla="*/ 1416675 h 3199435"/>
              <a:gd name="connsiteX50" fmla="*/ 1854353 w 3659317"/>
              <a:gd name="connsiteY50" fmla="*/ 1413609 h 3199435"/>
              <a:gd name="connsiteX51" fmla="*/ 1534620 w 3659317"/>
              <a:gd name="connsiteY51" fmla="*/ 1337327 h 3199435"/>
              <a:gd name="connsiteX52" fmla="*/ 1324440 w 3659317"/>
              <a:gd name="connsiteY52" fmla="*/ 1591960 h 3199435"/>
              <a:gd name="connsiteX53" fmla="*/ 1280348 w 3659317"/>
              <a:gd name="connsiteY53" fmla="*/ 1637945 h 3199435"/>
              <a:gd name="connsiteX54" fmla="*/ 890915 w 3659317"/>
              <a:gd name="connsiteY54" fmla="*/ 2090946 h 3199435"/>
              <a:gd name="connsiteX55" fmla="*/ 870718 w 3659317"/>
              <a:gd name="connsiteY55" fmla="*/ 2137473 h 3199435"/>
              <a:gd name="connsiteX56" fmla="*/ 1654633 w 3659317"/>
              <a:gd name="connsiteY56" fmla="*/ 2628434 h 3199435"/>
              <a:gd name="connsiteX57" fmla="*/ 1658961 w 3659317"/>
              <a:gd name="connsiteY57" fmla="*/ 2646467 h 3199435"/>
              <a:gd name="connsiteX58" fmla="*/ 2381923 w 3659317"/>
              <a:gd name="connsiteY58" fmla="*/ 2577489 h 3199435"/>
              <a:gd name="connsiteX59" fmla="*/ 2433859 w 3659317"/>
              <a:gd name="connsiteY59" fmla="*/ 2353694 h 3199435"/>
              <a:gd name="connsiteX60" fmla="*/ 2346487 w 3659317"/>
              <a:gd name="connsiteY60" fmla="*/ 2266953 h 3199435"/>
              <a:gd name="connsiteX61" fmla="*/ 2312764 w 3659317"/>
              <a:gd name="connsiteY61" fmla="*/ 2198155 h 3199435"/>
              <a:gd name="connsiteX62" fmla="*/ 2381562 w 3659317"/>
              <a:gd name="connsiteY62" fmla="*/ 2164433 h 3199435"/>
              <a:gd name="connsiteX63" fmla="*/ 2535838 w 3659317"/>
              <a:gd name="connsiteY63" fmla="*/ 2316996 h 3199435"/>
              <a:gd name="connsiteX64" fmla="*/ 2472721 w 3659317"/>
              <a:gd name="connsiteY64" fmla="*/ 2637451 h 3199435"/>
              <a:gd name="connsiteX65" fmla="*/ 2468393 w 3659317"/>
              <a:gd name="connsiteY65" fmla="*/ 2643492 h 3199435"/>
              <a:gd name="connsiteX66" fmla="*/ 1950292 w 3659317"/>
              <a:gd name="connsiteY66" fmla="*/ 2822294 h 3199435"/>
              <a:gd name="connsiteX67" fmla="*/ 1703323 w 3659317"/>
              <a:gd name="connsiteY67" fmla="*/ 2775407 h 3199435"/>
              <a:gd name="connsiteX68" fmla="*/ 2417088 w 3659317"/>
              <a:gd name="connsiteY68" fmla="*/ 3198652 h 3199435"/>
              <a:gd name="connsiteX69" fmla="*/ 2837989 w 3659317"/>
              <a:gd name="connsiteY69" fmla="*/ 2949249 h 3199435"/>
              <a:gd name="connsiteX70" fmla="*/ 3212003 w 3659317"/>
              <a:gd name="connsiteY70" fmla="*/ 2282011 h 3199435"/>
              <a:gd name="connsiteX71" fmla="*/ 3658782 w 3659317"/>
              <a:gd name="connsiteY71" fmla="*/ 1582492 h 3199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3659317" h="3199435">
                <a:moveTo>
                  <a:pt x="3658782" y="1582492"/>
                </a:moveTo>
                <a:cubicBezTo>
                  <a:pt x="3644536" y="1136435"/>
                  <a:pt x="3392067" y="966740"/>
                  <a:pt x="3392067" y="966740"/>
                </a:cubicBezTo>
                <a:cubicBezTo>
                  <a:pt x="3392067" y="966740"/>
                  <a:pt x="3362312" y="751600"/>
                  <a:pt x="3166649" y="521944"/>
                </a:cubicBezTo>
                <a:cubicBezTo>
                  <a:pt x="2863597" y="189407"/>
                  <a:pt x="2477771" y="248737"/>
                  <a:pt x="2477771" y="248737"/>
                </a:cubicBezTo>
                <a:cubicBezTo>
                  <a:pt x="1977973" y="-236273"/>
                  <a:pt x="1466183" y="137470"/>
                  <a:pt x="1466183" y="137470"/>
                </a:cubicBezTo>
                <a:cubicBezTo>
                  <a:pt x="756205" y="-95342"/>
                  <a:pt x="553870" y="461081"/>
                  <a:pt x="553870" y="461081"/>
                </a:cubicBezTo>
                <a:cubicBezTo>
                  <a:pt x="148117" y="504091"/>
                  <a:pt x="-182798" y="981707"/>
                  <a:pt x="114033" y="1492415"/>
                </a:cubicBezTo>
                <a:cubicBezTo>
                  <a:pt x="341616" y="1884102"/>
                  <a:pt x="677219" y="1889152"/>
                  <a:pt x="821216" y="1869676"/>
                </a:cubicBezTo>
                <a:cubicBezTo>
                  <a:pt x="867923" y="1746958"/>
                  <a:pt x="969361" y="1609002"/>
                  <a:pt x="1188287" y="1547868"/>
                </a:cubicBezTo>
                <a:cubicBezTo>
                  <a:pt x="1189910" y="1526499"/>
                  <a:pt x="1216870" y="1109475"/>
                  <a:pt x="939245" y="909213"/>
                </a:cubicBezTo>
                <a:cubicBezTo>
                  <a:pt x="772976" y="789290"/>
                  <a:pt x="587592" y="819045"/>
                  <a:pt x="486064" y="897671"/>
                </a:cubicBezTo>
                <a:cubicBezTo>
                  <a:pt x="389495" y="972059"/>
                  <a:pt x="362444" y="1087293"/>
                  <a:pt x="411135" y="1213528"/>
                </a:cubicBezTo>
                <a:cubicBezTo>
                  <a:pt x="437103" y="1277907"/>
                  <a:pt x="475424" y="1320286"/>
                  <a:pt x="528352" y="1342377"/>
                </a:cubicBezTo>
                <a:cubicBezTo>
                  <a:pt x="630151" y="1385116"/>
                  <a:pt x="751697" y="1335614"/>
                  <a:pt x="752959" y="1335163"/>
                </a:cubicBezTo>
                <a:cubicBezTo>
                  <a:pt x="780523" y="1323586"/>
                  <a:pt x="812253" y="1336543"/>
                  <a:pt x="823831" y="1364107"/>
                </a:cubicBezTo>
                <a:cubicBezTo>
                  <a:pt x="835408" y="1391671"/>
                  <a:pt x="822451" y="1423401"/>
                  <a:pt x="794887" y="1434979"/>
                </a:cubicBezTo>
                <a:cubicBezTo>
                  <a:pt x="788305" y="1437774"/>
                  <a:pt x="631504" y="1502604"/>
                  <a:pt x="487326" y="1442643"/>
                </a:cubicBezTo>
                <a:cubicBezTo>
                  <a:pt x="407348" y="1409371"/>
                  <a:pt x="347927" y="1345713"/>
                  <a:pt x="310779" y="1253292"/>
                </a:cubicBezTo>
                <a:cubicBezTo>
                  <a:pt x="244145" y="1080982"/>
                  <a:pt x="285171" y="916336"/>
                  <a:pt x="420242" y="812012"/>
                </a:cubicBezTo>
                <a:cubicBezTo>
                  <a:pt x="544492" y="716074"/>
                  <a:pt x="714458" y="696147"/>
                  <a:pt x="868644" y="750969"/>
                </a:cubicBezTo>
                <a:cubicBezTo>
                  <a:pt x="894432" y="637989"/>
                  <a:pt x="984599" y="483172"/>
                  <a:pt x="1201903" y="431777"/>
                </a:cubicBezTo>
                <a:cubicBezTo>
                  <a:pt x="1409919" y="382545"/>
                  <a:pt x="1533899" y="429342"/>
                  <a:pt x="1597917" y="471901"/>
                </a:cubicBezTo>
                <a:cubicBezTo>
                  <a:pt x="1674560" y="372717"/>
                  <a:pt x="1830098" y="253426"/>
                  <a:pt x="2052181" y="289673"/>
                </a:cubicBezTo>
                <a:cubicBezTo>
                  <a:pt x="2237294" y="319879"/>
                  <a:pt x="2342610" y="417079"/>
                  <a:pt x="2398423" y="493271"/>
                </a:cubicBezTo>
                <a:cubicBezTo>
                  <a:pt x="2448818" y="560873"/>
                  <a:pt x="2479754" y="640981"/>
                  <a:pt x="2487869" y="724911"/>
                </a:cubicBezTo>
                <a:cubicBezTo>
                  <a:pt x="2697779" y="672524"/>
                  <a:pt x="2941231" y="737444"/>
                  <a:pt x="3083695" y="883154"/>
                </a:cubicBezTo>
                <a:cubicBezTo>
                  <a:pt x="3199741" y="1002175"/>
                  <a:pt x="3240135" y="1163846"/>
                  <a:pt x="3199199" y="1341205"/>
                </a:cubicBezTo>
                <a:cubicBezTo>
                  <a:pt x="3252488" y="1393592"/>
                  <a:pt x="3356722" y="1527761"/>
                  <a:pt x="3325434" y="1753179"/>
                </a:cubicBezTo>
                <a:cubicBezTo>
                  <a:pt x="3308843" y="1872110"/>
                  <a:pt x="3242931" y="1963900"/>
                  <a:pt x="3139779" y="2011599"/>
                </a:cubicBezTo>
                <a:cubicBezTo>
                  <a:pt x="3007594" y="2072823"/>
                  <a:pt x="2828431" y="2052895"/>
                  <a:pt x="2683172" y="1960744"/>
                </a:cubicBezTo>
                <a:cubicBezTo>
                  <a:pt x="2477500" y="1830272"/>
                  <a:pt x="2156144" y="1823239"/>
                  <a:pt x="2008900" y="1945867"/>
                </a:cubicBezTo>
                <a:cubicBezTo>
                  <a:pt x="1894388" y="2041354"/>
                  <a:pt x="1762022" y="2135218"/>
                  <a:pt x="1636960" y="2125300"/>
                </a:cubicBezTo>
                <a:cubicBezTo>
                  <a:pt x="1627114" y="2124479"/>
                  <a:pt x="1617321" y="2123037"/>
                  <a:pt x="1607656" y="2120972"/>
                </a:cubicBezTo>
                <a:cubicBezTo>
                  <a:pt x="1533809" y="2104742"/>
                  <a:pt x="1474659" y="2051002"/>
                  <a:pt x="1432010" y="1961195"/>
                </a:cubicBezTo>
                <a:cubicBezTo>
                  <a:pt x="1419161" y="1934181"/>
                  <a:pt x="1430648" y="1901865"/>
                  <a:pt x="1457662" y="1889016"/>
                </a:cubicBezTo>
                <a:cubicBezTo>
                  <a:pt x="1484676" y="1876168"/>
                  <a:pt x="1516992" y="1887655"/>
                  <a:pt x="1529841" y="1914669"/>
                </a:cubicBezTo>
                <a:cubicBezTo>
                  <a:pt x="1557793" y="1973458"/>
                  <a:pt x="1590884" y="2006279"/>
                  <a:pt x="1630829" y="2015115"/>
                </a:cubicBezTo>
                <a:cubicBezTo>
                  <a:pt x="1720184" y="2034772"/>
                  <a:pt x="1849755" y="1937481"/>
                  <a:pt x="1939471" y="1862642"/>
                </a:cubicBezTo>
                <a:cubicBezTo>
                  <a:pt x="2124855" y="1708186"/>
                  <a:pt x="2492017" y="1711161"/>
                  <a:pt x="2741240" y="1869315"/>
                </a:cubicBezTo>
                <a:cubicBezTo>
                  <a:pt x="2856113" y="1942170"/>
                  <a:pt x="2994700" y="1959482"/>
                  <a:pt x="3094335" y="1913316"/>
                </a:cubicBezTo>
                <a:cubicBezTo>
                  <a:pt x="3163854" y="1881127"/>
                  <a:pt x="3206593" y="1820624"/>
                  <a:pt x="3218045" y="1738302"/>
                </a:cubicBezTo>
                <a:cubicBezTo>
                  <a:pt x="3249874" y="1509547"/>
                  <a:pt x="3108221" y="1404682"/>
                  <a:pt x="3106778" y="1403871"/>
                </a:cubicBezTo>
                <a:cubicBezTo>
                  <a:pt x="3088195" y="1390544"/>
                  <a:pt x="3080007" y="1366975"/>
                  <a:pt x="3086310" y="1344992"/>
                </a:cubicBezTo>
                <a:cubicBezTo>
                  <a:pt x="3130221" y="1191256"/>
                  <a:pt x="3102540" y="1057719"/>
                  <a:pt x="3006061" y="958805"/>
                </a:cubicBezTo>
                <a:cubicBezTo>
                  <a:pt x="2888843" y="838431"/>
                  <a:pt x="2684795" y="785864"/>
                  <a:pt x="2510141" y="830948"/>
                </a:cubicBezTo>
                <a:cubicBezTo>
                  <a:pt x="2280214" y="890278"/>
                  <a:pt x="2246762" y="1136525"/>
                  <a:pt x="2241983" y="1216954"/>
                </a:cubicBezTo>
                <a:cubicBezTo>
                  <a:pt x="2376513" y="1223987"/>
                  <a:pt x="2529797" y="1283407"/>
                  <a:pt x="2672803" y="1458152"/>
                </a:cubicBezTo>
                <a:cubicBezTo>
                  <a:pt x="2691774" y="1481307"/>
                  <a:pt x="2688383" y="1515462"/>
                  <a:pt x="2665229" y="1534433"/>
                </a:cubicBezTo>
                <a:cubicBezTo>
                  <a:pt x="2642073" y="1553404"/>
                  <a:pt x="2607918" y="1550014"/>
                  <a:pt x="2588947" y="1526859"/>
                </a:cubicBezTo>
                <a:cubicBezTo>
                  <a:pt x="2284632" y="1155009"/>
                  <a:pt x="1937398" y="1405765"/>
                  <a:pt x="1922790" y="1416675"/>
                </a:cubicBezTo>
                <a:cubicBezTo>
                  <a:pt x="1902151" y="1432066"/>
                  <a:pt x="1873532" y="1430786"/>
                  <a:pt x="1854353" y="1413609"/>
                </a:cubicBezTo>
                <a:cubicBezTo>
                  <a:pt x="1764087" y="1342593"/>
                  <a:pt x="1647230" y="1314713"/>
                  <a:pt x="1534620" y="1337327"/>
                </a:cubicBezTo>
                <a:cubicBezTo>
                  <a:pt x="1356359" y="1373394"/>
                  <a:pt x="1324710" y="1589796"/>
                  <a:pt x="1324440" y="1591960"/>
                </a:cubicBezTo>
                <a:cubicBezTo>
                  <a:pt x="1321284" y="1615232"/>
                  <a:pt x="1303467" y="1633816"/>
                  <a:pt x="1280348" y="1637945"/>
                </a:cubicBezTo>
                <a:cubicBezTo>
                  <a:pt x="867201" y="1712514"/>
                  <a:pt x="889743" y="2075618"/>
                  <a:pt x="890915" y="2090946"/>
                </a:cubicBezTo>
                <a:cubicBezTo>
                  <a:pt x="892223" y="2108826"/>
                  <a:pt x="884676" y="2126220"/>
                  <a:pt x="870718" y="2137473"/>
                </a:cubicBezTo>
                <a:cubicBezTo>
                  <a:pt x="932482" y="2676583"/>
                  <a:pt x="1654633" y="2628434"/>
                  <a:pt x="1654633" y="2628434"/>
                </a:cubicBezTo>
                <a:cubicBezTo>
                  <a:pt x="1655985" y="2634385"/>
                  <a:pt x="1657518" y="2640156"/>
                  <a:pt x="1658961" y="2646467"/>
                </a:cubicBezTo>
                <a:cubicBezTo>
                  <a:pt x="1679429" y="2654402"/>
                  <a:pt x="2163357" y="2837351"/>
                  <a:pt x="2381923" y="2577489"/>
                </a:cubicBezTo>
                <a:cubicBezTo>
                  <a:pt x="2436023" y="2487322"/>
                  <a:pt x="2454057" y="2410319"/>
                  <a:pt x="2433859" y="2353694"/>
                </a:cubicBezTo>
                <a:cubicBezTo>
                  <a:pt x="2411137" y="2290577"/>
                  <a:pt x="2347118" y="2267133"/>
                  <a:pt x="2346487" y="2266953"/>
                </a:cubicBezTo>
                <a:cubicBezTo>
                  <a:pt x="2318174" y="2257269"/>
                  <a:pt x="2303080" y="2226468"/>
                  <a:pt x="2312764" y="2198155"/>
                </a:cubicBezTo>
                <a:cubicBezTo>
                  <a:pt x="2322448" y="2169843"/>
                  <a:pt x="2353249" y="2154749"/>
                  <a:pt x="2381562" y="2164433"/>
                </a:cubicBezTo>
                <a:cubicBezTo>
                  <a:pt x="2386161" y="2165965"/>
                  <a:pt x="2495263" y="2204467"/>
                  <a:pt x="2535838" y="2316996"/>
                </a:cubicBezTo>
                <a:cubicBezTo>
                  <a:pt x="2568479" y="2407163"/>
                  <a:pt x="2547109" y="2515364"/>
                  <a:pt x="2472721" y="2637451"/>
                </a:cubicBezTo>
                <a:cubicBezTo>
                  <a:pt x="2471378" y="2639533"/>
                  <a:pt x="2469935" y="2641553"/>
                  <a:pt x="2468393" y="2643492"/>
                </a:cubicBezTo>
                <a:cubicBezTo>
                  <a:pt x="2332601" y="2808408"/>
                  <a:pt x="2125757" y="2836540"/>
                  <a:pt x="1950292" y="2822294"/>
                </a:cubicBezTo>
                <a:cubicBezTo>
                  <a:pt x="1866607" y="2814954"/>
                  <a:pt x="1783870" y="2799247"/>
                  <a:pt x="1703323" y="2775407"/>
                </a:cubicBezTo>
                <a:cubicBezTo>
                  <a:pt x="1829557" y="3054925"/>
                  <a:pt x="2113495" y="3183955"/>
                  <a:pt x="2417088" y="3198652"/>
                </a:cubicBezTo>
                <a:cubicBezTo>
                  <a:pt x="2769372" y="3215694"/>
                  <a:pt x="2837989" y="2949249"/>
                  <a:pt x="2837989" y="2949249"/>
                </a:cubicBezTo>
                <a:cubicBezTo>
                  <a:pt x="3314794" y="2761340"/>
                  <a:pt x="3212003" y="2282011"/>
                  <a:pt x="3212003" y="2282011"/>
                </a:cubicBezTo>
                <a:cubicBezTo>
                  <a:pt x="3410101" y="2251715"/>
                  <a:pt x="3672758" y="2028460"/>
                  <a:pt x="3658782" y="1582492"/>
                </a:cubicBezTo>
                <a:close/>
              </a:path>
            </a:pathLst>
          </a:custGeom>
          <a:solidFill>
            <a:schemeClr val="bg1"/>
          </a:solidFill>
          <a:ln w="9016" cap="flat">
            <a:noFill/>
            <a:prstDash val="solid"/>
            <a:miter/>
          </a:ln>
          <a:effectLst>
            <a:outerShdw blurRad="177800" dist="38100" dir="2700000" algn="tl" rotWithShape="0">
              <a:prstClr val="black">
                <a:alpha val="27000"/>
              </a:prstClr>
            </a:outerShdw>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 name="CuadroTexto 4">
            <a:extLst>
              <a:ext uri="{FF2B5EF4-FFF2-40B4-BE49-F238E27FC236}">
                <a16:creationId xmlns:a16="http://schemas.microsoft.com/office/drawing/2014/main" id="{BFAA5483-CE99-0242-87F9-309812EB6F6A}"/>
              </a:ext>
            </a:extLst>
          </p:cNvPr>
          <p:cNvSpPr txBox="1"/>
          <p:nvPr/>
        </p:nvSpPr>
        <p:spPr>
          <a:xfrm>
            <a:off x="4476102" y="1682336"/>
            <a:ext cx="4208821" cy="43088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Marketers must link the price to the real and perceived value of the product, but they also must take into account.</a:t>
            </a:r>
          </a:p>
        </p:txBody>
      </p:sp>
      <p:sp>
        <p:nvSpPr>
          <p:cNvPr id="58" name="CuadroTexto 238">
            <a:extLst>
              <a:ext uri="{FF2B5EF4-FFF2-40B4-BE49-F238E27FC236}">
                <a16:creationId xmlns:a16="http://schemas.microsoft.com/office/drawing/2014/main" id="{0BB877B4-E1C9-824B-962E-A13A838C6119}"/>
              </a:ext>
            </a:extLst>
          </p:cNvPr>
          <p:cNvSpPr txBox="1"/>
          <p:nvPr/>
        </p:nvSpPr>
        <p:spPr>
          <a:xfrm>
            <a:off x="4320047" y="1395012"/>
            <a:ext cx="1664132" cy="30777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INPUT TITLE HERE</a:t>
            </a:r>
          </a:p>
        </p:txBody>
      </p:sp>
      <p:sp>
        <p:nvSpPr>
          <p:cNvPr id="59" name="CuadroTexto 4">
            <a:extLst>
              <a:ext uri="{FF2B5EF4-FFF2-40B4-BE49-F238E27FC236}">
                <a16:creationId xmlns:a16="http://schemas.microsoft.com/office/drawing/2014/main" id="{A5B357F7-0ABF-D841-BD33-53B78FF3489E}"/>
              </a:ext>
            </a:extLst>
          </p:cNvPr>
          <p:cNvSpPr txBox="1"/>
          <p:nvPr/>
        </p:nvSpPr>
        <p:spPr>
          <a:xfrm>
            <a:off x="5353174" y="2585152"/>
            <a:ext cx="4208821" cy="43088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Marketers must link the price to the real and perceived value of the product, but they also must take into account.</a:t>
            </a:r>
          </a:p>
        </p:txBody>
      </p:sp>
      <p:sp>
        <p:nvSpPr>
          <p:cNvPr id="60" name="CuadroTexto 238">
            <a:extLst>
              <a:ext uri="{FF2B5EF4-FFF2-40B4-BE49-F238E27FC236}">
                <a16:creationId xmlns:a16="http://schemas.microsoft.com/office/drawing/2014/main" id="{A334B609-B3D3-FB41-A54F-F030A677EC68}"/>
              </a:ext>
            </a:extLst>
          </p:cNvPr>
          <p:cNvSpPr txBox="1"/>
          <p:nvPr/>
        </p:nvSpPr>
        <p:spPr>
          <a:xfrm>
            <a:off x="5197119" y="2297828"/>
            <a:ext cx="1664132" cy="30777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INPUT TITLE HERE</a:t>
            </a:r>
          </a:p>
        </p:txBody>
      </p:sp>
      <p:sp>
        <p:nvSpPr>
          <p:cNvPr id="61" name="CuadroTexto 4">
            <a:extLst>
              <a:ext uri="{FF2B5EF4-FFF2-40B4-BE49-F238E27FC236}">
                <a16:creationId xmlns:a16="http://schemas.microsoft.com/office/drawing/2014/main" id="{EB416311-1D81-2643-A931-D23BC1945BEB}"/>
              </a:ext>
            </a:extLst>
          </p:cNvPr>
          <p:cNvSpPr txBox="1"/>
          <p:nvPr/>
        </p:nvSpPr>
        <p:spPr>
          <a:xfrm>
            <a:off x="6170551" y="3413209"/>
            <a:ext cx="4208821" cy="43088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Marketers must link the price to the real and perceived value of the product, but they also must take into account.</a:t>
            </a:r>
          </a:p>
        </p:txBody>
      </p:sp>
      <p:sp>
        <p:nvSpPr>
          <p:cNvPr id="62" name="CuadroTexto 238">
            <a:extLst>
              <a:ext uri="{FF2B5EF4-FFF2-40B4-BE49-F238E27FC236}">
                <a16:creationId xmlns:a16="http://schemas.microsoft.com/office/drawing/2014/main" id="{420341A3-104D-2B45-9084-F2FC96626792}"/>
              </a:ext>
            </a:extLst>
          </p:cNvPr>
          <p:cNvSpPr txBox="1"/>
          <p:nvPr/>
        </p:nvSpPr>
        <p:spPr>
          <a:xfrm>
            <a:off x="6014496" y="3125885"/>
            <a:ext cx="1664132" cy="30777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INPUT TITLE HERE</a:t>
            </a:r>
          </a:p>
        </p:txBody>
      </p:sp>
      <p:sp>
        <p:nvSpPr>
          <p:cNvPr id="63" name="CuadroTexto 4">
            <a:extLst>
              <a:ext uri="{FF2B5EF4-FFF2-40B4-BE49-F238E27FC236}">
                <a16:creationId xmlns:a16="http://schemas.microsoft.com/office/drawing/2014/main" id="{26C78EBB-8EA4-4A42-B8A8-4E16FB3CF0CE}"/>
              </a:ext>
            </a:extLst>
          </p:cNvPr>
          <p:cNvSpPr txBox="1"/>
          <p:nvPr/>
        </p:nvSpPr>
        <p:spPr>
          <a:xfrm>
            <a:off x="6947307" y="4255832"/>
            <a:ext cx="4208821" cy="43088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Marketers must link the price to the real and perceived value of the product, but they also must take into account.</a:t>
            </a:r>
          </a:p>
        </p:txBody>
      </p:sp>
      <p:sp>
        <p:nvSpPr>
          <p:cNvPr id="64" name="CuadroTexto 238">
            <a:extLst>
              <a:ext uri="{FF2B5EF4-FFF2-40B4-BE49-F238E27FC236}">
                <a16:creationId xmlns:a16="http://schemas.microsoft.com/office/drawing/2014/main" id="{D529B74A-6C64-004D-8C41-7A883B4634D7}"/>
              </a:ext>
            </a:extLst>
          </p:cNvPr>
          <p:cNvSpPr txBox="1"/>
          <p:nvPr/>
        </p:nvSpPr>
        <p:spPr>
          <a:xfrm>
            <a:off x="6791252" y="3968508"/>
            <a:ext cx="1664132" cy="30777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INPUT TITLE HERE</a:t>
            </a:r>
          </a:p>
        </p:txBody>
      </p:sp>
      <p:sp>
        <p:nvSpPr>
          <p:cNvPr id="65" name="CuadroTexto 4">
            <a:extLst>
              <a:ext uri="{FF2B5EF4-FFF2-40B4-BE49-F238E27FC236}">
                <a16:creationId xmlns:a16="http://schemas.microsoft.com/office/drawing/2014/main" id="{5004EC4C-BC4D-B04F-B007-DF8BB6878461}"/>
              </a:ext>
            </a:extLst>
          </p:cNvPr>
          <p:cNvSpPr txBox="1"/>
          <p:nvPr/>
        </p:nvSpPr>
        <p:spPr>
          <a:xfrm>
            <a:off x="7722734" y="5237778"/>
            <a:ext cx="4208821" cy="43088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Marketers must link the price to the real and perceived value of the product, but they also must take into account.</a:t>
            </a:r>
          </a:p>
        </p:txBody>
      </p:sp>
      <p:sp>
        <p:nvSpPr>
          <p:cNvPr id="66" name="CuadroTexto 238">
            <a:extLst>
              <a:ext uri="{FF2B5EF4-FFF2-40B4-BE49-F238E27FC236}">
                <a16:creationId xmlns:a16="http://schemas.microsoft.com/office/drawing/2014/main" id="{3D6A5203-FF04-1044-A18E-5237EAB2296A}"/>
              </a:ext>
            </a:extLst>
          </p:cNvPr>
          <p:cNvSpPr txBox="1"/>
          <p:nvPr/>
        </p:nvSpPr>
        <p:spPr>
          <a:xfrm>
            <a:off x="7566679" y="4950454"/>
            <a:ext cx="1664132" cy="30777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INPUT TITLE HERE</a:t>
            </a:r>
          </a:p>
        </p:txBody>
      </p:sp>
      <p:grpSp>
        <p:nvGrpSpPr>
          <p:cNvPr id="9" name="Group 8">
            <a:extLst>
              <a:ext uri="{FF2B5EF4-FFF2-40B4-BE49-F238E27FC236}">
                <a16:creationId xmlns:a16="http://schemas.microsoft.com/office/drawing/2014/main" id="{AA2075E3-A62A-1C4D-BA5D-41718F4AFE93}"/>
              </a:ext>
            </a:extLst>
          </p:cNvPr>
          <p:cNvGrpSpPr/>
          <p:nvPr/>
        </p:nvGrpSpPr>
        <p:grpSpPr>
          <a:xfrm>
            <a:off x="3593855" y="1519452"/>
            <a:ext cx="808361" cy="744583"/>
            <a:chOff x="4045976" y="1519452"/>
            <a:chExt cx="808361" cy="744583"/>
          </a:xfrm>
        </p:grpSpPr>
        <p:sp>
          <p:nvSpPr>
            <p:cNvPr id="2" name="Oval 1">
              <a:extLst>
                <a:ext uri="{FF2B5EF4-FFF2-40B4-BE49-F238E27FC236}">
                  <a16:creationId xmlns:a16="http://schemas.microsoft.com/office/drawing/2014/main" id="{00E9741D-5434-454C-95E2-6420F8726D2C}"/>
                </a:ext>
              </a:extLst>
            </p:cNvPr>
            <p:cNvSpPr/>
            <p:nvPr/>
          </p:nvSpPr>
          <p:spPr>
            <a:xfrm>
              <a:off x="4083041" y="1519452"/>
              <a:ext cx="744583" cy="74458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CuadroTexto 238">
              <a:extLst>
                <a:ext uri="{FF2B5EF4-FFF2-40B4-BE49-F238E27FC236}">
                  <a16:creationId xmlns:a16="http://schemas.microsoft.com/office/drawing/2014/main" id="{8DAF3C75-2F32-D64F-9C86-516DC14DC22D}"/>
                </a:ext>
              </a:extLst>
            </p:cNvPr>
            <p:cNvSpPr txBox="1"/>
            <p:nvPr/>
          </p:nvSpPr>
          <p:spPr>
            <a:xfrm>
              <a:off x="4045976" y="1529388"/>
              <a:ext cx="808361"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A</a:t>
              </a:r>
            </a:p>
          </p:txBody>
        </p:sp>
      </p:grpSp>
      <p:grpSp>
        <p:nvGrpSpPr>
          <p:cNvPr id="10" name="Group 9">
            <a:extLst>
              <a:ext uri="{FF2B5EF4-FFF2-40B4-BE49-F238E27FC236}">
                <a16:creationId xmlns:a16="http://schemas.microsoft.com/office/drawing/2014/main" id="{5D1D2CC9-3DA6-4E43-9D77-D4000FC13BCF}"/>
              </a:ext>
            </a:extLst>
          </p:cNvPr>
          <p:cNvGrpSpPr/>
          <p:nvPr/>
        </p:nvGrpSpPr>
        <p:grpSpPr>
          <a:xfrm>
            <a:off x="4507992" y="2416963"/>
            <a:ext cx="744583" cy="744583"/>
            <a:chOff x="4960113" y="2416963"/>
            <a:chExt cx="744583" cy="744583"/>
          </a:xfrm>
        </p:grpSpPr>
        <p:sp>
          <p:nvSpPr>
            <p:cNvPr id="37" name="Oval 36">
              <a:extLst>
                <a:ext uri="{FF2B5EF4-FFF2-40B4-BE49-F238E27FC236}">
                  <a16:creationId xmlns:a16="http://schemas.microsoft.com/office/drawing/2014/main" id="{6EA02A1F-1768-DF46-8044-C671E424C5C5}"/>
                </a:ext>
              </a:extLst>
            </p:cNvPr>
            <p:cNvSpPr/>
            <p:nvPr/>
          </p:nvSpPr>
          <p:spPr>
            <a:xfrm>
              <a:off x="4960113" y="2416963"/>
              <a:ext cx="744583" cy="74458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CuadroTexto 238">
              <a:extLst>
                <a:ext uri="{FF2B5EF4-FFF2-40B4-BE49-F238E27FC236}">
                  <a16:creationId xmlns:a16="http://schemas.microsoft.com/office/drawing/2014/main" id="{05F5BE3F-7345-4D4F-9982-339D17DFACE8}"/>
                </a:ext>
              </a:extLst>
            </p:cNvPr>
            <p:cNvSpPr txBox="1"/>
            <p:nvPr/>
          </p:nvSpPr>
          <p:spPr>
            <a:xfrm>
              <a:off x="5131342" y="2455850"/>
              <a:ext cx="424544"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B</a:t>
              </a:r>
            </a:p>
          </p:txBody>
        </p:sp>
      </p:grpSp>
      <p:grpSp>
        <p:nvGrpSpPr>
          <p:cNvPr id="11" name="Group 10">
            <a:extLst>
              <a:ext uri="{FF2B5EF4-FFF2-40B4-BE49-F238E27FC236}">
                <a16:creationId xmlns:a16="http://schemas.microsoft.com/office/drawing/2014/main" id="{BAF007EC-AC67-884C-AB59-BA857CBA38A8}"/>
              </a:ext>
            </a:extLst>
          </p:cNvPr>
          <p:cNvGrpSpPr/>
          <p:nvPr/>
        </p:nvGrpSpPr>
        <p:grpSpPr>
          <a:xfrm>
            <a:off x="5291764" y="3297134"/>
            <a:ext cx="744583" cy="744583"/>
            <a:chOff x="5743885" y="3297134"/>
            <a:chExt cx="744583" cy="744583"/>
          </a:xfrm>
        </p:grpSpPr>
        <p:sp>
          <p:nvSpPr>
            <p:cNvPr id="38" name="Oval 37">
              <a:extLst>
                <a:ext uri="{FF2B5EF4-FFF2-40B4-BE49-F238E27FC236}">
                  <a16:creationId xmlns:a16="http://schemas.microsoft.com/office/drawing/2014/main" id="{FD4E0E01-0392-E440-B57A-D13BD6C83E73}"/>
                </a:ext>
              </a:extLst>
            </p:cNvPr>
            <p:cNvSpPr/>
            <p:nvPr/>
          </p:nvSpPr>
          <p:spPr>
            <a:xfrm>
              <a:off x="5743885" y="3297134"/>
              <a:ext cx="744583" cy="74458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CuadroTexto 238">
              <a:extLst>
                <a:ext uri="{FF2B5EF4-FFF2-40B4-BE49-F238E27FC236}">
                  <a16:creationId xmlns:a16="http://schemas.microsoft.com/office/drawing/2014/main" id="{08E407F0-C553-F841-A8D6-C02E8B58EDB6}"/>
                </a:ext>
              </a:extLst>
            </p:cNvPr>
            <p:cNvSpPr txBox="1"/>
            <p:nvPr/>
          </p:nvSpPr>
          <p:spPr>
            <a:xfrm>
              <a:off x="5864587" y="3315491"/>
              <a:ext cx="467776"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C</a:t>
              </a:r>
            </a:p>
          </p:txBody>
        </p:sp>
      </p:grpSp>
      <p:grpSp>
        <p:nvGrpSpPr>
          <p:cNvPr id="12" name="Group 11">
            <a:extLst>
              <a:ext uri="{FF2B5EF4-FFF2-40B4-BE49-F238E27FC236}">
                <a16:creationId xmlns:a16="http://schemas.microsoft.com/office/drawing/2014/main" id="{6050B1E9-86A7-804B-AA60-717811EEA439}"/>
              </a:ext>
            </a:extLst>
          </p:cNvPr>
          <p:cNvGrpSpPr/>
          <p:nvPr/>
        </p:nvGrpSpPr>
        <p:grpSpPr>
          <a:xfrm>
            <a:off x="6065304" y="4144457"/>
            <a:ext cx="808361" cy="744583"/>
            <a:chOff x="6517425" y="4144457"/>
            <a:chExt cx="808361" cy="744583"/>
          </a:xfrm>
        </p:grpSpPr>
        <p:sp>
          <p:nvSpPr>
            <p:cNvPr id="39" name="Oval 38">
              <a:extLst>
                <a:ext uri="{FF2B5EF4-FFF2-40B4-BE49-F238E27FC236}">
                  <a16:creationId xmlns:a16="http://schemas.microsoft.com/office/drawing/2014/main" id="{A979A10A-4AE4-CA48-AA3D-E2C1D5975947}"/>
                </a:ext>
              </a:extLst>
            </p:cNvPr>
            <p:cNvSpPr/>
            <p:nvPr/>
          </p:nvSpPr>
          <p:spPr>
            <a:xfrm>
              <a:off x="6548309" y="4144457"/>
              <a:ext cx="744583" cy="74458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CuadroTexto 238">
              <a:extLst>
                <a:ext uri="{FF2B5EF4-FFF2-40B4-BE49-F238E27FC236}">
                  <a16:creationId xmlns:a16="http://schemas.microsoft.com/office/drawing/2014/main" id="{89CF4F3A-CD9B-3C48-888D-5681B8E2F568}"/>
                </a:ext>
              </a:extLst>
            </p:cNvPr>
            <p:cNvSpPr txBox="1"/>
            <p:nvPr/>
          </p:nvSpPr>
          <p:spPr>
            <a:xfrm>
              <a:off x="6517425" y="4174114"/>
              <a:ext cx="808361"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D</a:t>
              </a:r>
            </a:p>
          </p:txBody>
        </p:sp>
      </p:grpSp>
      <p:grpSp>
        <p:nvGrpSpPr>
          <p:cNvPr id="13" name="Group 12">
            <a:extLst>
              <a:ext uri="{FF2B5EF4-FFF2-40B4-BE49-F238E27FC236}">
                <a16:creationId xmlns:a16="http://schemas.microsoft.com/office/drawing/2014/main" id="{E046C457-9307-9847-BBF5-9976F7AF5F8F}"/>
              </a:ext>
            </a:extLst>
          </p:cNvPr>
          <p:cNvGrpSpPr/>
          <p:nvPr/>
        </p:nvGrpSpPr>
        <p:grpSpPr>
          <a:xfrm>
            <a:off x="6995691" y="4942465"/>
            <a:ext cx="744583" cy="744583"/>
            <a:chOff x="7447812" y="4942465"/>
            <a:chExt cx="744583" cy="744583"/>
          </a:xfrm>
        </p:grpSpPr>
        <p:sp>
          <p:nvSpPr>
            <p:cNvPr id="40" name="Oval 39">
              <a:extLst>
                <a:ext uri="{FF2B5EF4-FFF2-40B4-BE49-F238E27FC236}">
                  <a16:creationId xmlns:a16="http://schemas.microsoft.com/office/drawing/2014/main" id="{DCE2DFA2-2AB0-A748-89D4-B4F73AC0FEA7}"/>
                </a:ext>
              </a:extLst>
            </p:cNvPr>
            <p:cNvSpPr/>
            <p:nvPr/>
          </p:nvSpPr>
          <p:spPr>
            <a:xfrm>
              <a:off x="7447812" y="4942465"/>
              <a:ext cx="744583" cy="74458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 name="CuadroTexto 238">
              <a:extLst>
                <a:ext uri="{FF2B5EF4-FFF2-40B4-BE49-F238E27FC236}">
                  <a16:creationId xmlns:a16="http://schemas.microsoft.com/office/drawing/2014/main" id="{6E84094E-423B-044E-8859-31ACD425E939}"/>
                </a:ext>
              </a:extLst>
            </p:cNvPr>
            <p:cNvSpPr txBox="1"/>
            <p:nvPr/>
          </p:nvSpPr>
          <p:spPr>
            <a:xfrm>
              <a:off x="7549808" y="4991590"/>
              <a:ext cx="523051"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E</a:t>
              </a:r>
            </a:p>
          </p:txBody>
        </p:sp>
      </p:grpSp>
      <p:sp>
        <p:nvSpPr>
          <p:cNvPr id="47" name="CuadroTexto 238">
            <a:extLst>
              <a:ext uri="{FF2B5EF4-FFF2-40B4-BE49-F238E27FC236}">
                <a16:creationId xmlns:a16="http://schemas.microsoft.com/office/drawing/2014/main" id="{576B1771-7964-464B-BD31-AC50AA7CB317}"/>
              </a:ext>
            </a:extLst>
          </p:cNvPr>
          <p:cNvSpPr txBox="1"/>
          <p:nvPr/>
        </p:nvSpPr>
        <p:spPr>
          <a:xfrm>
            <a:off x="622719" y="343215"/>
            <a:ext cx="4878259"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Brain Infographic</a:t>
            </a:r>
          </a:p>
        </p:txBody>
      </p:sp>
    </p:spTree>
    <p:extLst>
      <p:ext uri="{BB962C8B-B14F-4D97-AF65-F5344CB8AC3E}">
        <p14:creationId xmlns:p14="http://schemas.microsoft.com/office/powerpoint/2010/main" val="4001627604"/>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14:presetBounceEnd="8000">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14:bounceEnd="8000">
                                          <p:cBhvr additive="base">
                                            <p:cTn id="7" dur="500" fill="hold"/>
                                            <p:tgtEl>
                                              <p:spTgt spid="47"/>
                                            </p:tgtEl>
                                            <p:attrNameLst>
                                              <p:attrName>ppt_x</p:attrName>
                                            </p:attrNameLst>
                                          </p:cBhvr>
                                          <p:tavLst>
                                            <p:tav tm="0">
                                              <p:val>
                                                <p:strVal val="0-#ppt_w/2"/>
                                              </p:val>
                                            </p:tav>
                                            <p:tav tm="100000">
                                              <p:val>
                                                <p:strVal val="#ppt_x"/>
                                              </p:val>
                                            </p:tav>
                                          </p:tavLst>
                                        </p:anim>
                                        <p:anim calcmode="lin" valueType="num" p14:bounceEnd="8000">
                                          <p:cBhvr additive="base">
                                            <p:cTn id="8" dur="500" fill="hold"/>
                                            <p:tgtEl>
                                              <p:spTgt spid="47"/>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50"/>
                                      </p:stCondLst>
                                      <p:childTnLst>
                                        <p:set>
                                          <p:cBhvr>
                                            <p:cTn id="10" dur="1" fill="hold">
                                              <p:stCondLst>
                                                <p:cond delay="0"/>
                                              </p:stCondLst>
                                            </p:cTn>
                                            <p:tgtEl>
                                              <p:spTgt spid="72"/>
                                            </p:tgtEl>
                                            <p:attrNameLst>
                                              <p:attrName>style.visibility</p:attrName>
                                            </p:attrNameLst>
                                          </p:cBhvr>
                                          <p:to>
                                            <p:strVal val="visible"/>
                                          </p:to>
                                        </p:set>
                                        <p:animEffect transition="in" filter="fade">
                                          <p:cBhvr>
                                            <p:cTn id="11" dur="750"/>
                                            <p:tgtEl>
                                              <p:spTgt spid="72"/>
                                            </p:tgtEl>
                                          </p:cBhvr>
                                        </p:animEffect>
                                      </p:childTnLst>
                                    </p:cTn>
                                  </p:par>
                                  <p:par>
                                    <p:cTn id="12" presetID="10" presetClass="entr" presetSubtype="0" fill="hold" grpId="0" nodeType="withEffect">
                                      <p:stCondLst>
                                        <p:cond delay="500"/>
                                      </p:stCondLst>
                                      <p:childTnLst>
                                        <p:set>
                                          <p:cBhvr>
                                            <p:cTn id="13" dur="1" fill="hold">
                                              <p:stCondLst>
                                                <p:cond delay="0"/>
                                              </p:stCondLst>
                                            </p:cTn>
                                            <p:tgtEl>
                                              <p:spTgt spid="74"/>
                                            </p:tgtEl>
                                            <p:attrNameLst>
                                              <p:attrName>style.visibility</p:attrName>
                                            </p:attrNameLst>
                                          </p:cBhvr>
                                          <p:to>
                                            <p:strVal val="visible"/>
                                          </p:to>
                                        </p:set>
                                        <p:animEffect transition="in" filter="fade">
                                          <p:cBhvr>
                                            <p:cTn id="14" dur="750"/>
                                            <p:tgtEl>
                                              <p:spTgt spid="74"/>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75"/>
                                            </p:tgtEl>
                                            <p:attrNameLst>
                                              <p:attrName>style.visibility</p:attrName>
                                            </p:attrNameLst>
                                          </p:cBhvr>
                                          <p:to>
                                            <p:strVal val="visible"/>
                                          </p:to>
                                        </p:set>
                                        <p:animEffect transition="in" filter="fade">
                                          <p:cBhvr>
                                            <p:cTn id="17" dur="750"/>
                                            <p:tgtEl>
                                              <p:spTgt spid="75"/>
                                            </p:tgtEl>
                                          </p:cBhvr>
                                        </p:animEffect>
                                      </p:childTnLst>
                                    </p:cTn>
                                  </p:par>
                                  <p:par>
                                    <p:cTn id="18" presetID="21" presetClass="entr" presetSubtype="8" fill="hold" grpId="0" nodeType="withEffect">
                                      <p:stCondLst>
                                        <p:cond delay="1000"/>
                                      </p:stCondLst>
                                      <p:childTnLst>
                                        <p:set>
                                          <p:cBhvr>
                                            <p:cTn id="19" dur="1" fill="hold">
                                              <p:stCondLst>
                                                <p:cond delay="0"/>
                                              </p:stCondLst>
                                            </p:cTn>
                                            <p:tgtEl>
                                              <p:spTgt spid="46"/>
                                            </p:tgtEl>
                                            <p:attrNameLst>
                                              <p:attrName>style.visibility</p:attrName>
                                            </p:attrNameLst>
                                          </p:cBhvr>
                                          <p:to>
                                            <p:strVal val="visible"/>
                                          </p:to>
                                        </p:set>
                                        <p:animEffect transition="in" filter="wheel(8)">
                                          <p:cBhvr>
                                            <p:cTn id="20" dur="1000"/>
                                            <p:tgtEl>
                                              <p:spTgt spid="46"/>
                                            </p:tgtEl>
                                          </p:cBhvr>
                                        </p:animEffect>
                                      </p:childTnLst>
                                    </p:cTn>
                                  </p:par>
                                  <p:par>
                                    <p:cTn id="21" presetID="21" presetClass="entr" presetSubtype="1" fill="hold" grpId="0" nodeType="withEffect">
                                      <p:stCondLst>
                                        <p:cond delay="1000"/>
                                      </p:stCondLst>
                                      <p:childTnLst>
                                        <p:set>
                                          <p:cBhvr>
                                            <p:cTn id="22" dur="1" fill="hold">
                                              <p:stCondLst>
                                                <p:cond delay="0"/>
                                              </p:stCondLst>
                                            </p:cTn>
                                            <p:tgtEl>
                                              <p:spTgt spid="49"/>
                                            </p:tgtEl>
                                            <p:attrNameLst>
                                              <p:attrName>style.visibility</p:attrName>
                                            </p:attrNameLst>
                                          </p:cBhvr>
                                          <p:to>
                                            <p:strVal val="visible"/>
                                          </p:to>
                                        </p:set>
                                        <p:animEffect transition="in" filter="wheel(1)">
                                          <p:cBhvr>
                                            <p:cTn id="23" dur="1000"/>
                                            <p:tgtEl>
                                              <p:spTgt spid="49"/>
                                            </p:tgtEl>
                                          </p:cBhvr>
                                        </p:animEffect>
                                      </p:childTnLst>
                                    </p:cTn>
                                  </p:par>
                                  <p:par>
                                    <p:cTn id="24" presetID="21" presetClass="entr" presetSubtype="1" fill="hold" nodeType="withEffect">
                                      <p:stCondLst>
                                        <p:cond delay="1000"/>
                                      </p:stCondLst>
                                      <p:childTnLst>
                                        <p:set>
                                          <p:cBhvr>
                                            <p:cTn id="25" dur="1" fill="hold">
                                              <p:stCondLst>
                                                <p:cond delay="0"/>
                                              </p:stCondLst>
                                            </p:cTn>
                                            <p:tgtEl>
                                              <p:spTgt spid="55"/>
                                            </p:tgtEl>
                                            <p:attrNameLst>
                                              <p:attrName>style.visibility</p:attrName>
                                            </p:attrNameLst>
                                          </p:cBhvr>
                                          <p:to>
                                            <p:strVal val="visible"/>
                                          </p:to>
                                        </p:set>
                                        <p:animEffect transition="in" filter="wheel(1)">
                                          <p:cBhvr>
                                            <p:cTn id="26" dur="1000"/>
                                            <p:tgtEl>
                                              <p:spTgt spid="55"/>
                                            </p:tgtEl>
                                          </p:cBhvr>
                                        </p:animEffect>
                                      </p:childTnLst>
                                    </p:cTn>
                                  </p:par>
                                  <p:par>
                                    <p:cTn id="27" presetID="21" presetClass="entr" presetSubtype="1" fill="hold" nodeType="withEffect">
                                      <p:stCondLst>
                                        <p:cond delay="1000"/>
                                      </p:stCondLst>
                                      <p:childTnLst>
                                        <p:set>
                                          <p:cBhvr>
                                            <p:cTn id="28" dur="1" fill="hold">
                                              <p:stCondLst>
                                                <p:cond delay="0"/>
                                              </p:stCondLst>
                                            </p:cTn>
                                            <p:tgtEl>
                                              <p:spTgt spid="4"/>
                                            </p:tgtEl>
                                            <p:attrNameLst>
                                              <p:attrName>style.visibility</p:attrName>
                                            </p:attrNameLst>
                                          </p:cBhvr>
                                          <p:to>
                                            <p:strVal val="visible"/>
                                          </p:to>
                                        </p:set>
                                        <p:animEffect transition="in" filter="wheel(1)">
                                          <p:cBhvr>
                                            <p:cTn id="29" dur="1000"/>
                                            <p:tgtEl>
                                              <p:spTgt spid="4"/>
                                            </p:tgtEl>
                                          </p:cBhvr>
                                        </p:animEffect>
                                      </p:childTnLst>
                                    </p:cTn>
                                  </p:par>
                                  <p:par>
                                    <p:cTn id="30" presetID="21" presetClass="entr" presetSubtype="1" fill="hold" nodeType="withEffect">
                                      <p:stCondLst>
                                        <p:cond delay="1000"/>
                                      </p:stCondLst>
                                      <p:childTnLst>
                                        <p:set>
                                          <p:cBhvr>
                                            <p:cTn id="31" dur="1" fill="hold">
                                              <p:stCondLst>
                                                <p:cond delay="0"/>
                                              </p:stCondLst>
                                            </p:cTn>
                                            <p:tgtEl>
                                              <p:spTgt spid="53"/>
                                            </p:tgtEl>
                                            <p:attrNameLst>
                                              <p:attrName>style.visibility</p:attrName>
                                            </p:attrNameLst>
                                          </p:cBhvr>
                                          <p:to>
                                            <p:strVal val="visible"/>
                                          </p:to>
                                        </p:set>
                                        <p:animEffect transition="in" filter="wheel(1)">
                                          <p:cBhvr>
                                            <p:cTn id="32" dur="1000"/>
                                            <p:tgtEl>
                                              <p:spTgt spid="53"/>
                                            </p:tgtEl>
                                          </p:cBhvr>
                                        </p:animEffect>
                                      </p:childTnLst>
                                    </p:cTn>
                                  </p:par>
                                  <p:par>
                                    <p:cTn id="33" presetID="10" presetClass="entr" presetSubtype="0" fill="hold" nodeType="withEffect">
                                      <p:stCondLst>
                                        <p:cond delay="150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750"/>
                                            <p:tgtEl>
                                              <p:spTgt spid="9"/>
                                            </p:tgtEl>
                                          </p:cBhvr>
                                        </p:animEffect>
                                      </p:childTnLst>
                                    </p:cTn>
                                  </p:par>
                                  <p:par>
                                    <p:cTn id="36" presetID="10" presetClass="entr" presetSubtype="0" fill="hold" nodeType="withEffect">
                                      <p:stCondLst>
                                        <p:cond delay="150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750"/>
                                            <p:tgtEl>
                                              <p:spTgt spid="10"/>
                                            </p:tgtEl>
                                          </p:cBhvr>
                                        </p:animEffect>
                                      </p:childTnLst>
                                    </p:cTn>
                                  </p:par>
                                  <p:par>
                                    <p:cTn id="39" presetID="10" presetClass="entr" presetSubtype="0" fill="hold" nodeType="withEffect">
                                      <p:stCondLst>
                                        <p:cond delay="150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750"/>
                                            <p:tgtEl>
                                              <p:spTgt spid="11"/>
                                            </p:tgtEl>
                                          </p:cBhvr>
                                        </p:animEffect>
                                      </p:childTnLst>
                                    </p:cTn>
                                  </p:par>
                                  <p:par>
                                    <p:cTn id="42" presetID="10" presetClass="entr" presetSubtype="0" fill="hold" nodeType="withEffect">
                                      <p:stCondLst>
                                        <p:cond delay="150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750"/>
                                            <p:tgtEl>
                                              <p:spTgt spid="12"/>
                                            </p:tgtEl>
                                          </p:cBhvr>
                                        </p:animEffect>
                                      </p:childTnLst>
                                    </p:cTn>
                                  </p:par>
                                  <p:par>
                                    <p:cTn id="45" presetID="10" presetClass="entr" presetSubtype="0" fill="hold" nodeType="withEffect">
                                      <p:stCondLst>
                                        <p:cond delay="150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750"/>
                                            <p:tgtEl>
                                              <p:spTgt spid="13"/>
                                            </p:tgtEl>
                                          </p:cBhvr>
                                        </p:animEffect>
                                      </p:childTnLst>
                                    </p:cTn>
                                  </p:par>
                                  <p:par>
                                    <p:cTn id="48" presetID="19" presetClass="emph" presetSubtype="0" fill="hold" grpId="1" nodeType="withEffect">
                                      <p:stCondLst>
                                        <p:cond delay="1500"/>
                                      </p:stCondLst>
                                      <p:childTnLst>
                                        <p:animClr clrSpc="rgb" dir="cw">
                                          <p:cBhvr override="childStyle">
                                            <p:cTn id="49" dur="1000" fill="hold"/>
                                            <p:tgtEl>
                                              <p:spTgt spid="74"/>
                                            </p:tgtEl>
                                            <p:attrNameLst>
                                              <p:attrName>style.color</p:attrName>
                                            </p:attrNameLst>
                                          </p:cBhvr>
                                          <p:to>
                                            <a:srgbClr val="EAEAEA"/>
                                          </p:to>
                                        </p:animClr>
                                        <p:animClr clrSpc="rgb" dir="cw">
                                          <p:cBhvr>
                                            <p:cTn id="50" dur="1000" fill="hold"/>
                                            <p:tgtEl>
                                              <p:spTgt spid="74"/>
                                            </p:tgtEl>
                                            <p:attrNameLst>
                                              <p:attrName>fillcolor</p:attrName>
                                            </p:attrNameLst>
                                          </p:cBhvr>
                                          <p:to>
                                            <a:srgbClr val="EAEAEA"/>
                                          </p:to>
                                        </p:animClr>
                                        <p:set>
                                          <p:cBhvr>
                                            <p:cTn id="51" dur="1000" fill="hold"/>
                                            <p:tgtEl>
                                              <p:spTgt spid="74"/>
                                            </p:tgtEl>
                                            <p:attrNameLst>
                                              <p:attrName>fill.type</p:attrName>
                                            </p:attrNameLst>
                                          </p:cBhvr>
                                          <p:to>
                                            <p:strVal val="solid"/>
                                          </p:to>
                                        </p:set>
                                        <p:set>
                                          <p:cBhvr>
                                            <p:cTn id="52" dur="1000" fill="hold"/>
                                            <p:tgtEl>
                                              <p:spTgt spid="74"/>
                                            </p:tgtEl>
                                            <p:attrNameLst>
                                              <p:attrName>fill.on</p:attrName>
                                            </p:attrNameLst>
                                          </p:cBhvr>
                                          <p:to>
                                            <p:strVal val="true"/>
                                          </p:to>
                                        </p:set>
                                      </p:childTnLst>
                                    </p:cTn>
                                  </p:par>
                                  <p:par>
                                    <p:cTn id="53" presetID="2" presetClass="entr" presetSubtype="2" fill="hold" grpId="0" nodeType="withEffect">
                                      <p:stCondLst>
                                        <p:cond delay="2250"/>
                                      </p:stCondLst>
                                      <p:childTnLst>
                                        <p:set>
                                          <p:cBhvr>
                                            <p:cTn id="54" dur="1" fill="hold">
                                              <p:stCondLst>
                                                <p:cond delay="0"/>
                                              </p:stCondLst>
                                            </p:cTn>
                                            <p:tgtEl>
                                              <p:spTgt spid="57"/>
                                            </p:tgtEl>
                                            <p:attrNameLst>
                                              <p:attrName>style.visibility</p:attrName>
                                            </p:attrNameLst>
                                          </p:cBhvr>
                                          <p:to>
                                            <p:strVal val="visible"/>
                                          </p:to>
                                        </p:set>
                                        <p:anim calcmode="lin" valueType="num">
                                          <p:cBhvr additive="base">
                                            <p:cTn id="55" dur="750" fill="hold"/>
                                            <p:tgtEl>
                                              <p:spTgt spid="57"/>
                                            </p:tgtEl>
                                            <p:attrNameLst>
                                              <p:attrName>ppt_x</p:attrName>
                                            </p:attrNameLst>
                                          </p:cBhvr>
                                          <p:tavLst>
                                            <p:tav tm="0">
                                              <p:val>
                                                <p:strVal val="1+#ppt_w/2"/>
                                              </p:val>
                                            </p:tav>
                                            <p:tav tm="100000">
                                              <p:val>
                                                <p:strVal val="#ppt_x"/>
                                              </p:val>
                                            </p:tav>
                                          </p:tavLst>
                                        </p:anim>
                                        <p:anim calcmode="lin" valueType="num">
                                          <p:cBhvr additive="base">
                                            <p:cTn id="56" dur="750" fill="hold"/>
                                            <p:tgtEl>
                                              <p:spTgt spid="57"/>
                                            </p:tgtEl>
                                            <p:attrNameLst>
                                              <p:attrName>ppt_y</p:attrName>
                                            </p:attrNameLst>
                                          </p:cBhvr>
                                          <p:tavLst>
                                            <p:tav tm="0">
                                              <p:val>
                                                <p:strVal val="#ppt_y"/>
                                              </p:val>
                                            </p:tav>
                                            <p:tav tm="100000">
                                              <p:val>
                                                <p:strVal val="#ppt_y"/>
                                              </p:val>
                                            </p:tav>
                                          </p:tavLst>
                                        </p:anim>
                                      </p:childTnLst>
                                    </p:cTn>
                                  </p:par>
                                  <p:par>
                                    <p:cTn id="57" presetID="2" presetClass="entr" presetSubtype="2" fill="hold" grpId="0" nodeType="withEffect">
                                      <p:stCondLst>
                                        <p:cond delay="2250"/>
                                      </p:stCondLst>
                                      <p:childTnLst>
                                        <p:set>
                                          <p:cBhvr>
                                            <p:cTn id="58" dur="1" fill="hold">
                                              <p:stCondLst>
                                                <p:cond delay="0"/>
                                              </p:stCondLst>
                                            </p:cTn>
                                            <p:tgtEl>
                                              <p:spTgt spid="58"/>
                                            </p:tgtEl>
                                            <p:attrNameLst>
                                              <p:attrName>style.visibility</p:attrName>
                                            </p:attrNameLst>
                                          </p:cBhvr>
                                          <p:to>
                                            <p:strVal val="visible"/>
                                          </p:to>
                                        </p:set>
                                        <p:anim calcmode="lin" valueType="num">
                                          <p:cBhvr additive="base">
                                            <p:cTn id="59" dur="750" fill="hold"/>
                                            <p:tgtEl>
                                              <p:spTgt spid="58"/>
                                            </p:tgtEl>
                                            <p:attrNameLst>
                                              <p:attrName>ppt_x</p:attrName>
                                            </p:attrNameLst>
                                          </p:cBhvr>
                                          <p:tavLst>
                                            <p:tav tm="0">
                                              <p:val>
                                                <p:strVal val="1+#ppt_w/2"/>
                                              </p:val>
                                            </p:tav>
                                            <p:tav tm="100000">
                                              <p:val>
                                                <p:strVal val="#ppt_x"/>
                                              </p:val>
                                            </p:tav>
                                          </p:tavLst>
                                        </p:anim>
                                        <p:anim calcmode="lin" valueType="num">
                                          <p:cBhvr additive="base">
                                            <p:cTn id="60" dur="750" fill="hold"/>
                                            <p:tgtEl>
                                              <p:spTgt spid="58"/>
                                            </p:tgtEl>
                                            <p:attrNameLst>
                                              <p:attrName>ppt_y</p:attrName>
                                            </p:attrNameLst>
                                          </p:cBhvr>
                                          <p:tavLst>
                                            <p:tav tm="0">
                                              <p:val>
                                                <p:strVal val="#ppt_y"/>
                                              </p:val>
                                            </p:tav>
                                            <p:tav tm="100000">
                                              <p:val>
                                                <p:strVal val="#ppt_y"/>
                                              </p:val>
                                            </p:tav>
                                          </p:tavLst>
                                        </p:anim>
                                      </p:childTnLst>
                                    </p:cTn>
                                  </p:par>
                                  <p:par>
                                    <p:cTn id="61" presetID="2" presetClass="entr" presetSubtype="2" fill="hold" grpId="0" nodeType="withEffect">
                                      <p:stCondLst>
                                        <p:cond delay="2250"/>
                                      </p:stCondLst>
                                      <p:childTnLst>
                                        <p:set>
                                          <p:cBhvr>
                                            <p:cTn id="62" dur="1" fill="hold">
                                              <p:stCondLst>
                                                <p:cond delay="0"/>
                                              </p:stCondLst>
                                            </p:cTn>
                                            <p:tgtEl>
                                              <p:spTgt spid="60"/>
                                            </p:tgtEl>
                                            <p:attrNameLst>
                                              <p:attrName>style.visibility</p:attrName>
                                            </p:attrNameLst>
                                          </p:cBhvr>
                                          <p:to>
                                            <p:strVal val="visible"/>
                                          </p:to>
                                        </p:set>
                                        <p:anim calcmode="lin" valueType="num">
                                          <p:cBhvr additive="base">
                                            <p:cTn id="63" dur="750" fill="hold"/>
                                            <p:tgtEl>
                                              <p:spTgt spid="60"/>
                                            </p:tgtEl>
                                            <p:attrNameLst>
                                              <p:attrName>ppt_x</p:attrName>
                                            </p:attrNameLst>
                                          </p:cBhvr>
                                          <p:tavLst>
                                            <p:tav tm="0">
                                              <p:val>
                                                <p:strVal val="1+#ppt_w/2"/>
                                              </p:val>
                                            </p:tav>
                                            <p:tav tm="100000">
                                              <p:val>
                                                <p:strVal val="#ppt_x"/>
                                              </p:val>
                                            </p:tav>
                                          </p:tavLst>
                                        </p:anim>
                                        <p:anim calcmode="lin" valueType="num">
                                          <p:cBhvr additive="base">
                                            <p:cTn id="64" dur="750" fill="hold"/>
                                            <p:tgtEl>
                                              <p:spTgt spid="60"/>
                                            </p:tgtEl>
                                            <p:attrNameLst>
                                              <p:attrName>ppt_y</p:attrName>
                                            </p:attrNameLst>
                                          </p:cBhvr>
                                          <p:tavLst>
                                            <p:tav tm="0">
                                              <p:val>
                                                <p:strVal val="#ppt_y"/>
                                              </p:val>
                                            </p:tav>
                                            <p:tav tm="100000">
                                              <p:val>
                                                <p:strVal val="#ppt_y"/>
                                              </p:val>
                                            </p:tav>
                                          </p:tavLst>
                                        </p:anim>
                                      </p:childTnLst>
                                    </p:cTn>
                                  </p:par>
                                  <p:par>
                                    <p:cTn id="65" presetID="2" presetClass="entr" presetSubtype="2" fill="hold" grpId="0" nodeType="withEffect">
                                      <p:stCondLst>
                                        <p:cond delay="2250"/>
                                      </p:stCondLst>
                                      <p:childTnLst>
                                        <p:set>
                                          <p:cBhvr>
                                            <p:cTn id="66" dur="1" fill="hold">
                                              <p:stCondLst>
                                                <p:cond delay="0"/>
                                              </p:stCondLst>
                                            </p:cTn>
                                            <p:tgtEl>
                                              <p:spTgt spid="59"/>
                                            </p:tgtEl>
                                            <p:attrNameLst>
                                              <p:attrName>style.visibility</p:attrName>
                                            </p:attrNameLst>
                                          </p:cBhvr>
                                          <p:to>
                                            <p:strVal val="visible"/>
                                          </p:to>
                                        </p:set>
                                        <p:anim calcmode="lin" valueType="num">
                                          <p:cBhvr additive="base">
                                            <p:cTn id="67" dur="750" fill="hold"/>
                                            <p:tgtEl>
                                              <p:spTgt spid="59"/>
                                            </p:tgtEl>
                                            <p:attrNameLst>
                                              <p:attrName>ppt_x</p:attrName>
                                            </p:attrNameLst>
                                          </p:cBhvr>
                                          <p:tavLst>
                                            <p:tav tm="0">
                                              <p:val>
                                                <p:strVal val="1+#ppt_w/2"/>
                                              </p:val>
                                            </p:tav>
                                            <p:tav tm="100000">
                                              <p:val>
                                                <p:strVal val="#ppt_x"/>
                                              </p:val>
                                            </p:tav>
                                          </p:tavLst>
                                        </p:anim>
                                        <p:anim calcmode="lin" valueType="num">
                                          <p:cBhvr additive="base">
                                            <p:cTn id="68" dur="750" fill="hold"/>
                                            <p:tgtEl>
                                              <p:spTgt spid="59"/>
                                            </p:tgtEl>
                                            <p:attrNameLst>
                                              <p:attrName>ppt_y</p:attrName>
                                            </p:attrNameLst>
                                          </p:cBhvr>
                                          <p:tavLst>
                                            <p:tav tm="0">
                                              <p:val>
                                                <p:strVal val="#ppt_y"/>
                                              </p:val>
                                            </p:tav>
                                            <p:tav tm="100000">
                                              <p:val>
                                                <p:strVal val="#ppt_y"/>
                                              </p:val>
                                            </p:tav>
                                          </p:tavLst>
                                        </p:anim>
                                      </p:childTnLst>
                                    </p:cTn>
                                  </p:par>
                                  <p:par>
                                    <p:cTn id="69" presetID="2" presetClass="entr" presetSubtype="2" fill="hold" grpId="0" nodeType="withEffect">
                                      <p:stCondLst>
                                        <p:cond delay="2250"/>
                                      </p:stCondLst>
                                      <p:childTnLst>
                                        <p:set>
                                          <p:cBhvr>
                                            <p:cTn id="70" dur="1" fill="hold">
                                              <p:stCondLst>
                                                <p:cond delay="0"/>
                                              </p:stCondLst>
                                            </p:cTn>
                                            <p:tgtEl>
                                              <p:spTgt spid="62"/>
                                            </p:tgtEl>
                                            <p:attrNameLst>
                                              <p:attrName>style.visibility</p:attrName>
                                            </p:attrNameLst>
                                          </p:cBhvr>
                                          <p:to>
                                            <p:strVal val="visible"/>
                                          </p:to>
                                        </p:set>
                                        <p:anim calcmode="lin" valueType="num">
                                          <p:cBhvr additive="base">
                                            <p:cTn id="71" dur="750" fill="hold"/>
                                            <p:tgtEl>
                                              <p:spTgt spid="62"/>
                                            </p:tgtEl>
                                            <p:attrNameLst>
                                              <p:attrName>ppt_x</p:attrName>
                                            </p:attrNameLst>
                                          </p:cBhvr>
                                          <p:tavLst>
                                            <p:tav tm="0">
                                              <p:val>
                                                <p:strVal val="1+#ppt_w/2"/>
                                              </p:val>
                                            </p:tav>
                                            <p:tav tm="100000">
                                              <p:val>
                                                <p:strVal val="#ppt_x"/>
                                              </p:val>
                                            </p:tav>
                                          </p:tavLst>
                                        </p:anim>
                                        <p:anim calcmode="lin" valueType="num">
                                          <p:cBhvr additive="base">
                                            <p:cTn id="72" dur="750" fill="hold"/>
                                            <p:tgtEl>
                                              <p:spTgt spid="62"/>
                                            </p:tgtEl>
                                            <p:attrNameLst>
                                              <p:attrName>ppt_y</p:attrName>
                                            </p:attrNameLst>
                                          </p:cBhvr>
                                          <p:tavLst>
                                            <p:tav tm="0">
                                              <p:val>
                                                <p:strVal val="#ppt_y"/>
                                              </p:val>
                                            </p:tav>
                                            <p:tav tm="100000">
                                              <p:val>
                                                <p:strVal val="#ppt_y"/>
                                              </p:val>
                                            </p:tav>
                                          </p:tavLst>
                                        </p:anim>
                                      </p:childTnLst>
                                    </p:cTn>
                                  </p:par>
                                  <p:par>
                                    <p:cTn id="73" presetID="2" presetClass="entr" presetSubtype="2" fill="hold" grpId="0" nodeType="withEffect">
                                      <p:stCondLst>
                                        <p:cond delay="2250"/>
                                      </p:stCondLst>
                                      <p:childTnLst>
                                        <p:set>
                                          <p:cBhvr>
                                            <p:cTn id="74" dur="1" fill="hold">
                                              <p:stCondLst>
                                                <p:cond delay="0"/>
                                              </p:stCondLst>
                                            </p:cTn>
                                            <p:tgtEl>
                                              <p:spTgt spid="61"/>
                                            </p:tgtEl>
                                            <p:attrNameLst>
                                              <p:attrName>style.visibility</p:attrName>
                                            </p:attrNameLst>
                                          </p:cBhvr>
                                          <p:to>
                                            <p:strVal val="visible"/>
                                          </p:to>
                                        </p:set>
                                        <p:anim calcmode="lin" valueType="num">
                                          <p:cBhvr additive="base">
                                            <p:cTn id="75" dur="750" fill="hold"/>
                                            <p:tgtEl>
                                              <p:spTgt spid="61"/>
                                            </p:tgtEl>
                                            <p:attrNameLst>
                                              <p:attrName>ppt_x</p:attrName>
                                            </p:attrNameLst>
                                          </p:cBhvr>
                                          <p:tavLst>
                                            <p:tav tm="0">
                                              <p:val>
                                                <p:strVal val="1+#ppt_w/2"/>
                                              </p:val>
                                            </p:tav>
                                            <p:tav tm="100000">
                                              <p:val>
                                                <p:strVal val="#ppt_x"/>
                                              </p:val>
                                            </p:tav>
                                          </p:tavLst>
                                        </p:anim>
                                        <p:anim calcmode="lin" valueType="num">
                                          <p:cBhvr additive="base">
                                            <p:cTn id="76" dur="750" fill="hold"/>
                                            <p:tgtEl>
                                              <p:spTgt spid="61"/>
                                            </p:tgtEl>
                                            <p:attrNameLst>
                                              <p:attrName>ppt_y</p:attrName>
                                            </p:attrNameLst>
                                          </p:cBhvr>
                                          <p:tavLst>
                                            <p:tav tm="0">
                                              <p:val>
                                                <p:strVal val="#ppt_y"/>
                                              </p:val>
                                            </p:tav>
                                            <p:tav tm="100000">
                                              <p:val>
                                                <p:strVal val="#ppt_y"/>
                                              </p:val>
                                            </p:tav>
                                          </p:tavLst>
                                        </p:anim>
                                      </p:childTnLst>
                                    </p:cTn>
                                  </p:par>
                                  <p:par>
                                    <p:cTn id="77" presetID="2" presetClass="entr" presetSubtype="2" fill="hold" grpId="0" nodeType="withEffect">
                                      <p:stCondLst>
                                        <p:cond delay="2250"/>
                                      </p:stCondLst>
                                      <p:childTnLst>
                                        <p:set>
                                          <p:cBhvr>
                                            <p:cTn id="78" dur="1" fill="hold">
                                              <p:stCondLst>
                                                <p:cond delay="0"/>
                                              </p:stCondLst>
                                            </p:cTn>
                                            <p:tgtEl>
                                              <p:spTgt spid="64"/>
                                            </p:tgtEl>
                                            <p:attrNameLst>
                                              <p:attrName>style.visibility</p:attrName>
                                            </p:attrNameLst>
                                          </p:cBhvr>
                                          <p:to>
                                            <p:strVal val="visible"/>
                                          </p:to>
                                        </p:set>
                                        <p:anim calcmode="lin" valueType="num">
                                          <p:cBhvr additive="base">
                                            <p:cTn id="79" dur="750" fill="hold"/>
                                            <p:tgtEl>
                                              <p:spTgt spid="64"/>
                                            </p:tgtEl>
                                            <p:attrNameLst>
                                              <p:attrName>ppt_x</p:attrName>
                                            </p:attrNameLst>
                                          </p:cBhvr>
                                          <p:tavLst>
                                            <p:tav tm="0">
                                              <p:val>
                                                <p:strVal val="1+#ppt_w/2"/>
                                              </p:val>
                                            </p:tav>
                                            <p:tav tm="100000">
                                              <p:val>
                                                <p:strVal val="#ppt_x"/>
                                              </p:val>
                                            </p:tav>
                                          </p:tavLst>
                                        </p:anim>
                                        <p:anim calcmode="lin" valueType="num">
                                          <p:cBhvr additive="base">
                                            <p:cTn id="80" dur="750" fill="hold"/>
                                            <p:tgtEl>
                                              <p:spTgt spid="64"/>
                                            </p:tgtEl>
                                            <p:attrNameLst>
                                              <p:attrName>ppt_y</p:attrName>
                                            </p:attrNameLst>
                                          </p:cBhvr>
                                          <p:tavLst>
                                            <p:tav tm="0">
                                              <p:val>
                                                <p:strVal val="#ppt_y"/>
                                              </p:val>
                                            </p:tav>
                                            <p:tav tm="100000">
                                              <p:val>
                                                <p:strVal val="#ppt_y"/>
                                              </p:val>
                                            </p:tav>
                                          </p:tavLst>
                                        </p:anim>
                                      </p:childTnLst>
                                    </p:cTn>
                                  </p:par>
                                  <p:par>
                                    <p:cTn id="81" presetID="2" presetClass="entr" presetSubtype="2" fill="hold" grpId="0" nodeType="withEffect">
                                      <p:stCondLst>
                                        <p:cond delay="2250"/>
                                      </p:stCondLst>
                                      <p:childTnLst>
                                        <p:set>
                                          <p:cBhvr>
                                            <p:cTn id="82" dur="1" fill="hold">
                                              <p:stCondLst>
                                                <p:cond delay="0"/>
                                              </p:stCondLst>
                                            </p:cTn>
                                            <p:tgtEl>
                                              <p:spTgt spid="63"/>
                                            </p:tgtEl>
                                            <p:attrNameLst>
                                              <p:attrName>style.visibility</p:attrName>
                                            </p:attrNameLst>
                                          </p:cBhvr>
                                          <p:to>
                                            <p:strVal val="visible"/>
                                          </p:to>
                                        </p:set>
                                        <p:anim calcmode="lin" valueType="num">
                                          <p:cBhvr additive="base">
                                            <p:cTn id="83" dur="750" fill="hold"/>
                                            <p:tgtEl>
                                              <p:spTgt spid="63"/>
                                            </p:tgtEl>
                                            <p:attrNameLst>
                                              <p:attrName>ppt_x</p:attrName>
                                            </p:attrNameLst>
                                          </p:cBhvr>
                                          <p:tavLst>
                                            <p:tav tm="0">
                                              <p:val>
                                                <p:strVal val="1+#ppt_w/2"/>
                                              </p:val>
                                            </p:tav>
                                            <p:tav tm="100000">
                                              <p:val>
                                                <p:strVal val="#ppt_x"/>
                                              </p:val>
                                            </p:tav>
                                          </p:tavLst>
                                        </p:anim>
                                        <p:anim calcmode="lin" valueType="num">
                                          <p:cBhvr additive="base">
                                            <p:cTn id="84" dur="750" fill="hold"/>
                                            <p:tgtEl>
                                              <p:spTgt spid="63"/>
                                            </p:tgtEl>
                                            <p:attrNameLst>
                                              <p:attrName>ppt_y</p:attrName>
                                            </p:attrNameLst>
                                          </p:cBhvr>
                                          <p:tavLst>
                                            <p:tav tm="0">
                                              <p:val>
                                                <p:strVal val="#ppt_y"/>
                                              </p:val>
                                            </p:tav>
                                            <p:tav tm="100000">
                                              <p:val>
                                                <p:strVal val="#ppt_y"/>
                                              </p:val>
                                            </p:tav>
                                          </p:tavLst>
                                        </p:anim>
                                      </p:childTnLst>
                                    </p:cTn>
                                  </p:par>
                                  <p:par>
                                    <p:cTn id="85" presetID="2" presetClass="entr" presetSubtype="2" fill="hold" grpId="0" nodeType="withEffect">
                                      <p:stCondLst>
                                        <p:cond delay="2250"/>
                                      </p:stCondLst>
                                      <p:childTnLst>
                                        <p:set>
                                          <p:cBhvr>
                                            <p:cTn id="86" dur="1" fill="hold">
                                              <p:stCondLst>
                                                <p:cond delay="0"/>
                                              </p:stCondLst>
                                            </p:cTn>
                                            <p:tgtEl>
                                              <p:spTgt spid="66"/>
                                            </p:tgtEl>
                                            <p:attrNameLst>
                                              <p:attrName>style.visibility</p:attrName>
                                            </p:attrNameLst>
                                          </p:cBhvr>
                                          <p:to>
                                            <p:strVal val="visible"/>
                                          </p:to>
                                        </p:set>
                                        <p:anim calcmode="lin" valueType="num">
                                          <p:cBhvr additive="base">
                                            <p:cTn id="87" dur="750" fill="hold"/>
                                            <p:tgtEl>
                                              <p:spTgt spid="66"/>
                                            </p:tgtEl>
                                            <p:attrNameLst>
                                              <p:attrName>ppt_x</p:attrName>
                                            </p:attrNameLst>
                                          </p:cBhvr>
                                          <p:tavLst>
                                            <p:tav tm="0">
                                              <p:val>
                                                <p:strVal val="1+#ppt_w/2"/>
                                              </p:val>
                                            </p:tav>
                                            <p:tav tm="100000">
                                              <p:val>
                                                <p:strVal val="#ppt_x"/>
                                              </p:val>
                                            </p:tav>
                                          </p:tavLst>
                                        </p:anim>
                                        <p:anim calcmode="lin" valueType="num">
                                          <p:cBhvr additive="base">
                                            <p:cTn id="88" dur="750" fill="hold"/>
                                            <p:tgtEl>
                                              <p:spTgt spid="66"/>
                                            </p:tgtEl>
                                            <p:attrNameLst>
                                              <p:attrName>ppt_y</p:attrName>
                                            </p:attrNameLst>
                                          </p:cBhvr>
                                          <p:tavLst>
                                            <p:tav tm="0">
                                              <p:val>
                                                <p:strVal val="#ppt_y"/>
                                              </p:val>
                                            </p:tav>
                                            <p:tav tm="100000">
                                              <p:val>
                                                <p:strVal val="#ppt_y"/>
                                              </p:val>
                                            </p:tav>
                                          </p:tavLst>
                                        </p:anim>
                                      </p:childTnLst>
                                    </p:cTn>
                                  </p:par>
                                  <p:par>
                                    <p:cTn id="89" presetID="2" presetClass="entr" presetSubtype="2" fill="hold" grpId="0" nodeType="withEffect">
                                      <p:stCondLst>
                                        <p:cond delay="2250"/>
                                      </p:stCondLst>
                                      <p:childTnLst>
                                        <p:set>
                                          <p:cBhvr>
                                            <p:cTn id="90" dur="1" fill="hold">
                                              <p:stCondLst>
                                                <p:cond delay="0"/>
                                              </p:stCondLst>
                                            </p:cTn>
                                            <p:tgtEl>
                                              <p:spTgt spid="65"/>
                                            </p:tgtEl>
                                            <p:attrNameLst>
                                              <p:attrName>style.visibility</p:attrName>
                                            </p:attrNameLst>
                                          </p:cBhvr>
                                          <p:to>
                                            <p:strVal val="visible"/>
                                          </p:to>
                                        </p:set>
                                        <p:anim calcmode="lin" valueType="num">
                                          <p:cBhvr additive="base">
                                            <p:cTn id="91" dur="750" fill="hold"/>
                                            <p:tgtEl>
                                              <p:spTgt spid="65"/>
                                            </p:tgtEl>
                                            <p:attrNameLst>
                                              <p:attrName>ppt_x</p:attrName>
                                            </p:attrNameLst>
                                          </p:cBhvr>
                                          <p:tavLst>
                                            <p:tav tm="0">
                                              <p:val>
                                                <p:strVal val="1+#ppt_w/2"/>
                                              </p:val>
                                            </p:tav>
                                            <p:tav tm="100000">
                                              <p:val>
                                                <p:strVal val="#ppt_x"/>
                                              </p:val>
                                            </p:tav>
                                          </p:tavLst>
                                        </p:anim>
                                        <p:anim calcmode="lin" valueType="num">
                                          <p:cBhvr additive="base">
                                            <p:cTn id="92" dur="750" fill="hold"/>
                                            <p:tgtEl>
                                              <p:spTgt spid="6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9" grpId="0" animBg="1"/>
          <p:bldP spid="72" grpId="0" animBg="1"/>
          <p:bldP spid="74" grpId="0" animBg="1"/>
          <p:bldP spid="74" grpId="1" animBg="1"/>
          <p:bldP spid="75" grpId="0" animBg="1"/>
          <p:bldP spid="57" grpId="0"/>
          <p:bldP spid="58" grpId="0"/>
          <p:bldP spid="59" grpId="0"/>
          <p:bldP spid="60" grpId="0"/>
          <p:bldP spid="61" grpId="0"/>
          <p:bldP spid="62" grpId="0"/>
          <p:bldP spid="63" grpId="0"/>
          <p:bldP spid="64" grpId="0"/>
          <p:bldP spid="65" grpId="0"/>
          <p:bldP spid="66" grpId="0"/>
          <p:bldP spid="4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0-#ppt_w/2"/>
                                              </p:val>
                                            </p:tav>
                                            <p:tav tm="100000">
                                              <p:val>
                                                <p:strVal val="#ppt_x"/>
                                              </p:val>
                                            </p:tav>
                                          </p:tavLst>
                                        </p:anim>
                                        <p:anim calcmode="lin" valueType="num">
                                          <p:cBhvr additive="base">
                                            <p:cTn id="8" dur="500" fill="hold"/>
                                            <p:tgtEl>
                                              <p:spTgt spid="47"/>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250"/>
                                      </p:stCondLst>
                                      <p:childTnLst>
                                        <p:set>
                                          <p:cBhvr>
                                            <p:cTn id="10" dur="1" fill="hold">
                                              <p:stCondLst>
                                                <p:cond delay="0"/>
                                              </p:stCondLst>
                                            </p:cTn>
                                            <p:tgtEl>
                                              <p:spTgt spid="72"/>
                                            </p:tgtEl>
                                            <p:attrNameLst>
                                              <p:attrName>style.visibility</p:attrName>
                                            </p:attrNameLst>
                                          </p:cBhvr>
                                          <p:to>
                                            <p:strVal val="visible"/>
                                          </p:to>
                                        </p:set>
                                        <p:animEffect transition="in" filter="fade">
                                          <p:cBhvr>
                                            <p:cTn id="11" dur="750"/>
                                            <p:tgtEl>
                                              <p:spTgt spid="72"/>
                                            </p:tgtEl>
                                          </p:cBhvr>
                                        </p:animEffect>
                                      </p:childTnLst>
                                    </p:cTn>
                                  </p:par>
                                  <p:par>
                                    <p:cTn id="12" presetID="10" presetClass="entr" presetSubtype="0" fill="hold" grpId="0" nodeType="withEffect">
                                      <p:stCondLst>
                                        <p:cond delay="500"/>
                                      </p:stCondLst>
                                      <p:childTnLst>
                                        <p:set>
                                          <p:cBhvr>
                                            <p:cTn id="13" dur="1" fill="hold">
                                              <p:stCondLst>
                                                <p:cond delay="0"/>
                                              </p:stCondLst>
                                            </p:cTn>
                                            <p:tgtEl>
                                              <p:spTgt spid="74"/>
                                            </p:tgtEl>
                                            <p:attrNameLst>
                                              <p:attrName>style.visibility</p:attrName>
                                            </p:attrNameLst>
                                          </p:cBhvr>
                                          <p:to>
                                            <p:strVal val="visible"/>
                                          </p:to>
                                        </p:set>
                                        <p:animEffect transition="in" filter="fade">
                                          <p:cBhvr>
                                            <p:cTn id="14" dur="750"/>
                                            <p:tgtEl>
                                              <p:spTgt spid="74"/>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75"/>
                                            </p:tgtEl>
                                            <p:attrNameLst>
                                              <p:attrName>style.visibility</p:attrName>
                                            </p:attrNameLst>
                                          </p:cBhvr>
                                          <p:to>
                                            <p:strVal val="visible"/>
                                          </p:to>
                                        </p:set>
                                        <p:animEffect transition="in" filter="fade">
                                          <p:cBhvr>
                                            <p:cTn id="17" dur="750"/>
                                            <p:tgtEl>
                                              <p:spTgt spid="75"/>
                                            </p:tgtEl>
                                          </p:cBhvr>
                                        </p:animEffect>
                                      </p:childTnLst>
                                    </p:cTn>
                                  </p:par>
                                  <p:par>
                                    <p:cTn id="18" presetID="21" presetClass="entr" presetSubtype="8" fill="hold" grpId="0" nodeType="withEffect">
                                      <p:stCondLst>
                                        <p:cond delay="1000"/>
                                      </p:stCondLst>
                                      <p:childTnLst>
                                        <p:set>
                                          <p:cBhvr>
                                            <p:cTn id="19" dur="1" fill="hold">
                                              <p:stCondLst>
                                                <p:cond delay="0"/>
                                              </p:stCondLst>
                                            </p:cTn>
                                            <p:tgtEl>
                                              <p:spTgt spid="46"/>
                                            </p:tgtEl>
                                            <p:attrNameLst>
                                              <p:attrName>style.visibility</p:attrName>
                                            </p:attrNameLst>
                                          </p:cBhvr>
                                          <p:to>
                                            <p:strVal val="visible"/>
                                          </p:to>
                                        </p:set>
                                        <p:animEffect transition="in" filter="wheel(8)">
                                          <p:cBhvr>
                                            <p:cTn id="20" dur="1000"/>
                                            <p:tgtEl>
                                              <p:spTgt spid="46"/>
                                            </p:tgtEl>
                                          </p:cBhvr>
                                        </p:animEffect>
                                      </p:childTnLst>
                                    </p:cTn>
                                  </p:par>
                                  <p:par>
                                    <p:cTn id="21" presetID="21" presetClass="entr" presetSubtype="1" fill="hold" grpId="0" nodeType="withEffect">
                                      <p:stCondLst>
                                        <p:cond delay="1000"/>
                                      </p:stCondLst>
                                      <p:childTnLst>
                                        <p:set>
                                          <p:cBhvr>
                                            <p:cTn id="22" dur="1" fill="hold">
                                              <p:stCondLst>
                                                <p:cond delay="0"/>
                                              </p:stCondLst>
                                            </p:cTn>
                                            <p:tgtEl>
                                              <p:spTgt spid="49"/>
                                            </p:tgtEl>
                                            <p:attrNameLst>
                                              <p:attrName>style.visibility</p:attrName>
                                            </p:attrNameLst>
                                          </p:cBhvr>
                                          <p:to>
                                            <p:strVal val="visible"/>
                                          </p:to>
                                        </p:set>
                                        <p:animEffect transition="in" filter="wheel(1)">
                                          <p:cBhvr>
                                            <p:cTn id="23" dur="1000"/>
                                            <p:tgtEl>
                                              <p:spTgt spid="49"/>
                                            </p:tgtEl>
                                          </p:cBhvr>
                                        </p:animEffect>
                                      </p:childTnLst>
                                    </p:cTn>
                                  </p:par>
                                  <p:par>
                                    <p:cTn id="24" presetID="21" presetClass="entr" presetSubtype="1" fill="hold" nodeType="withEffect">
                                      <p:stCondLst>
                                        <p:cond delay="1000"/>
                                      </p:stCondLst>
                                      <p:childTnLst>
                                        <p:set>
                                          <p:cBhvr>
                                            <p:cTn id="25" dur="1" fill="hold">
                                              <p:stCondLst>
                                                <p:cond delay="0"/>
                                              </p:stCondLst>
                                            </p:cTn>
                                            <p:tgtEl>
                                              <p:spTgt spid="55"/>
                                            </p:tgtEl>
                                            <p:attrNameLst>
                                              <p:attrName>style.visibility</p:attrName>
                                            </p:attrNameLst>
                                          </p:cBhvr>
                                          <p:to>
                                            <p:strVal val="visible"/>
                                          </p:to>
                                        </p:set>
                                        <p:animEffect transition="in" filter="wheel(1)">
                                          <p:cBhvr>
                                            <p:cTn id="26" dur="1000"/>
                                            <p:tgtEl>
                                              <p:spTgt spid="55"/>
                                            </p:tgtEl>
                                          </p:cBhvr>
                                        </p:animEffect>
                                      </p:childTnLst>
                                    </p:cTn>
                                  </p:par>
                                  <p:par>
                                    <p:cTn id="27" presetID="21" presetClass="entr" presetSubtype="1" fill="hold" nodeType="withEffect">
                                      <p:stCondLst>
                                        <p:cond delay="1000"/>
                                      </p:stCondLst>
                                      <p:childTnLst>
                                        <p:set>
                                          <p:cBhvr>
                                            <p:cTn id="28" dur="1" fill="hold">
                                              <p:stCondLst>
                                                <p:cond delay="0"/>
                                              </p:stCondLst>
                                            </p:cTn>
                                            <p:tgtEl>
                                              <p:spTgt spid="4"/>
                                            </p:tgtEl>
                                            <p:attrNameLst>
                                              <p:attrName>style.visibility</p:attrName>
                                            </p:attrNameLst>
                                          </p:cBhvr>
                                          <p:to>
                                            <p:strVal val="visible"/>
                                          </p:to>
                                        </p:set>
                                        <p:animEffect transition="in" filter="wheel(1)">
                                          <p:cBhvr>
                                            <p:cTn id="29" dur="1000"/>
                                            <p:tgtEl>
                                              <p:spTgt spid="4"/>
                                            </p:tgtEl>
                                          </p:cBhvr>
                                        </p:animEffect>
                                      </p:childTnLst>
                                    </p:cTn>
                                  </p:par>
                                  <p:par>
                                    <p:cTn id="30" presetID="21" presetClass="entr" presetSubtype="1" fill="hold" nodeType="withEffect">
                                      <p:stCondLst>
                                        <p:cond delay="1000"/>
                                      </p:stCondLst>
                                      <p:childTnLst>
                                        <p:set>
                                          <p:cBhvr>
                                            <p:cTn id="31" dur="1" fill="hold">
                                              <p:stCondLst>
                                                <p:cond delay="0"/>
                                              </p:stCondLst>
                                            </p:cTn>
                                            <p:tgtEl>
                                              <p:spTgt spid="53"/>
                                            </p:tgtEl>
                                            <p:attrNameLst>
                                              <p:attrName>style.visibility</p:attrName>
                                            </p:attrNameLst>
                                          </p:cBhvr>
                                          <p:to>
                                            <p:strVal val="visible"/>
                                          </p:to>
                                        </p:set>
                                        <p:animEffect transition="in" filter="wheel(1)">
                                          <p:cBhvr>
                                            <p:cTn id="32" dur="1000"/>
                                            <p:tgtEl>
                                              <p:spTgt spid="53"/>
                                            </p:tgtEl>
                                          </p:cBhvr>
                                        </p:animEffect>
                                      </p:childTnLst>
                                    </p:cTn>
                                  </p:par>
                                  <p:par>
                                    <p:cTn id="33" presetID="10" presetClass="entr" presetSubtype="0" fill="hold" nodeType="withEffect">
                                      <p:stCondLst>
                                        <p:cond delay="150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750"/>
                                            <p:tgtEl>
                                              <p:spTgt spid="9"/>
                                            </p:tgtEl>
                                          </p:cBhvr>
                                        </p:animEffect>
                                      </p:childTnLst>
                                    </p:cTn>
                                  </p:par>
                                  <p:par>
                                    <p:cTn id="36" presetID="10" presetClass="entr" presetSubtype="0" fill="hold" nodeType="withEffect">
                                      <p:stCondLst>
                                        <p:cond delay="150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750"/>
                                            <p:tgtEl>
                                              <p:spTgt spid="10"/>
                                            </p:tgtEl>
                                          </p:cBhvr>
                                        </p:animEffect>
                                      </p:childTnLst>
                                    </p:cTn>
                                  </p:par>
                                  <p:par>
                                    <p:cTn id="39" presetID="10" presetClass="entr" presetSubtype="0" fill="hold" nodeType="withEffect">
                                      <p:stCondLst>
                                        <p:cond delay="150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750"/>
                                            <p:tgtEl>
                                              <p:spTgt spid="11"/>
                                            </p:tgtEl>
                                          </p:cBhvr>
                                        </p:animEffect>
                                      </p:childTnLst>
                                    </p:cTn>
                                  </p:par>
                                  <p:par>
                                    <p:cTn id="42" presetID="10" presetClass="entr" presetSubtype="0" fill="hold" nodeType="withEffect">
                                      <p:stCondLst>
                                        <p:cond delay="150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750"/>
                                            <p:tgtEl>
                                              <p:spTgt spid="12"/>
                                            </p:tgtEl>
                                          </p:cBhvr>
                                        </p:animEffect>
                                      </p:childTnLst>
                                    </p:cTn>
                                  </p:par>
                                  <p:par>
                                    <p:cTn id="45" presetID="10" presetClass="entr" presetSubtype="0" fill="hold" nodeType="withEffect">
                                      <p:stCondLst>
                                        <p:cond delay="150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750"/>
                                            <p:tgtEl>
                                              <p:spTgt spid="13"/>
                                            </p:tgtEl>
                                          </p:cBhvr>
                                        </p:animEffect>
                                      </p:childTnLst>
                                    </p:cTn>
                                  </p:par>
                                  <p:par>
                                    <p:cTn id="48" presetID="19" presetClass="emph" presetSubtype="0" fill="hold" grpId="1" nodeType="withEffect">
                                      <p:stCondLst>
                                        <p:cond delay="1500"/>
                                      </p:stCondLst>
                                      <p:childTnLst>
                                        <p:animClr clrSpc="rgb" dir="cw">
                                          <p:cBhvr override="childStyle">
                                            <p:cTn id="49" dur="1000" fill="hold"/>
                                            <p:tgtEl>
                                              <p:spTgt spid="74"/>
                                            </p:tgtEl>
                                            <p:attrNameLst>
                                              <p:attrName>style.color</p:attrName>
                                            </p:attrNameLst>
                                          </p:cBhvr>
                                          <p:to>
                                            <a:srgbClr val="EAEAEA"/>
                                          </p:to>
                                        </p:animClr>
                                        <p:animClr clrSpc="rgb" dir="cw">
                                          <p:cBhvr>
                                            <p:cTn id="50" dur="1000" fill="hold"/>
                                            <p:tgtEl>
                                              <p:spTgt spid="74"/>
                                            </p:tgtEl>
                                            <p:attrNameLst>
                                              <p:attrName>fillcolor</p:attrName>
                                            </p:attrNameLst>
                                          </p:cBhvr>
                                          <p:to>
                                            <a:srgbClr val="EAEAEA"/>
                                          </p:to>
                                        </p:animClr>
                                        <p:set>
                                          <p:cBhvr>
                                            <p:cTn id="51" dur="1000" fill="hold"/>
                                            <p:tgtEl>
                                              <p:spTgt spid="74"/>
                                            </p:tgtEl>
                                            <p:attrNameLst>
                                              <p:attrName>fill.type</p:attrName>
                                            </p:attrNameLst>
                                          </p:cBhvr>
                                          <p:to>
                                            <p:strVal val="solid"/>
                                          </p:to>
                                        </p:set>
                                        <p:set>
                                          <p:cBhvr>
                                            <p:cTn id="52" dur="1000" fill="hold"/>
                                            <p:tgtEl>
                                              <p:spTgt spid="74"/>
                                            </p:tgtEl>
                                            <p:attrNameLst>
                                              <p:attrName>fill.on</p:attrName>
                                            </p:attrNameLst>
                                          </p:cBhvr>
                                          <p:to>
                                            <p:strVal val="true"/>
                                          </p:to>
                                        </p:set>
                                      </p:childTnLst>
                                    </p:cTn>
                                  </p:par>
                                  <p:par>
                                    <p:cTn id="53" presetID="2" presetClass="entr" presetSubtype="2" fill="hold" grpId="0" nodeType="withEffect">
                                      <p:stCondLst>
                                        <p:cond delay="2250"/>
                                      </p:stCondLst>
                                      <p:childTnLst>
                                        <p:set>
                                          <p:cBhvr>
                                            <p:cTn id="54" dur="1" fill="hold">
                                              <p:stCondLst>
                                                <p:cond delay="0"/>
                                              </p:stCondLst>
                                            </p:cTn>
                                            <p:tgtEl>
                                              <p:spTgt spid="57"/>
                                            </p:tgtEl>
                                            <p:attrNameLst>
                                              <p:attrName>style.visibility</p:attrName>
                                            </p:attrNameLst>
                                          </p:cBhvr>
                                          <p:to>
                                            <p:strVal val="visible"/>
                                          </p:to>
                                        </p:set>
                                        <p:anim calcmode="lin" valueType="num">
                                          <p:cBhvr additive="base">
                                            <p:cTn id="55" dur="750" fill="hold"/>
                                            <p:tgtEl>
                                              <p:spTgt spid="57"/>
                                            </p:tgtEl>
                                            <p:attrNameLst>
                                              <p:attrName>ppt_x</p:attrName>
                                            </p:attrNameLst>
                                          </p:cBhvr>
                                          <p:tavLst>
                                            <p:tav tm="0">
                                              <p:val>
                                                <p:strVal val="1+#ppt_w/2"/>
                                              </p:val>
                                            </p:tav>
                                            <p:tav tm="100000">
                                              <p:val>
                                                <p:strVal val="#ppt_x"/>
                                              </p:val>
                                            </p:tav>
                                          </p:tavLst>
                                        </p:anim>
                                        <p:anim calcmode="lin" valueType="num">
                                          <p:cBhvr additive="base">
                                            <p:cTn id="56" dur="750" fill="hold"/>
                                            <p:tgtEl>
                                              <p:spTgt spid="57"/>
                                            </p:tgtEl>
                                            <p:attrNameLst>
                                              <p:attrName>ppt_y</p:attrName>
                                            </p:attrNameLst>
                                          </p:cBhvr>
                                          <p:tavLst>
                                            <p:tav tm="0">
                                              <p:val>
                                                <p:strVal val="#ppt_y"/>
                                              </p:val>
                                            </p:tav>
                                            <p:tav tm="100000">
                                              <p:val>
                                                <p:strVal val="#ppt_y"/>
                                              </p:val>
                                            </p:tav>
                                          </p:tavLst>
                                        </p:anim>
                                      </p:childTnLst>
                                    </p:cTn>
                                  </p:par>
                                  <p:par>
                                    <p:cTn id="57" presetID="2" presetClass="entr" presetSubtype="2" fill="hold" grpId="0" nodeType="withEffect">
                                      <p:stCondLst>
                                        <p:cond delay="2250"/>
                                      </p:stCondLst>
                                      <p:childTnLst>
                                        <p:set>
                                          <p:cBhvr>
                                            <p:cTn id="58" dur="1" fill="hold">
                                              <p:stCondLst>
                                                <p:cond delay="0"/>
                                              </p:stCondLst>
                                            </p:cTn>
                                            <p:tgtEl>
                                              <p:spTgt spid="58"/>
                                            </p:tgtEl>
                                            <p:attrNameLst>
                                              <p:attrName>style.visibility</p:attrName>
                                            </p:attrNameLst>
                                          </p:cBhvr>
                                          <p:to>
                                            <p:strVal val="visible"/>
                                          </p:to>
                                        </p:set>
                                        <p:anim calcmode="lin" valueType="num">
                                          <p:cBhvr additive="base">
                                            <p:cTn id="59" dur="750" fill="hold"/>
                                            <p:tgtEl>
                                              <p:spTgt spid="58"/>
                                            </p:tgtEl>
                                            <p:attrNameLst>
                                              <p:attrName>ppt_x</p:attrName>
                                            </p:attrNameLst>
                                          </p:cBhvr>
                                          <p:tavLst>
                                            <p:tav tm="0">
                                              <p:val>
                                                <p:strVal val="1+#ppt_w/2"/>
                                              </p:val>
                                            </p:tav>
                                            <p:tav tm="100000">
                                              <p:val>
                                                <p:strVal val="#ppt_x"/>
                                              </p:val>
                                            </p:tav>
                                          </p:tavLst>
                                        </p:anim>
                                        <p:anim calcmode="lin" valueType="num">
                                          <p:cBhvr additive="base">
                                            <p:cTn id="60" dur="750" fill="hold"/>
                                            <p:tgtEl>
                                              <p:spTgt spid="58"/>
                                            </p:tgtEl>
                                            <p:attrNameLst>
                                              <p:attrName>ppt_y</p:attrName>
                                            </p:attrNameLst>
                                          </p:cBhvr>
                                          <p:tavLst>
                                            <p:tav tm="0">
                                              <p:val>
                                                <p:strVal val="#ppt_y"/>
                                              </p:val>
                                            </p:tav>
                                            <p:tav tm="100000">
                                              <p:val>
                                                <p:strVal val="#ppt_y"/>
                                              </p:val>
                                            </p:tav>
                                          </p:tavLst>
                                        </p:anim>
                                      </p:childTnLst>
                                    </p:cTn>
                                  </p:par>
                                  <p:par>
                                    <p:cTn id="61" presetID="2" presetClass="entr" presetSubtype="2" fill="hold" grpId="0" nodeType="withEffect">
                                      <p:stCondLst>
                                        <p:cond delay="2250"/>
                                      </p:stCondLst>
                                      <p:childTnLst>
                                        <p:set>
                                          <p:cBhvr>
                                            <p:cTn id="62" dur="1" fill="hold">
                                              <p:stCondLst>
                                                <p:cond delay="0"/>
                                              </p:stCondLst>
                                            </p:cTn>
                                            <p:tgtEl>
                                              <p:spTgt spid="60"/>
                                            </p:tgtEl>
                                            <p:attrNameLst>
                                              <p:attrName>style.visibility</p:attrName>
                                            </p:attrNameLst>
                                          </p:cBhvr>
                                          <p:to>
                                            <p:strVal val="visible"/>
                                          </p:to>
                                        </p:set>
                                        <p:anim calcmode="lin" valueType="num">
                                          <p:cBhvr additive="base">
                                            <p:cTn id="63" dur="750" fill="hold"/>
                                            <p:tgtEl>
                                              <p:spTgt spid="60"/>
                                            </p:tgtEl>
                                            <p:attrNameLst>
                                              <p:attrName>ppt_x</p:attrName>
                                            </p:attrNameLst>
                                          </p:cBhvr>
                                          <p:tavLst>
                                            <p:tav tm="0">
                                              <p:val>
                                                <p:strVal val="1+#ppt_w/2"/>
                                              </p:val>
                                            </p:tav>
                                            <p:tav tm="100000">
                                              <p:val>
                                                <p:strVal val="#ppt_x"/>
                                              </p:val>
                                            </p:tav>
                                          </p:tavLst>
                                        </p:anim>
                                        <p:anim calcmode="lin" valueType="num">
                                          <p:cBhvr additive="base">
                                            <p:cTn id="64" dur="750" fill="hold"/>
                                            <p:tgtEl>
                                              <p:spTgt spid="60"/>
                                            </p:tgtEl>
                                            <p:attrNameLst>
                                              <p:attrName>ppt_y</p:attrName>
                                            </p:attrNameLst>
                                          </p:cBhvr>
                                          <p:tavLst>
                                            <p:tav tm="0">
                                              <p:val>
                                                <p:strVal val="#ppt_y"/>
                                              </p:val>
                                            </p:tav>
                                            <p:tav tm="100000">
                                              <p:val>
                                                <p:strVal val="#ppt_y"/>
                                              </p:val>
                                            </p:tav>
                                          </p:tavLst>
                                        </p:anim>
                                      </p:childTnLst>
                                    </p:cTn>
                                  </p:par>
                                  <p:par>
                                    <p:cTn id="65" presetID="2" presetClass="entr" presetSubtype="2" fill="hold" grpId="0" nodeType="withEffect">
                                      <p:stCondLst>
                                        <p:cond delay="2250"/>
                                      </p:stCondLst>
                                      <p:childTnLst>
                                        <p:set>
                                          <p:cBhvr>
                                            <p:cTn id="66" dur="1" fill="hold">
                                              <p:stCondLst>
                                                <p:cond delay="0"/>
                                              </p:stCondLst>
                                            </p:cTn>
                                            <p:tgtEl>
                                              <p:spTgt spid="59"/>
                                            </p:tgtEl>
                                            <p:attrNameLst>
                                              <p:attrName>style.visibility</p:attrName>
                                            </p:attrNameLst>
                                          </p:cBhvr>
                                          <p:to>
                                            <p:strVal val="visible"/>
                                          </p:to>
                                        </p:set>
                                        <p:anim calcmode="lin" valueType="num">
                                          <p:cBhvr additive="base">
                                            <p:cTn id="67" dur="750" fill="hold"/>
                                            <p:tgtEl>
                                              <p:spTgt spid="59"/>
                                            </p:tgtEl>
                                            <p:attrNameLst>
                                              <p:attrName>ppt_x</p:attrName>
                                            </p:attrNameLst>
                                          </p:cBhvr>
                                          <p:tavLst>
                                            <p:tav tm="0">
                                              <p:val>
                                                <p:strVal val="1+#ppt_w/2"/>
                                              </p:val>
                                            </p:tav>
                                            <p:tav tm="100000">
                                              <p:val>
                                                <p:strVal val="#ppt_x"/>
                                              </p:val>
                                            </p:tav>
                                          </p:tavLst>
                                        </p:anim>
                                        <p:anim calcmode="lin" valueType="num">
                                          <p:cBhvr additive="base">
                                            <p:cTn id="68" dur="750" fill="hold"/>
                                            <p:tgtEl>
                                              <p:spTgt spid="59"/>
                                            </p:tgtEl>
                                            <p:attrNameLst>
                                              <p:attrName>ppt_y</p:attrName>
                                            </p:attrNameLst>
                                          </p:cBhvr>
                                          <p:tavLst>
                                            <p:tav tm="0">
                                              <p:val>
                                                <p:strVal val="#ppt_y"/>
                                              </p:val>
                                            </p:tav>
                                            <p:tav tm="100000">
                                              <p:val>
                                                <p:strVal val="#ppt_y"/>
                                              </p:val>
                                            </p:tav>
                                          </p:tavLst>
                                        </p:anim>
                                      </p:childTnLst>
                                    </p:cTn>
                                  </p:par>
                                  <p:par>
                                    <p:cTn id="69" presetID="2" presetClass="entr" presetSubtype="2" fill="hold" grpId="0" nodeType="withEffect">
                                      <p:stCondLst>
                                        <p:cond delay="2250"/>
                                      </p:stCondLst>
                                      <p:childTnLst>
                                        <p:set>
                                          <p:cBhvr>
                                            <p:cTn id="70" dur="1" fill="hold">
                                              <p:stCondLst>
                                                <p:cond delay="0"/>
                                              </p:stCondLst>
                                            </p:cTn>
                                            <p:tgtEl>
                                              <p:spTgt spid="62"/>
                                            </p:tgtEl>
                                            <p:attrNameLst>
                                              <p:attrName>style.visibility</p:attrName>
                                            </p:attrNameLst>
                                          </p:cBhvr>
                                          <p:to>
                                            <p:strVal val="visible"/>
                                          </p:to>
                                        </p:set>
                                        <p:anim calcmode="lin" valueType="num">
                                          <p:cBhvr additive="base">
                                            <p:cTn id="71" dur="750" fill="hold"/>
                                            <p:tgtEl>
                                              <p:spTgt spid="62"/>
                                            </p:tgtEl>
                                            <p:attrNameLst>
                                              <p:attrName>ppt_x</p:attrName>
                                            </p:attrNameLst>
                                          </p:cBhvr>
                                          <p:tavLst>
                                            <p:tav tm="0">
                                              <p:val>
                                                <p:strVal val="1+#ppt_w/2"/>
                                              </p:val>
                                            </p:tav>
                                            <p:tav tm="100000">
                                              <p:val>
                                                <p:strVal val="#ppt_x"/>
                                              </p:val>
                                            </p:tav>
                                          </p:tavLst>
                                        </p:anim>
                                        <p:anim calcmode="lin" valueType="num">
                                          <p:cBhvr additive="base">
                                            <p:cTn id="72" dur="750" fill="hold"/>
                                            <p:tgtEl>
                                              <p:spTgt spid="62"/>
                                            </p:tgtEl>
                                            <p:attrNameLst>
                                              <p:attrName>ppt_y</p:attrName>
                                            </p:attrNameLst>
                                          </p:cBhvr>
                                          <p:tavLst>
                                            <p:tav tm="0">
                                              <p:val>
                                                <p:strVal val="#ppt_y"/>
                                              </p:val>
                                            </p:tav>
                                            <p:tav tm="100000">
                                              <p:val>
                                                <p:strVal val="#ppt_y"/>
                                              </p:val>
                                            </p:tav>
                                          </p:tavLst>
                                        </p:anim>
                                      </p:childTnLst>
                                    </p:cTn>
                                  </p:par>
                                  <p:par>
                                    <p:cTn id="73" presetID="2" presetClass="entr" presetSubtype="2" fill="hold" grpId="0" nodeType="withEffect">
                                      <p:stCondLst>
                                        <p:cond delay="2250"/>
                                      </p:stCondLst>
                                      <p:childTnLst>
                                        <p:set>
                                          <p:cBhvr>
                                            <p:cTn id="74" dur="1" fill="hold">
                                              <p:stCondLst>
                                                <p:cond delay="0"/>
                                              </p:stCondLst>
                                            </p:cTn>
                                            <p:tgtEl>
                                              <p:spTgt spid="61"/>
                                            </p:tgtEl>
                                            <p:attrNameLst>
                                              <p:attrName>style.visibility</p:attrName>
                                            </p:attrNameLst>
                                          </p:cBhvr>
                                          <p:to>
                                            <p:strVal val="visible"/>
                                          </p:to>
                                        </p:set>
                                        <p:anim calcmode="lin" valueType="num">
                                          <p:cBhvr additive="base">
                                            <p:cTn id="75" dur="750" fill="hold"/>
                                            <p:tgtEl>
                                              <p:spTgt spid="61"/>
                                            </p:tgtEl>
                                            <p:attrNameLst>
                                              <p:attrName>ppt_x</p:attrName>
                                            </p:attrNameLst>
                                          </p:cBhvr>
                                          <p:tavLst>
                                            <p:tav tm="0">
                                              <p:val>
                                                <p:strVal val="1+#ppt_w/2"/>
                                              </p:val>
                                            </p:tav>
                                            <p:tav tm="100000">
                                              <p:val>
                                                <p:strVal val="#ppt_x"/>
                                              </p:val>
                                            </p:tav>
                                          </p:tavLst>
                                        </p:anim>
                                        <p:anim calcmode="lin" valueType="num">
                                          <p:cBhvr additive="base">
                                            <p:cTn id="76" dur="750" fill="hold"/>
                                            <p:tgtEl>
                                              <p:spTgt spid="61"/>
                                            </p:tgtEl>
                                            <p:attrNameLst>
                                              <p:attrName>ppt_y</p:attrName>
                                            </p:attrNameLst>
                                          </p:cBhvr>
                                          <p:tavLst>
                                            <p:tav tm="0">
                                              <p:val>
                                                <p:strVal val="#ppt_y"/>
                                              </p:val>
                                            </p:tav>
                                            <p:tav tm="100000">
                                              <p:val>
                                                <p:strVal val="#ppt_y"/>
                                              </p:val>
                                            </p:tav>
                                          </p:tavLst>
                                        </p:anim>
                                      </p:childTnLst>
                                    </p:cTn>
                                  </p:par>
                                  <p:par>
                                    <p:cTn id="77" presetID="2" presetClass="entr" presetSubtype="2" fill="hold" grpId="0" nodeType="withEffect">
                                      <p:stCondLst>
                                        <p:cond delay="2250"/>
                                      </p:stCondLst>
                                      <p:childTnLst>
                                        <p:set>
                                          <p:cBhvr>
                                            <p:cTn id="78" dur="1" fill="hold">
                                              <p:stCondLst>
                                                <p:cond delay="0"/>
                                              </p:stCondLst>
                                            </p:cTn>
                                            <p:tgtEl>
                                              <p:spTgt spid="64"/>
                                            </p:tgtEl>
                                            <p:attrNameLst>
                                              <p:attrName>style.visibility</p:attrName>
                                            </p:attrNameLst>
                                          </p:cBhvr>
                                          <p:to>
                                            <p:strVal val="visible"/>
                                          </p:to>
                                        </p:set>
                                        <p:anim calcmode="lin" valueType="num">
                                          <p:cBhvr additive="base">
                                            <p:cTn id="79" dur="750" fill="hold"/>
                                            <p:tgtEl>
                                              <p:spTgt spid="64"/>
                                            </p:tgtEl>
                                            <p:attrNameLst>
                                              <p:attrName>ppt_x</p:attrName>
                                            </p:attrNameLst>
                                          </p:cBhvr>
                                          <p:tavLst>
                                            <p:tav tm="0">
                                              <p:val>
                                                <p:strVal val="1+#ppt_w/2"/>
                                              </p:val>
                                            </p:tav>
                                            <p:tav tm="100000">
                                              <p:val>
                                                <p:strVal val="#ppt_x"/>
                                              </p:val>
                                            </p:tav>
                                          </p:tavLst>
                                        </p:anim>
                                        <p:anim calcmode="lin" valueType="num">
                                          <p:cBhvr additive="base">
                                            <p:cTn id="80" dur="750" fill="hold"/>
                                            <p:tgtEl>
                                              <p:spTgt spid="64"/>
                                            </p:tgtEl>
                                            <p:attrNameLst>
                                              <p:attrName>ppt_y</p:attrName>
                                            </p:attrNameLst>
                                          </p:cBhvr>
                                          <p:tavLst>
                                            <p:tav tm="0">
                                              <p:val>
                                                <p:strVal val="#ppt_y"/>
                                              </p:val>
                                            </p:tav>
                                            <p:tav tm="100000">
                                              <p:val>
                                                <p:strVal val="#ppt_y"/>
                                              </p:val>
                                            </p:tav>
                                          </p:tavLst>
                                        </p:anim>
                                      </p:childTnLst>
                                    </p:cTn>
                                  </p:par>
                                  <p:par>
                                    <p:cTn id="81" presetID="2" presetClass="entr" presetSubtype="2" fill="hold" grpId="0" nodeType="withEffect">
                                      <p:stCondLst>
                                        <p:cond delay="2250"/>
                                      </p:stCondLst>
                                      <p:childTnLst>
                                        <p:set>
                                          <p:cBhvr>
                                            <p:cTn id="82" dur="1" fill="hold">
                                              <p:stCondLst>
                                                <p:cond delay="0"/>
                                              </p:stCondLst>
                                            </p:cTn>
                                            <p:tgtEl>
                                              <p:spTgt spid="63"/>
                                            </p:tgtEl>
                                            <p:attrNameLst>
                                              <p:attrName>style.visibility</p:attrName>
                                            </p:attrNameLst>
                                          </p:cBhvr>
                                          <p:to>
                                            <p:strVal val="visible"/>
                                          </p:to>
                                        </p:set>
                                        <p:anim calcmode="lin" valueType="num">
                                          <p:cBhvr additive="base">
                                            <p:cTn id="83" dur="750" fill="hold"/>
                                            <p:tgtEl>
                                              <p:spTgt spid="63"/>
                                            </p:tgtEl>
                                            <p:attrNameLst>
                                              <p:attrName>ppt_x</p:attrName>
                                            </p:attrNameLst>
                                          </p:cBhvr>
                                          <p:tavLst>
                                            <p:tav tm="0">
                                              <p:val>
                                                <p:strVal val="1+#ppt_w/2"/>
                                              </p:val>
                                            </p:tav>
                                            <p:tav tm="100000">
                                              <p:val>
                                                <p:strVal val="#ppt_x"/>
                                              </p:val>
                                            </p:tav>
                                          </p:tavLst>
                                        </p:anim>
                                        <p:anim calcmode="lin" valueType="num">
                                          <p:cBhvr additive="base">
                                            <p:cTn id="84" dur="750" fill="hold"/>
                                            <p:tgtEl>
                                              <p:spTgt spid="63"/>
                                            </p:tgtEl>
                                            <p:attrNameLst>
                                              <p:attrName>ppt_y</p:attrName>
                                            </p:attrNameLst>
                                          </p:cBhvr>
                                          <p:tavLst>
                                            <p:tav tm="0">
                                              <p:val>
                                                <p:strVal val="#ppt_y"/>
                                              </p:val>
                                            </p:tav>
                                            <p:tav tm="100000">
                                              <p:val>
                                                <p:strVal val="#ppt_y"/>
                                              </p:val>
                                            </p:tav>
                                          </p:tavLst>
                                        </p:anim>
                                      </p:childTnLst>
                                    </p:cTn>
                                  </p:par>
                                  <p:par>
                                    <p:cTn id="85" presetID="2" presetClass="entr" presetSubtype="2" fill="hold" grpId="0" nodeType="withEffect">
                                      <p:stCondLst>
                                        <p:cond delay="2250"/>
                                      </p:stCondLst>
                                      <p:childTnLst>
                                        <p:set>
                                          <p:cBhvr>
                                            <p:cTn id="86" dur="1" fill="hold">
                                              <p:stCondLst>
                                                <p:cond delay="0"/>
                                              </p:stCondLst>
                                            </p:cTn>
                                            <p:tgtEl>
                                              <p:spTgt spid="66"/>
                                            </p:tgtEl>
                                            <p:attrNameLst>
                                              <p:attrName>style.visibility</p:attrName>
                                            </p:attrNameLst>
                                          </p:cBhvr>
                                          <p:to>
                                            <p:strVal val="visible"/>
                                          </p:to>
                                        </p:set>
                                        <p:anim calcmode="lin" valueType="num">
                                          <p:cBhvr additive="base">
                                            <p:cTn id="87" dur="750" fill="hold"/>
                                            <p:tgtEl>
                                              <p:spTgt spid="66"/>
                                            </p:tgtEl>
                                            <p:attrNameLst>
                                              <p:attrName>ppt_x</p:attrName>
                                            </p:attrNameLst>
                                          </p:cBhvr>
                                          <p:tavLst>
                                            <p:tav tm="0">
                                              <p:val>
                                                <p:strVal val="1+#ppt_w/2"/>
                                              </p:val>
                                            </p:tav>
                                            <p:tav tm="100000">
                                              <p:val>
                                                <p:strVal val="#ppt_x"/>
                                              </p:val>
                                            </p:tav>
                                          </p:tavLst>
                                        </p:anim>
                                        <p:anim calcmode="lin" valueType="num">
                                          <p:cBhvr additive="base">
                                            <p:cTn id="88" dur="750" fill="hold"/>
                                            <p:tgtEl>
                                              <p:spTgt spid="66"/>
                                            </p:tgtEl>
                                            <p:attrNameLst>
                                              <p:attrName>ppt_y</p:attrName>
                                            </p:attrNameLst>
                                          </p:cBhvr>
                                          <p:tavLst>
                                            <p:tav tm="0">
                                              <p:val>
                                                <p:strVal val="#ppt_y"/>
                                              </p:val>
                                            </p:tav>
                                            <p:tav tm="100000">
                                              <p:val>
                                                <p:strVal val="#ppt_y"/>
                                              </p:val>
                                            </p:tav>
                                          </p:tavLst>
                                        </p:anim>
                                      </p:childTnLst>
                                    </p:cTn>
                                  </p:par>
                                  <p:par>
                                    <p:cTn id="89" presetID="2" presetClass="entr" presetSubtype="2" fill="hold" grpId="0" nodeType="withEffect">
                                      <p:stCondLst>
                                        <p:cond delay="2250"/>
                                      </p:stCondLst>
                                      <p:childTnLst>
                                        <p:set>
                                          <p:cBhvr>
                                            <p:cTn id="90" dur="1" fill="hold">
                                              <p:stCondLst>
                                                <p:cond delay="0"/>
                                              </p:stCondLst>
                                            </p:cTn>
                                            <p:tgtEl>
                                              <p:spTgt spid="65"/>
                                            </p:tgtEl>
                                            <p:attrNameLst>
                                              <p:attrName>style.visibility</p:attrName>
                                            </p:attrNameLst>
                                          </p:cBhvr>
                                          <p:to>
                                            <p:strVal val="visible"/>
                                          </p:to>
                                        </p:set>
                                        <p:anim calcmode="lin" valueType="num">
                                          <p:cBhvr additive="base">
                                            <p:cTn id="91" dur="750" fill="hold"/>
                                            <p:tgtEl>
                                              <p:spTgt spid="65"/>
                                            </p:tgtEl>
                                            <p:attrNameLst>
                                              <p:attrName>ppt_x</p:attrName>
                                            </p:attrNameLst>
                                          </p:cBhvr>
                                          <p:tavLst>
                                            <p:tav tm="0">
                                              <p:val>
                                                <p:strVal val="1+#ppt_w/2"/>
                                              </p:val>
                                            </p:tav>
                                            <p:tav tm="100000">
                                              <p:val>
                                                <p:strVal val="#ppt_x"/>
                                              </p:val>
                                            </p:tav>
                                          </p:tavLst>
                                        </p:anim>
                                        <p:anim calcmode="lin" valueType="num">
                                          <p:cBhvr additive="base">
                                            <p:cTn id="92" dur="750" fill="hold"/>
                                            <p:tgtEl>
                                              <p:spTgt spid="6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9" grpId="0" animBg="1"/>
          <p:bldP spid="72" grpId="0" animBg="1"/>
          <p:bldP spid="74" grpId="0" animBg="1"/>
          <p:bldP spid="74" grpId="1" animBg="1"/>
          <p:bldP spid="75" grpId="0" animBg="1"/>
          <p:bldP spid="57" grpId="0"/>
          <p:bldP spid="58" grpId="0"/>
          <p:bldP spid="59" grpId="0"/>
          <p:bldP spid="60" grpId="0"/>
          <p:bldP spid="61" grpId="0"/>
          <p:bldP spid="62" grpId="0"/>
          <p:bldP spid="63" grpId="0"/>
          <p:bldP spid="64" grpId="0"/>
          <p:bldP spid="65" grpId="0"/>
          <p:bldP spid="66" grpId="0"/>
          <p:bldP spid="47" grpId="0"/>
        </p:bldLst>
      </p:timing>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Right Arrow 116">
            <a:extLst>
              <a:ext uri="{FF2B5EF4-FFF2-40B4-BE49-F238E27FC236}">
                <a16:creationId xmlns:a16="http://schemas.microsoft.com/office/drawing/2014/main" id="{9C853B84-EB36-EC4A-8C77-6254ECBEF96C}"/>
              </a:ext>
            </a:extLst>
          </p:cNvPr>
          <p:cNvSpPr/>
          <p:nvPr/>
        </p:nvSpPr>
        <p:spPr>
          <a:xfrm>
            <a:off x="1394084" y="3388441"/>
            <a:ext cx="10463135" cy="642549"/>
          </a:xfrm>
          <a:prstGeom prst="rightArrow">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Freeform 6">
            <a:extLst>
              <a:ext uri="{FF2B5EF4-FFF2-40B4-BE49-F238E27FC236}">
                <a16:creationId xmlns:a16="http://schemas.microsoft.com/office/drawing/2014/main" id="{0AEC7EF7-08AE-A642-B234-EFE13ADE4100}"/>
              </a:ext>
            </a:extLst>
          </p:cNvPr>
          <p:cNvSpPr/>
          <p:nvPr/>
        </p:nvSpPr>
        <p:spPr>
          <a:xfrm>
            <a:off x="2115205" y="3097378"/>
            <a:ext cx="1759474" cy="1677060"/>
          </a:xfrm>
          <a:custGeom>
            <a:avLst/>
            <a:gdLst>
              <a:gd name="connsiteX0" fmla="*/ 785734 w 1759474"/>
              <a:gd name="connsiteY0" fmla="*/ 1646471 h 1677060"/>
              <a:gd name="connsiteX1" fmla="*/ 65841 w 1759474"/>
              <a:gd name="connsiteY1" fmla="*/ 1127174 h 1677060"/>
              <a:gd name="connsiteX2" fmla="*/ 7866 w 1759474"/>
              <a:gd name="connsiteY2" fmla="*/ 949849 h 1677060"/>
              <a:gd name="connsiteX3" fmla="*/ 282783 w 1759474"/>
              <a:gd name="connsiteY3" fmla="*/ 109598 h 1677060"/>
              <a:gd name="connsiteX4" fmla="*/ 434862 w 1759474"/>
              <a:gd name="connsiteY4" fmla="*/ 0 h 1677060"/>
              <a:gd name="connsiteX5" fmla="*/ 1325486 w 1759474"/>
              <a:gd name="connsiteY5" fmla="*/ 0 h 1677060"/>
              <a:gd name="connsiteX6" fmla="*/ 1476724 w 1759474"/>
              <a:gd name="connsiteY6" fmla="*/ 109598 h 1677060"/>
              <a:gd name="connsiteX7" fmla="*/ 1751641 w 1759474"/>
              <a:gd name="connsiteY7" fmla="*/ 949849 h 1677060"/>
              <a:gd name="connsiteX8" fmla="*/ 1693498 w 1759474"/>
              <a:gd name="connsiteY8" fmla="*/ 1127174 h 1677060"/>
              <a:gd name="connsiteX9" fmla="*/ 974613 w 1759474"/>
              <a:gd name="connsiteY9" fmla="*/ 1646471 h 1677060"/>
              <a:gd name="connsiteX10" fmla="*/ 785734 w 1759474"/>
              <a:gd name="connsiteY10" fmla="*/ 1646471 h 1677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9474" h="1677060">
                <a:moveTo>
                  <a:pt x="785734" y="1646471"/>
                </a:moveTo>
                <a:lnTo>
                  <a:pt x="65841" y="1127174"/>
                </a:lnTo>
                <a:cubicBezTo>
                  <a:pt x="9832" y="1086788"/>
                  <a:pt x="-13580" y="1015184"/>
                  <a:pt x="7866" y="949849"/>
                </a:cubicBezTo>
                <a:lnTo>
                  <a:pt x="282783" y="109598"/>
                </a:lnTo>
                <a:cubicBezTo>
                  <a:pt x="304195" y="44210"/>
                  <a:pt x="365600" y="-42"/>
                  <a:pt x="434862" y="0"/>
                </a:cubicBezTo>
                <a:lnTo>
                  <a:pt x="1325486" y="0"/>
                </a:lnTo>
                <a:cubicBezTo>
                  <a:pt x="1394420" y="370"/>
                  <a:pt x="1455364" y="44533"/>
                  <a:pt x="1476724" y="109598"/>
                </a:cubicBezTo>
                <a:lnTo>
                  <a:pt x="1751641" y="949849"/>
                </a:lnTo>
                <a:cubicBezTo>
                  <a:pt x="1773049" y="1015219"/>
                  <a:pt x="1749574" y="1086838"/>
                  <a:pt x="1693498" y="1127174"/>
                </a:cubicBezTo>
                <a:lnTo>
                  <a:pt x="974613" y="1646471"/>
                </a:lnTo>
                <a:cubicBezTo>
                  <a:pt x="918354" y="1687257"/>
                  <a:pt x="841993" y="1687257"/>
                  <a:pt x="785734" y="1646471"/>
                </a:cubicBezTo>
                <a:close/>
              </a:path>
            </a:pathLst>
          </a:custGeom>
          <a:solidFill>
            <a:schemeClr val="accent1"/>
          </a:solidFill>
          <a:ln w="1679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7">
            <a:extLst>
              <a:ext uri="{FF2B5EF4-FFF2-40B4-BE49-F238E27FC236}">
                <a16:creationId xmlns:a16="http://schemas.microsoft.com/office/drawing/2014/main" id="{79C60F1B-2DFE-E84C-9C64-BB23A61E3814}"/>
              </a:ext>
            </a:extLst>
          </p:cNvPr>
          <p:cNvSpPr/>
          <p:nvPr/>
        </p:nvSpPr>
        <p:spPr>
          <a:xfrm>
            <a:off x="3578562" y="2481455"/>
            <a:ext cx="1760152" cy="1676706"/>
          </a:xfrm>
          <a:custGeom>
            <a:avLst/>
            <a:gdLst>
              <a:gd name="connsiteX0" fmla="*/ 786194 w 1760152"/>
              <a:gd name="connsiteY0" fmla="*/ 30400 h 1676706"/>
              <a:gd name="connsiteX1" fmla="*/ 65797 w 1760152"/>
              <a:gd name="connsiteY1" fmla="*/ 549530 h 1676706"/>
              <a:gd name="connsiteX2" fmla="*/ 7822 w 1760152"/>
              <a:gd name="connsiteY2" fmla="*/ 727022 h 1676706"/>
              <a:gd name="connsiteX3" fmla="*/ 282739 w 1760152"/>
              <a:gd name="connsiteY3" fmla="*/ 1567106 h 1676706"/>
              <a:gd name="connsiteX4" fmla="*/ 433977 w 1760152"/>
              <a:gd name="connsiteY4" fmla="*/ 1676704 h 1676706"/>
              <a:gd name="connsiteX5" fmla="*/ 1324601 w 1760152"/>
              <a:gd name="connsiteY5" fmla="*/ 1676704 h 1676706"/>
              <a:gd name="connsiteX6" fmla="*/ 1477352 w 1760152"/>
              <a:gd name="connsiteY6" fmla="*/ 1567106 h 1676706"/>
              <a:gd name="connsiteX7" fmla="*/ 1752269 w 1760152"/>
              <a:gd name="connsiteY7" fmla="*/ 727022 h 1676706"/>
              <a:gd name="connsiteX8" fmla="*/ 1694294 w 1760152"/>
              <a:gd name="connsiteY8" fmla="*/ 549530 h 1676706"/>
              <a:gd name="connsiteX9" fmla="*/ 974233 w 1760152"/>
              <a:gd name="connsiteY9" fmla="*/ 30400 h 1676706"/>
              <a:gd name="connsiteX10" fmla="*/ 786194 w 1760152"/>
              <a:gd name="connsiteY10" fmla="*/ 30400 h 1676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60152" h="1676706">
                <a:moveTo>
                  <a:pt x="786194" y="30400"/>
                </a:moveTo>
                <a:lnTo>
                  <a:pt x="65797" y="549530"/>
                </a:lnTo>
                <a:cubicBezTo>
                  <a:pt x="9850" y="590032"/>
                  <a:pt x="-13540" y="661637"/>
                  <a:pt x="7822" y="727022"/>
                </a:cubicBezTo>
                <a:lnTo>
                  <a:pt x="282739" y="1567106"/>
                </a:lnTo>
                <a:cubicBezTo>
                  <a:pt x="304097" y="1632171"/>
                  <a:pt x="365046" y="1676337"/>
                  <a:pt x="433977" y="1676704"/>
                </a:cubicBezTo>
                <a:lnTo>
                  <a:pt x="1324601" y="1676704"/>
                </a:lnTo>
                <a:cubicBezTo>
                  <a:pt x="1394104" y="1677038"/>
                  <a:pt x="1455859" y="1632728"/>
                  <a:pt x="1477352" y="1567106"/>
                </a:cubicBezTo>
                <a:lnTo>
                  <a:pt x="1752269" y="727022"/>
                </a:lnTo>
                <a:cubicBezTo>
                  <a:pt x="1773745" y="661639"/>
                  <a:pt x="1750336" y="589967"/>
                  <a:pt x="1694294" y="549530"/>
                </a:cubicBezTo>
                <a:lnTo>
                  <a:pt x="974233" y="30400"/>
                </a:lnTo>
                <a:cubicBezTo>
                  <a:pt x="918208" y="-10133"/>
                  <a:pt x="842219" y="-10133"/>
                  <a:pt x="786194" y="30400"/>
                </a:cubicBezTo>
                <a:close/>
              </a:path>
            </a:pathLst>
          </a:custGeom>
          <a:solidFill>
            <a:schemeClr val="accent2"/>
          </a:solidFill>
          <a:ln w="1679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8">
            <a:extLst>
              <a:ext uri="{FF2B5EF4-FFF2-40B4-BE49-F238E27FC236}">
                <a16:creationId xmlns:a16="http://schemas.microsoft.com/office/drawing/2014/main" id="{31E23962-0446-064F-A53E-FBBDF1B1B865}"/>
              </a:ext>
            </a:extLst>
          </p:cNvPr>
          <p:cNvSpPr/>
          <p:nvPr/>
        </p:nvSpPr>
        <p:spPr>
          <a:xfrm>
            <a:off x="5043038" y="3097378"/>
            <a:ext cx="1759486" cy="1676610"/>
          </a:xfrm>
          <a:custGeom>
            <a:avLst/>
            <a:gdLst>
              <a:gd name="connsiteX0" fmla="*/ 785870 w 1759486"/>
              <a:gd name="connsiteY0" fmla="*/ 1646471 h 1676610"/>
              <a:gd name="connsiteX1" fmla="*/ 65977 w 1759486"/>
              <a:gd name="connsiteY1" fmla="*/ 1127174 h 1676610"/>
              <a:gd name="connsiteX2" fmla="*/ 7834 w 1759486"/>
              <a:gd name="connsiteY2" fmla="*/ 949849 h 1676610"/>
              <a:gd name="connsiteX3" fmla="*/ 282751 w 1759486"/>
              <a:gd name="connsiteY3" fmla="*/ 109598 h 1676610"/>
              <a:gd name="connsiteX4" fmla="*/ 433989 w 1759486"/>
              <a:gd name="connsiteY4" fmla="*/ 0 h 1676610"/>
              <a:gd name="connsiteX5" fmla="*/ 1324613 w 1759486"/>
              <a:gd name="connsiteY5" fmla="*/ 0 h 1676610"/>
              <a:gd name="connsiteX6" fmla="*/ 1476691 w 1759486"/>
              <a:gd name="connsiteY6" fmla="*/ 109598 h 1676610"/>
              <a:gd name="connsiteX7" fmla="*/ 1751777 w 1759486"/>
              <a:gd name="connsiteY7" fmla="*/ 949849 h 1676610"/>
              <a:gd name="connsiteX8" fmla="*/ 1693298 w 1759486"/>
              <a:gd name="connsiteY8" fmla="*/ 1127174 h 1676610"/>
              <a:gd name="connsiteX9" fmla="*/ 973405 w 1759486"/>
              <a:gd name="connsiteY9" fmla="*/ 1646471 h 1676610"/>
              <a:gd name="connsiteX10" fmla="*/ 785870 w 1759486"/>
              <a:gd name="connsiteY10" fmla="*/ 1646471 h 1676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9486" h="1676610">
                <a:moveTo>
                  <a:pt x="785870" y="1646471"/>
                </a:moveTo>
                <a:lnTo>
                  <a:pt x="65977" y="1127174"/>
                </a:lnTo>
                <a:cubicBezTo>
                  <a:pt x="9901" y="1086838"/>
                  <a:pt x="-13575" y="1015219"/>
                  <a:pt x="7834" y="949849"/>
                </a:cubicBezTo>
                <a:lnTo>
                  <a:pt x="282751" y="109598"/>
                </a:lnTo>
                <a:cubicBezTo>
                  <a:pt x="304109" y="44533"/>
                  <a:pt x="365058" y="371"/>
                  <a:pt x="433989" y="0"/>
                </a:cubicBezTo>
                <a:lnTo>
                  <a:pt x="1324613" y="0"/>
                </a:lnTo>
                <a:cubicBezTo>
                  <a:pt x="1393897" y="-95"/>
                  <a:pt x="1455317" y="44178"/>
                  <a:pt x="1476691" y="109598"/>
                </a:cubicBezTo>
                <a:lnTo>
                  <a:pt x="1751777" y="949849"/>
                </a:lnTo>
                <a:cubicBezTo>
                  <a:pt x="1773001" y="1015292"/>
                  <a:pt x="1749407" y="1086871"/>
                  <a:pt x="1693298" y="1127174"/>
                </a:cubicBezTo>
                <a:lnTo>
                  <a:pt x="973405" y="1646471"/>
                </a:lnTo>
                <a:cubicBezTo>
                  <a:pt x="917447" y="1686657"/>
                  <a:pt x="841828" y="1686657"/>
                  <a:pt x="785870" y="1646471"/>
                </a:cubicBezTo>
                <a:close/>
              </a:path>
            </a:pathLst>
          </a:custGeom>
          <a:solidFill>
            <a:schemeClr val="accent3"/>
          </a:solidFill>
          <a:ln w="1679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Freeform 9">
            <a:extLst>
              <a:ext uri="{FF2B5EF4-FFF2-40B4-BE49-F238E27FC236}">
                <a16:creationId xmlns:a16="http://schemas.microsoft.com/office/drawing/2014/main" id="{DADDC62D-757C-F24C-9745-6FD8EC58A389}"/>
              </a:ext>
            </a:extLst>
          </p:cNvPr>
          <p:cNvSpPr/>
          <p:nvPr/>
        </p:nvSpPr>
        <p:spPr>
          <a:xfrm>
            <a:off x="6506731" y="2481436"/>
            <a:ext cx="1759549" cy="1676722"/>
          </a:xfrm>
          <a:custGeom>
            <a:avLst/>
            <a:gdLst>
              <a:gd name="connsiteX0" fmla="*/ 785825 w 1759549"/>
              <a:gd name="connsiteY0" fmla="*/ 30419 h 1676722"/>
              <a:gd name="connsiteX1" fmla="*/ 65932 w 1759549"/>
              <a:gd name="connsiteY1" fmla="*/ 549549 h 1676722"/>
              <a:gd name="connsiteX2" fmla="*/ 7789 w 1759549"/>
              <a:gd name="connsiteY2" fmla="*/ 727041 h 1676722"/>
              <a:gd name="connsiteX3" fmla="*/ 282875 w 1759549"/>
              <a:gd name="connsiteY3" fmla="*/ 1567125 h 1676722"/>
              <a:gd name="connsiteX4" fmla="*/ 434113 w 1759549"/>
              <a:gd name="connsiteY4" fmla="*/ 1676723 h 1676722"/>
              <a:gd name="connsiteX5" fmla="*/ 1324737 w 1759549"/>
              <a:gd name="connsiteY5" fmla="*/ 1676723 h 1676722"/>
              <a:gd name="connsiteX6" fmla="*/ 1476815 w 1759549"/>
              <a:gd name="connsiteY6" fmla="*/ 1567125 h 1676722"/>
              <a:gd name="connsiteX7" fmla="*/ 1751732 w 1759549"/>
              <a:gd name="connsiteY7" fmla="*/ 727041 h 1676722"/>
              <a:gd name="connsiteX8" fmla="*/ 1693590 w 1759549"/>
              <a:gd name="connsiteY8" fmla="*/ 549549 h 1676722"/>
              <a:gd name="connsiteX9" fmla="*/ 973696 w 1759549"/>
              <a:gd name="connsiteY9" fmla="*/ 30419 h 1676722"/>
              <a:gd name="connsiteX10" fmla="*/ 785825 w 1759549"/>
              <a:gd name="connsiteY10" fmla="*/ 30419 h 167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9549" h="1676722">
                <a:moveTo>
                  <a:pt x="785825" y="30419"/>
                </a:moveTo>
                <a:lnTo>
                  <a:pt x="65932" y="549549"/>
                </a:lnTo>
                <a:cubicBezTo>
                  <a:pt x="9924" y="590005"/>
                  <a:pt x="-13535" y="661621"/>
                  <a:pt x="7789" y="727041"/>
                </a:cubicBezTo>
                <a:lnTo>
                  <a:pt x="282875" y="1567125"/>
                </a:lnTo>
                <a:cubicBezTo>
                  <a:pt x="304149" y="1632253"/>
                  <a:pt x="365148" y="1676456"/>
                  <a:pt x="434113" y="1676723"/>
                </a:cubicBezTo>
                <a:lnTo>
                  <a:pt x="1324737" y="1676723"/>
                </a:lnTo>
                <a:cubicBezTo>
                  <a:pt x="1393987" y="1676706"/>
                  <a:pt x="1455356" y="1632480"/>
                  <a:pt x="1476815" y="1567125"/>
                </a:cubicBezTo>
                <a:lnTo>
                  <a:pt x="1751732" y="727041"/>
                </a:lnTo>
                <a:cubicBezTo>
                  <a:pt x="1773107" y="661621"/>
                  <a:pt x="1749648" y="589973"/>
                  <a:pt x="1693590" y="549549"/>
                </a:cubicBezTo>
                <a:lnTo>
                  <a:pt x="973696" y="30419"/>
                </a:lnTo>
                <a:cubicBezTo>
                  <a:pt x="917739" y="-10140"/>
                  <a:pt x="841783" y="-10140"/>
                  <a:pt x="785825" y="30419"/>
                </a:cubicBezTo>
                <a:close/>
              </a:path>
            </a:pathLst>
          </a:custGeom>
          <a:solidFill>
            <a:schemeClr val="accent4"/>
          </a:solidFill>
          <a:ln w="1679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10">
            <a:extLst>
              <a:ext uri="{FF2B5EF4-FFF2-40B4-BE49-F238E27FC236}">
                <a16:creationId xmlns:a16="http://schemas.microsoft.com/office/drawing/2014/main" id="{5DDBB210-000E-F34A-B4FE-17132D70FD23}"/>
              </a:ext>
            </a:extLst>
          </p:cNvPr>
          <p:cNvSpPr/>
          <p:nvPr/>
        </p:nvSpPr>
        <p:spPr>
          <a:xfrm>
            <a:off x="7970640" y="3097378"/>
            <a:ext cx="1759472" cy="1676747"/>
          </a:xfrm>
          <a:custGeom>
            <a:avLst/>
            <a:gdLst>
              <a:gd name="connsiteX0" fmla="*/ 785732 w 1759472"/>
              <a:gd name="connsiteY0" fmla="*/ 1646471 h 1676747"/>
              <a:gd name="connsiteX1" fmla="*/ 65839 w 1759472"/>
              <a:gd name="connsiteY1" fmla="*/ 1127174 h 1676747"/>
              <a:gd name="connsiteX2" fmla="*/ 7865 w 1759472"/>
              <a:gd name="connsiteY2" fmla="*/ 949849 h 1676747"/>
              <a:gd name="connsiteX3" fmla="*/ 282781 w 1759472"/>
              <a:gd name="connsiteY3" fmla="*/ 109598 h 1676747"/>
              <a:gd name="connsiteX4" fmla="*/ 434860 w 1759472"/>
              <a:gd name="connsiteY4" fmla="*/ 0 h 1676747"/>
              <a:gd name="connsiteX5" fmla="*/ 1324644 w 1759472"/>
              <a:gd name="connsiteY5" fmla="*/ 0 h 1676747"/>
              <a:gd name="connsiteX6" fmla="*/ 1476722 w 1759472"/>
              <a:gd name="connsiteY6" fmla="*/ 109598 h 1676747"/>
              <a:gd name="connsiteX7" fmla="*/ 1751639 w 1759472"/>
              <a:gd name="connsiteY7" fmla="*/ 949849 h 1676747"/>
              <a:gd name="connsiteX8" fmla="*/ 1693497 w 1759472"/>
              <a:gd name="connsiteY8" fmla="*/ 1127174 h 1676747"/>
              <a:gd name="connsiteX9" fmla="*/ 973771 w 1759472"/>
              <a:gd name="connsiteY9" fmla="*/ 1646471 h 1676747"/>
              <a:gd name="connsiteX10" fmla="*/ 785732 w 1759472"/>
              <a:gd name="connsiteY10" fmla="*/ 1646471 h 1676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9472" h="1676747">
                <a:moveTo>
                  <a:pt x="785732" y="1646471"/>
                </a:moveTo>
                <a:lnTo>
                  <a:pt x="65839" y="1127174"/>
                </a:lnTo>
                <a:cubicBezTo>
                  <a:pt x="9830" y="1086788"/>
                  <a:pt x="-13578" y="1015184"/>
                  <a:pt x="7865" y="949849"/>
                </a:cubicBezTo>
                <a:lnTo>
                  <a:pt x="282781" y="109598"/>
                </a:lnTo>
                <a:cubicBezTo>
                  <a:pt x="304190" y="44210"/>
                  <a:pt x="365593" y="-42"/>
                  <a:pt x="434860" y="0"/>
                </a:cubicBezTo>
                <a:lnTo>
                  <a:pt x="1324644" y="0"/>
                </a:lnTo>
                <a:cubicBezTo>
                  <a:pt x="1393894" y="10"/>
                  <a:pt x="1455263" y="44243"/>
                  <a:pt x="1476722" y="109598"/>
                </a:cubicBezTo>
                <a:lnTo>
                  <a:pt x="1751639" y="949849"/>
                </a:lnTo>
                <a:cubicBezTo>
                  <a:pt x="1773047" y="1015219"/>
                  <a:pt x="1749572" y="1086838"/>
                  <a:pt x="1693497" y="1127174"/>
                </a:cubicBezTo>
                <a:lnTo>
                  <a:pt x="973771" y="1646471"/>
                </a:lnTo>
                <a:cubicBezTo>
                  <a:pt x="917695" y="1686840"/>
                  <a:pt x="841808" y="1686840"/>
                  <a:pt x="785732" y="1646471"/>
                </a:cubicBezTo>
                <a:close/>
              </a:path>
            </a:pathLst>
          </a:custGeom>
          <a:solidFill>
            <a:schemeClr val="accent5"/>
          </a:solidFill>
          <a:ln w="1679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Freeform 11">
            <a:extLst>
              <a:ext uri="{FF2B5EF4-FFF2-40B4-BE49-F238E27FC236}">
                <a16:creationId xmlns:a16="http://schemas.microsoft.com/office/drawing/2014/main" id="{114BA7A0-3038-4448-ABD8-9636DD6907F1}"/>
              </a:ext>
            </a:extLst>
          </p:cNvPr>
          <p:cNvSpPr/>
          <p:nvPr/>
        </p:nvSpPr>
        <p:spPr>
          <a:xfrm>
            <a:off x="9434035" y="2481455"/>
            <a:ext cx="1759944" cy="1676704"/>
          </a:xfrm>
          <a:custGeom>
            <a:avLst/>
            <a:gdLst>
              <a:gd name="connsiteX0" fmla="*/ 786154 w 1759944"/>
              <a:gd name="connsiteY0" fmla="*/ 30400 h 1676704"/>
              <a:gd name="connsiteX1" fmla="*/ 66261 w 1759944"/>
              <a:gd name="connsiteY1" fmla="*/ 549530 h 1676704"/>
              <a:gd name="connsiteX2" fmla="*/ 7782 w 1759944"/>
              <a:gd name="connsiteY2" fmla="*/ 727022 h 1676704"/>
              <a:gd name="connsiteX3" fmla="*/ 282699 w 1759944"/>
              <a:gd name="connsiteY3" fmla="*/ 1567106 h 1676704"/>
              <a:gd name="connsiteX4" fmla="*/ 434778 w 1759944"/>
              <a:gd name="connsiteY4" fmla="*/ 1676704 h 1676704"/>
              <a:gd name="connsiteX5" fmla="*/ 1324561 w 1759944"/>
              <a:gd name="connsiteY5" fmla="*/ 1676704 h 1676704"/>
              <a:gd name="connsiteX6" fmla="*/ 1476639 w 1759944"/>
              <a:gd name="connsiteY6" fmla="*/ 1567106 h 1676704"/>
              <a:gd name="connsiteX7" fmla="*/ 1752061 w 1759944"/>
              <a:gd name="connsiteY7" fmla="*/ 727022 h 1676704"/>
              <a:gd name="connsiteX8" fmla="*/ 1694086 w 1759944"/>
              <a:gd name="connsiteY8" fmla="*/ 549530 h 1676704"/>
              <a:gd name="connsiteX9" fmla="*/ 974194 w 1759944"/>
              <a:gd name="connsiteY9" fmla="*/ 30400 h 1676704"/>
              <a:gd name="connsiteX10" fmla="*/ 786154 w 1759944"/>
              <a:gd name="connsiteY10" fmla="*/ 30400 h 1676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9944" h="1676704">
                <a:moveTo>
                  <a:pt x="786154" y="30400"/>
                </a:moveTo>
                <a:lnTo>
                  <a:pt x="66261" y="549530"/>
                </a:lnTo>
                <a:cubicBezTo>
                  <a:pt x="10034" y="589831"/>
                  <a:pt x="-13576" y="661529"/>
                  <a:pt x="7782" y="727022"/>
                </a:cubicBezTo>
                <a:lnTo>
                  <a:pt x="282699" y="1567106"/>
                </a:lnTo>
                <a:cubicBezTo>
                  <a:pt x="304158" y="1632461"/>
                  <a:pt x="365528" y="1676688"/>
                  <a:pt x="434778" y="1676704"/>
                </a:cubicBezTo>
                <a:lnTo>
                  <a:pt x="1324561" y="1676704"/>
                </a:lnTo>
                <a:cubicBezTo>
                  <a:pt x="1393829" y="1676754"/>
                  <a:pt x="1455231" y="1632495"/>
                  <a:pt x="1476639" y="1567106"/>
                </a:cubicBezTo>
                <a:lnTo>
                  <a:pt x="1752061" y="727022"/>
                </a:lnTo>
                <a:cubicBezTo>
                  <a:pt x="1773537" y="661639"/>
                  <a:pt x="1750129" y="589967"/>
                  <a:pt x="1694086" y="549530"/>
                </a:cubicBezTo>
                <a:lnTo>
                  <a:pt x="974194" y="30400"/>
                </a:lnTo>
                <a:cubicBezTo>
                  <a:pt x="918168" y="-10133"/>
                  <a:pt x="842179" y="-10133"/>
                  <a:pt x="786154" y="30400"/>
                </a:cubicBezTo>
                <a:close/>
              </a:path>
            </a:pathLst>
          </a:custGeom>
          <a:solidFill>
            <a:schemeClr val="accent6"/>
          </a:solidFill>
          <a:ln w="1679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Freeform 12">
            <a:extLst>
              <a:ext uri="{FF2B5EF4-FFF2-40B4-BE49-F238E27FC236}">
                <a16:creationId xmlns:a16="http://schemas.microsoft.com/office/drawing/2014/main" id="{C244250C-5AC6-D741-A406-019F73295FB4}"/>
              </a:ext>
            </a:extLst>
          </p:cNvPr>
          <p:cNvSpPr/>
          <p:nvPr/>
        </p:nvSpPr>
        <p:spPr>
          <a:xfrm>
            <a:off x="2415801" y="3322746"/>
            <a:ext cx="1158147" cy="1149693"/>
          </a:xfrm>
          <a:custGeom>
            <a:avLst/>
            <a:gdLst>
              <a:gd name="connsiteX0" fmla="*/ 1158147 w 1158147"/>
              <a:gd name="connsiteY0" fmla="*/ 574847 h 1149693"/>
              <a:gd name="connsiteX1" fmla="*/ 579074 w 1158147"/>
              <a:gd name="connsiteY1" fmla="*/ 1149694 h 1149693"/>
              <a:gd name="connsiteX2" fmla="*/ 0 w 1158147"/>
              <a:gd name="connsiteY2" fmla="*/ 574847 h 1149693"/>
              <a:gd name="connsiteX3" fmla="*/ 579074 w 1158147"/>
              <a:gd name="connsiteY3" fmla="*/ 0 h 1149693"/>
              <a:gd name="connsiteX4" fmla="*/ 1158147 w 1158147"/>
              <a:gd name="connsiteY4" fmla="*/ 574847 h 11496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8147" h="1149693">
                <a:moveTo>
                  <a:pt x="1158147" y="574847"/>
                </a:moveTo>
                <a:cubicBezTo>
                  <a:pt x="1158147" y="892326"/>
                  <a:pt x="898887" y="1149694"/>
                  <a:pt x="579074" y="1149694"/>
                </a:cubicBezTo>
                <a:cubicBezTo>
                  <a:pt x="259260" y="1149694"/>
                  <a:pt x="0" y="892326"/>
                  <a:pt x="0" y="574847"/>
                </a:cubicBezTo>
                <a:cubicBezTo>
                  <a:pt x="0" y="257368"/>
                  <a:pt x="259260" y="0"/>
                  <a:pt x="579074" y="0"/>
                </a:cubicBezTo>
                <a:cubicBezTo>
                  <a:pt x="898887" y="0"/>
                  <a:pt x="1158147" y="257368"/>
                  <a:pt x="1158147" y="574847"/>
                </a:cubicBezTo>
                <a:close/>
              </a:path>
            </a:pathLst>
          </a:custGeom>
          <a:solidFill>
            <a:srgbClr val="FFFFFF"/>
          </a:solidFill>
          <a:ln w="16792" cap="flat">
            <a:noFill/>
            <a:prstDash val="solid"/>
            <a:miter/>
          </a:ln>
          <a:effectLst>
            <a:outerShdw blurRad="254000" dist="38100" dir="2700000" algn="tl" rotWithShape="0">
              <a:prstClr val="black">
                <a:alpha val="17000"/>
              </a:prstClr>
            </a:outerShdw>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Freeform 13">
            <a:extLst>
              <a:ext uri="{FF2B5EF4-FFF2-40B4-BE49-F238E27FC236}">
                <a16:creationId xmlns:a16="http://schemas.microsoft.com/office/drawing/2014/main" id="{CE760A9E-4260-7544-84EE-49FF0750C501}"/>
              </a:ext>
            </a:extLst>
          </p:cNvPr>
          <p:cNvSpPr/>
          <p:nvPr/>
        </p:nvSpPr>
        <p:spPr>
          <a:xfrm rot="20204400">
            <a:off x="3879715" y="2804729"/>
            <a:ext cx="1158146" cy="1149693"/>
          </a:xfrm>
          <a:custGeom>
            <a:avLst/>
            <a:gdLst>
              <a:gd name="connsiteX0" fmla="*/ 1158147 w 1158146"/>
              <a:gd name="connsiteY0" fmla="*/ 574847 h 1149693"/>
              <a:gd name="connsiteX1" fmla="*/ 579073 w 1158146"/>
              <a:gd name="connsiteY1" fmla="*/ 1149693 h 1149693"/>
              <a:gd name="connsiteX2" fmla="*/ 0 w 1158146"/>
              <a:gd name="connsiteY2" fmla="*/ 574847 h 1149693"/>
              <a:gd name="connsiteX3" fmla="*/ 579073 w 1158146"/>
              <a:gd name="connsiteY3" fmla="*/ 0 h 1149693"/>
              <a:gd name="connsiteX4" fmla="*/ 1158147 w 1158146"/>
              <a:gd name="connsiteY4" fmla="*/ 574847 h 11496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8146" h="1149693">
                <a:moveTo>
                  <a:pt x="1158147" y="574847"/>
                </a:moveTo>
                <a:cubicBezTo>
                  <a:pt x="1158147" y="892326"/>
                  <a:pt x="898887" y="1149693"/>
                  <a:pt x="579073" y="1149693"/>
                </a:cubicBezTo>
                <a:cubicBezTo>
                  <a:pt x="259260" y="1149693"/>
                  <a:pt x="0" y="892326"/>
                  <a:pt x="0" y="574847"/>
                </a:cubicBezTo>
                <a:cubicBezTo>
                  <a:pt x="0" y="257368"/>
                  <a:pt x="259260" y="0"/>
                  <a:pt x="579073" y="0"/>
                </a:cubicBezTo>
                <a:cubicBezTo>
                  <a:pt x="898887" y="0"/>
                  <a:pt x="1158147" y="257368"/>
                  <a:pt x="1158147" y="574847"/>
                </a:cubicBezTo>
                <a:close/>
              </a:path>
            </a:pathLst>
          </a:custGeom>
          <a:solidFill>
            <a:srgbClr val="FFFFFF"/>
          </a:solidFill>
          <a:ln w="16792" cap="flat">
            <a:noFill/>
            <a:prstDash val="solid"/>
            <a:miter/>
          </a:ln>
          <a:effectLst>
            <a:outerShdw blurRad="254000" dist="38100" dir="2700000" algn="tl" rotWithShape="0">
              <a:prstClr val="black">
                <a:alpha val="17000"/>
              </a:prstClr>
            </a:outerShdw>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Freeform 20">
            <a:extLst>
              <a:ext uri="{FF2B5EF4-FFF2-40B4-BE49-F238E27FC236}">
                <a16:creationId xmlns:a16="http://schemas.microsoft.com/office/drawing/2014/main" id="{4DD71482-571F-7D44-A33F-E723E9E30863}"/>
              </a:ext>
            </a:extLst>
          </p:cNvPr>
          <p:cNvSpPr/>
          <p:nvPr/>
        </p:nvSpPr>
        <p:spPr>
          <a:xfrm>
            <a:off x="5343602" y="3322746"/>
            <a:ext cx="1158147" cy="1149693"/>
          </a:xfrm>
          <a:custGeom>
            <a:avLst/>
            <a:gdLst>
              <a:gd name="connsiteX0" fmla="*/ 1158148 w 1158147"/>
              <a:gd name="connsiteY0" fmla="*/ 574847 h 1149693"/>
              <a:gd name="connsiteX1" fmla="*/ 579074 w 1158147"/>
              <a:gd name="connsiteY1" fmla="*/ 1149694 h 1149693"/>
              <a:gd name="connsiteX2" fmla="*/ 0 w 1158147"/>
              <a:gd name="connsiteY2" fmla="*/ 574847 h 1149693"/>
              <a:gd name="connsiteX3" fmla="*/ 579074 w 1158147"/>
              <a:gd name="connsiteY3" fmla="*/ 0 h 1149693"/>
              <a:gd name="connsiteX4" fmla="*/ 1158148 w 1158147"/>
              <a:gd name="connsiteY4" fmla="*/ 574847 h 11496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8147" h="1149693">
                <a:moveTo>
                  <a:pt x="1158148" y="574847"/>
                </a:moveTo>
                <a:cubicBezTo>
                  <a:pt x="1158148" y="892326"/>
                  <a:pt x="898887" y="1149694"/>
                  <a:pt x="579074" y="1149694"/>
                </a:cubicBezTo>
                <a:cubicBezTo>
                  <a:pt x="259260" y="1149694"/>
                  <a:pt x="0" y="892326"/>
                  <a:pt x="0" y="574847"/>
                </a:cubicBezTo>
                <a:cubicBezTo>
                  <a:pt x="0" y="257368"/>
                  <a:pt x="259260" y="0"/>
                  <a:pt x="579074" y="0"/>
                </a:cubicBezTo>
                <a:cubicBezTo>
                  <a:pt x="898887" y="0"/>
                  <a:pt x="1158148" y="257368"/>
                  <a:pt x="1158148" y="574847"/>
                </a:cubicBezTo>
                <a:close/>
              </a:path>
            </a:pathLst>
          </a:custGeom>
          <a:solidFill>
            <a:srgbClr val="FFFFFF"/>
          </a:solidFill>
          <a:ln w="16792" cap="flat">
            <a:noFill/>
            <a:prstDash val="solid"/>
            <a:miter/>
          </a:ln>
          <a:effectLst>
            <a:outerShdw blurRad="254000" dist="38100" dir="2700000" algn="tl" rotWithShape="0">
              <a:prstClr val="black">
                <a:alpha val="17000"/>
              </a:prstClr>
            </a:outerShdw>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21">
            <a:extLst>
              <a:ext uri="{FF2B5EF4-FFF2-40B4-BE49-F238E27FC236}">
                <a16:creationId xmlns:a16="http://schemas.microsoft.com/office/drawing/2014/main" id="{87925C54-24CA-BA44-8B27-F75BF4741646}"/>
              </a:ext>
            </a:extLst>
          </p:cNvPr>
          <p:cNvSpPr/>
          <p:nvPr/>
        </p:nvSpPr>
        <p:spPr>
          <a:xfrm rot="20298293">
            <a:off x="6817862" y="2831722"/>
            <a:ext cx="1159189" cy="1150728"/>
          </a:xfrm>
          <a:custGeom>
            <a:avLst/>
            <a:gdLst>
              <a:gd name="connsiteX0" fmla="*/ 1159190 w 1159189"/>
              <a:gd name="connsiteY0" fmla="*/ 575366 h 1150728"/>
              <a:gd name="connsiteX1" fmla="*/ 579595 w 1159189"/>
              <a:gd name="connsiteY1" fmla="*/ 1150730 h 1150728"/>
              <a:gd name="connsiteX2" fmla="*/ 1 w 1159189"/>
              <a:gd name="connsiteY2" fmla="*/ 575366 h 1150728"/>
              <a:gd name="connsiteX3" fmla="*/ 579595 w 1159189"/>
              <a:gd name="connsiteY3" fmla="*/ 2 h 1150728"/>
              <a:gd name="connsiteX4" fmla="*/ 1159190 w 1159189"/>
              <a:gd name="connsiteY4" fmla="*/ 575366 h 11507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9189" h="1150728">
                <a:moveTo>
                  <a:pt x="1159190" y="575366"/>
                </a:moveTo>
                <a:cubicBezTo>
                  <a:pt x="1159190" y="893130"/>
                  <a:pt x="899697" y="1150730"/>
                  <a:pt x="579595" y="1150730"/>
                </a:cubicBezTo>
                <a:cubicBezTo>
                  <a:pt x="259494" y="1150730"/>
                  <a:pt x="1" y="893130"/>
                  <a:pt x="1" y="575366"/>
                </a:cubicBezTo>
                <a:cubicBezTo>
                  <a:pt x="1" y="257601"/>
                  <a:pt x="259494" y="2"/>
                  <a:pt x="579595" y="2"/>
                </a:cubicBezTo>
                <a:cubicBezTo>
                  <a:pt x="899697" y="2"/>
                  <a:pt x="1159190" y="257601"/>
                  <a:pt x="1159190" y="575366"/>
                </a:cubicBezTo>
                <a:close/>
              </a:path>
            </a:pathLst>
          </a:custGeom>
          <a:solidFill>
            <a:srgbClr val="FFFFFF"/>
          </a:solidFill>
          <a:ln w="16807" cap="flat">
            <a:noFill/>
            <a:prstDash val="solid"/>
            <a:miter/>
          </a:ln>
          <a:effectLst>
            <a:outerShdw blurRad="254000" dist="38100" dir="2700000" algn="tl" rotWithShape="0">
              <a:prstClr val="black">
                <a:alpha val="17000"/>
              </a:prstClr>
            </a:outerShdw>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Freeform 28">
            <a:extLst>
              <a:ext uri="{FF2B5EF4-FFF2-40B4-BE49-F238E27FC236}">
                <a16:creationId xmlns:a16="http://schemas.microsoft.com/office/drawing/2014/main" id="{535917EA-300F-2443-AAFD-79610D305076}"/>
              </a:ext>
            </a:extLst>
          </p:cNvPr>
          <p:cNvSpPr/>
          <p:nvPr/>
        </p:nvSpPr>
        <p:spPr>
          <a:xfrm>
            <a:off x="8271234" y="3322746"/>
            <a:ext cx="1158147" cy="1149693"/>
          </a:xfrm>
          <a:custGeom>
            <a:avLst/>
            <a:gdLst>
              <a:gd name="connsiteX0" fmla="*/ 1158148 w 1158147"/>
              <a:gd name="connsiteY0" fmla="*/ 574847 h 1149693"/>
              <a:gd name="connsiteX1" fmla="*/ 579074 w 1158147"/>
              <a:gd name="connsiteY1" fmla="*/ 1149694 h 1149693"/>
              <a:gd name="connsiteX2" fmla="*/ 0 w 1158147"/>
              <a:gd name="connsiteY2" fmla="*/ 574847 h 1149693"/>
              <a:gd name="connsiteX3" fmla="*/ 579074 w 1158147"/>
              <a:gd name="connsiteY3" fmla="*/ 0 h 1149693"/>
              <a:gd name="connsiteX4" fmla="*/ 1158148 w 1158147"/>
              <a:gd name="connsiteY4" fmla="*/ 574847 h 11496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8147" h="1149693">
                <a:moveTo>
                  <a:pt x="1158148" y="574847"/>
                </a:moveTo>
                <a:cubicBezTo>
                  <a:pt x="1158148" y="892326"/>
                  <a:pt x="898888" y="1149694"/>
                  <a:pt x="579074" y="1149694"/>
                </a:cubicBezTo>
                <a:cubicBezTo>
                  <a:pt x="259260" y="1149694"/>
                  <a:pt x="0" y="892326"/>
                  <a:pt x="0" y="574847"/>
                </a:cubicBezTo>
                <a:cubicBezTo>
                  <a:pt x="0" y="257368"/>
                  <a:pt x="259260" y="0"/>
                  <a:pt x="579074" y="0"/>
                </a:cubicBezTo>
                <a:cubicBezTo>
                  <a:pt x="898888" y="0"/>
                  <a:pt x="1158148" y="257368"/>
                  <a:pt x="1158148" y="574847"/>
                </a:cubicBezTo>
                <a:close/>
              </a:path>
            </a:pathLst>
          </a:custGeom>
          <a:solidFill>
            <a:srgbClr val="FFFFFF"/>
          </a:solidFill>
          <a:ln w="16792" cap="flat">
            <a:noFill/>
            <a:prstDash val="solid"/>
            <a:miter/>
          </a:ln>
          <a:effectLst>
            <a:outerShdw blurRad="254000" dist="38100" dir="2700000" algn="tl" rotWithShape="0">
              <a:prstClr val="black">
                <a:alpha val="17000"/>
              </a:prstClr>
            </a:outerShdw>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1" name="Freeform 30">
            <a:extLst>
              <a:ext uri="{FF2B5EF4-FFF2-40B4-BE49-F238E27FC236}">
                <a16:creationId xmlns:a16="http://schemas.microsoft.com/office/drawing/2014/main" id="{ECCA8574-353E-9944-B869-0BD6F0054A71}"/>
              </a:ext>
            </a:extLst>
          </p:cNvPr>
          <p:cNvSpPr/>
          <p:nvPr/>
        </p:nvSpPr>
        <p:spPr>
          <a:xfrm rot="18900000">
            <a:off x="9735257" y="2804766"/>
            <a:ext cx="1158147" cy="1149694"/>
          </a:xfrm>
          <a:custGeom>
            <a:avLst/>
            <a:gdLst>
              <a:gd name="connsiteX0" fmla="*/ 1158148 w 1158147"/>
              <a:gd name="connsiteY0" fmla="*/ 574847 h 1149694"/>
              <a:gd name="connsiteX1" fmla="*/ 579074 w 1158147"/>
              <a:gd name="connsiteY1" fmla="*/ 1149694 h 1149694"/>
              <a:gd name="connsiteX2" fmla="*/ 0 w 1158147"/>
              <a:gd name="connsiteY2" fmla="*/ 574847 h 1149694"/>
              <a:gd name="connsiteX3" fmla="*/ 579074 w 1158147"/>
              <a:gd name="connsiteY3" fmla="*/ 0 h 1149694"/>
              <a:gd name="connsiteX4" fmla="*/ 1158148 w 1158147"/>
              <a:gd name="connsiteY4" fmla="*/ 574847 h 11496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8147" h="1149694">
                <a:moveTo>
                  <a:pt x="1158148" y="574847"/>
                </a:moveTo>
                <a:cubicBezTo>
                  <a:pt x="1158148" y="892326"/>
                  <a:pt x="898888" y="1149694"/>
                  <a:pt x="579074" y="1149694"/>
                </a:cubicBezTo>
                <a:cubicBezTo>
                  <a:pt x="259260" y="1149694"/>
                  <a:pt x="0" y="892326"/>
                  <a:pt x="0" y="574847"/>
                </a:cubicBezTo>
                <a:cubicBezTo>
                  <a:pt x="0" y="257368"/>
                  <a:pt x="259260" y="0"/>
                  <a:pt x="579074" y="0"/>
                </a:cubicBezTo>
                <a:cubicBezTo>
                  <a:pt x="898888" y="0"/>
                  <a:pt x="1158148" y="257368"/>
                  <a:pt x="1158148" y="574847"/>
                </a:cubicBezTo>
                <a:close/>
              </a:path>
            </a:pathLst>
          </a:custGeom>
          <a:solidFill>
            <a:srgbClr val="FFFFFF"/>
          </a:solidFill>
          <a:ln w="16792" cap="flat">
            <a:noFill/>
            <a:prstDash val="solid"/>
            <a:miter/>
          </a:ln>
          <a:effectLst>
            <a:outerShdw blurRad="254000" dist="38100" dir="2700000" algn="tl" rotWithShape="0">
              <a:prstClr val="black">
                <a:alpha val="17000"/>
              </a:prstClr>
            </a:outerShdw>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Freeform 31">
            <a:extLst>
              <a:ext uri="{FF2B5EF4-FFF2-40B4-BE49-F238E27FC236}">
                <a16:creationId xmlns:a16="http://schemas.microsoft.com/office/drawing/2014/main" id="{374F49CA-D9D8-F94E-AE9E-F9A18CAB1137}"/>
              </a:ext>
            </a:extLst>
          </p:cNvPr>
          <p:cNvSpPr/>
          <p:nvPr/>
        </p:nvSpPr>
        <p:spPr>
          <a:xfrm>
            <a:off x="4334676" y="4153488"/>
            <a:ext cx="248198" cy="342305"/>
          </a:xfrm>
          <a:custGeom>
            <a:avLst/>
            <a:gdLst>
              <a:gd name="connsiteX0" fmla="*/ 185351 w 248198"/>
              <a:gd name="connsiteY0" fmla="*/ 180995 h 342305"/>
              <a:gd name="connsiteX1" fmla="*/ 185351 w 248198"/>
              <a:gd name="connsiteY1" fmla="*/ 0 h 342305"/>
              <a:gd name="connsiteX2" fmla="*/ 62848 w 248198"/>
              <a:gd name="connsiteY2" fmla="*/ 0 h 342305"/>
              <a:gd name="connsiteX3" fmla="*/ 62848 w 248198"/>
              <a:gd name="connsiteY3" fmla="*/ 180995 h 342305"/>
              <a:gd name="connsiteX4" fmla="*/ 0 w 248198"/>
              <a:gd name="connsiteY4" fmla="*/ 180995 h 342305"/>
              <a:gd name="connsiteX5" fmla="*/ 124183 w 248198"/>
              <a:gd name="connsiteY5" fmla="*/ 342306 h 342305"/>
              <a:gd name="connsiteX6" fmla="*/ 248199 w 248198"/>
              <a:gd name="connsiteY6" fmla="*/ 180995 h 342305"/>
              <a:gd name="connsiteX7" fmla="*/ 185351 w 248198"/>
              <a:gd name="connsiteY7" fmla="*/ 180995 h 342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8198" h="342305">
                <a:moveTo>
                  <a:pt x="185351" y="180995"/>
                </a:moveTo>
                <a:lnTo>
                  <a:pt x="185351" y="0"/>
                </a:lnTo>
                <a:lnTo>
                  <a:pt x="62848" y="0"/>
                </a:lnTo>
                <a:lnTo>
                  <a:pt x="62848" y="180995"/>
                </a:lnTo>
                <a:lnTo>
                  <a:pt x="0" y="180995"/>
                </a:lnTo>
                <a:lnTo>
                  <a:pt x="124183" y="342306"/>
                </a:lnTo>
                <a:lnTo>
                  <a:pt x="248199" y="180995"/>
                </a:lnTo>
                <a:lnTo>
                  <a:pt x="185351" y="180995"/>
                </a:lnTo>
                <a:close/>
              </a:path>
            </a:pathLst>
          </a:custGeom>
          <a:solidFill>
            <a:schemeClr val="accent2"/>
          </a:solidFill>
          <a:ln w="1679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Freeform 53">
            <a:extLst>
              <a:ext uri="{FF2B5EF4-FFF2-40B4-BE49-F238E27FC236}">
                <a16:creationId xmlns:a16="http://schemas.microsoft.com/office/drawing/2014/main" id="{C7D7B49B-4045-D04F-B679-208E1F1C233A}"/>
              </a:ext>
            </a:extLst>
          </p:cNvPr>
          <p:cNvSpPr/>
          <p:nvPr/>
        </p:nvSpPr>
        <p:spPr>
          <a:xfrm>
            <a:off x="2880102" y="2755072"/>
            <a:ext cx="248198" cy="342305"/>
          </a:xfrm>
          <a:custGeom>
            <a:avLst/>
            <a:gdLst>
              <a:gd name="connsiteX0" fmla="*/ 62848 w 248198"/>
              <a:gd name="connsiteY0" fmla="*/ 161478 h 342305"/>
              <a:gd name="connsiteX1" fmla="*/ 62848 w 248198"/>
              <a:gd name="connsiteY1" fmla="*/ 342306 h 342305"/>
              <a:gd name="connsiteX2" fmla="*/ 185351 w 248198"/>
              <a:gd name="connsiteY2" fmla="*/ 342306 h 342305"/>
              <a:gd name="connsiteX3" fmla="*/ 185351 w 248198"/>
              <a:gd name="connsiteY3" fmla="*/ 161478 h 342305"/>
              <a:gd name="connsiteX4" fmla="*/ 248198 w 248198"/>
              <a:gd name="connsiteY4" fmla="*/ 161478 h 342305"/>
              <a:gd name="connsiteX5" fmla="*/ 124183 w 248198"/>
              <a:gd name="connsiteY5" fmla="*/ 0 h 342305"/>
              <a:gd name="connsiteX6" fmla="*/ 0 w 248198"/>
              <a:gd name="connsiteY6" fmla="*/ 161478 h 342305"/>
              <a:gd name="connsiteX7" fmla="*/ 62848 w 248198"/>
              <a:gd name="connsiteY7" fmla="*/ 161478 h 342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8198" h="342305">
                <a:moveTo>
                  <a:pt x="62848" y="161478"/>
                </a:moveTo>
                <a:lnTo>
                  <a:pt x="62848" y="342306"/>
                </a:lnTo>
                <a:lnTo>
                  <a:pt x="185351" y="342306"/>
                </a:lnTo>
                <a:lnTo>
                  <a:pt x="185351" y="161478"/>
                </a:lnTo>
                <a:lnTo>
                  <a:pt x="248198" y="161478"/>
                </a:lnTo>
                <a:lnTo>
                  <a:pt x="124183" y="0"/>
                </a:lnTo>
                <a:lnTo>
                  <a:pt x="0" y="161478"/>
                </a:lnTo>
                <a:lnTo>
                  <a:pt x="62848" y="161478"/>
                </a:lnTo>
                <a:close/>
              </a:path>
            </a:pathLst>
          </a:custGeom>
          <a:solidFill>
            <a:schemeClr val="accent1"/>
          </a:solidFill>
          <a:ln w="1679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Freeform 54">
            <a:extLst>
              <a:ext uri="{FF2B5EF4-FFF2-40B4-BE49-F238E27FC236}">
                <a16:creationId xmlns:a16="http://schemas.microsoft.com/office/drawing/2014/main" id="{9CB64C2A-9C85-6A4C-BDAF-D35C818E4E4A}"/>
              </a:ext>
            </a:extLst>
          </p:cNvPr>
          <p:cNvSpPr/>
          <p:nvPr/>
        </p:nvSpPr>
        <p:spPr>
          <a:xfrm>
            <a:off x="5798492" y="2755072"/>
            <a:ext cx="248198" cy="342305"/>
          </a:xfrm>
          <a:custGeom>
            <a:avLst/>
            <a:gdLst>
              <a:gd name="connsiteX0" fmla="*/ 62848 w 248198"/>
              <a:gd name="connsiteY0" fmla="*/ 161478 h 342305"/>
              <a:gd name="connsiteX1" fmla="*/ 62848 w 248198"/>
              <a:gd name="connsiteY1" fmla="*/ 342306 h 342305"/>
              <a:gd name="connsiteX2" fmla="*/ 185351 w 248198"/>
              <a:gd name="connsiteY2" fmla="*/ 342306 h 342305"/>
              <a:gd name="connsiteX3" fmla="*/ 185351 w 248198"/>
              <a:gd name="connsiteY3" fmla="*/ 161478 h 342305"/>
              <a:gd name="connsiteX4" fmla="*/ 248199 w 248198"/>
              <a:gd name="connsiteY4" fmla="*/ 161478 h 342305"/>
              <a:gd name="connsiteX5" fmla="*/ 124183 w 248198"/>
              <a:gd name="connsiteY5" fmla="*/ 0 h 342305"/>
              <a:gd name="connsiteX6" fmla="*/ 0 w 248198"/>
              <a:gd name="connsiteY6" fmla="*/ 161478 h 342305"/>
              <a:gd name="connsiteX7" fmla="*/ 62848 w 248198"/>
              <a:gd name="connsiteY7" fmla="*/ 161478 h 342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8198" h="342305">
                <a:moveTo>
                  <a:pt x="62848" y="161478"/>
                </a:moveTo>
                <a:lnTo>
                  <a:pt x="62848" y="342306"/>
                </a:lnTo>
                <a:lnTo>
                  <a:pt x="185351" y="342306"/>
                </a:lnTo>
                <a:lnTo>
                  <a:pt x="185351" y="161478"/>
                </a:lnTo>
                <a:lnTo>
                  <a:pt x="248199" y="161478"/>
                </a:lnTo>
                <a:lnTo>
                  <a:pt x="124183" y="0"/>
                </a:lnTo>
                <a:lnTo>
                  <a:pt x="0" y="161478"/>
                </a:lnTo>
                <a:lnTo>
                  <a:pt x="62848" y="161478"/>
                </a:lnTo>
                <a:close/>
              </a:path>
            </a:pathLst>
          </a:custGeom>
          <a:solidFill>
            <a:schemeClr val="accent3"/>
          </a:solidFill>
          <a:ln w="1679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 name="Freeform 64">
            <a:extLst>
              <a:ext uri="{FF2B5EF4-FFF2-40B4-BE49-F238E27FC236}">
                <a16:creationId xmlns:a16="http://schemas.microsoft.com/office/drawing/2014/main" id="{191BB8BF-B603-634C-B464-47D314D7A356}"/>
              </a:ext>
            </a:extLst>
          </p:cNvPr>
          <p:cNvSpPr/>
          <p:nvPr/>
        </p:nvSpPr>
        <p:spPr>
          <a:xfrm>
            <a:off x="8726293" y="2755072"/>
            <a:ext cx="248198" cy="342305"/>
          </a:xfrm>
          <a:custGeom>
            <a:avLst/>
            <a:gdLst>
              <a:gd name="connsiteX0" fmla="*/ 62848 w 248198"/>
              <a:gd name="connsiteY0" fmla="*/ 161478 h 342305"/>
              <a:gd name="connsiteX1" fmla="*/ 62848 w 248198"/>
              <a:gd name="connsiteY1" fmla="*/ 342306 h 342305"/>
              <a:gd name="connsiteX2" fmla="*/ 185351 w 248198"/>
              <a:gd name="connsiteY2" fmla="*/ 342306 h 342305"/>
              <a:gd name="connsiteX3" fmla="*/ 185351 w 248198"/>
              <a:gd name="connsiteY3" fmla="*/ 161478 h 342305"/>
              <a:gd name="connsiteX4" fmla="*/ 248198 w 248198"/>
              <a:gd name="connsiteY4" fmla="*/ 161478 h 342305"/>
              <a:gd name="connsiteX5" fmla="*/ 124015 w 248198"/>
              <a:gd name="connsiteY5" fmla="*/ 0 h 342305"/>
              <a:gd name="connsiteX6" fmla="*/ 0 w 248198"/>
              <a:gd name="connsiteY6" fmla="*/ 161478 h 342305"/>
              <a:gd name="connsiteX7" fmla="*/ 62848 w 248198"/>
              <a:gd name="connsiteY7" fmla="*/ 161478 h 342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8198" h="342305">
                <a:moveTo>
                  <a:pt x="62848" y="161478"/>
                </a:moveTo>
                <a:lnTo>
                  <a:pt x="62848" y="342306"/>
                </a:lnTo>
                <a:lnTo>
                  <a:pt x="185351" y="342306"/>
                </a:lnTo>
                <a:lnTo>
                  <a:pt x="185351" y="161478"/>
                </a:lnTo>
                <a:lnTo>
                  <a:pt x="248198" y="161478"/>
                </a:lnTo>
                <a:lnTo>
                  <a:pt x="124015" y="0"/>
                </a:lnTo>
                <a:lnTo>
                  <a:pt x="0" y="161478"/>
                </a:lnTo>
                <a:lnTo>
                  <a:pt x="62848" y="161478"/>
                </a:lnTo>
                <a:close/>
              </a:path>
            </a:pathLst>
          </a:custGeom>
          <a:solidFill>
            <a:schemeClr val="accent5"/>
          </a:solidFill>
          <a:ln w="1679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 name="Freeform 65">
            <a:extLst>
              <a:ext uri="{FF2B5EF4-FFF2-40B4-BE49-F238E27FC236}">
                <a16:creationId xmlns:a16="http://schemas.microsoft.com/office/drawing/2014/main" id="{57686BC6-0DEA-D54C-B194-FE6A770B0A48}"/>
              </a:ext>
            </a:extLst>
          </p:cNvPr>
          <p:cNvSpPr/>
          <p:nvPr/>
        </p:nvSpPr>
        <p:spPr>
          <a:xfrm>
            <a:off x="7262476" y="4153488"/>
            <a:ext cx="248030" cy="342305"/>
          </a:xfrm>
          <a:custGeom>
            <a:avLst/>
            <a:gdLst>
              <a:gd name="connsiteX0" fmla="*/ 185351 w 248030"/>
              <a:gd name="connsiteY0" fmla="*/ 180995 h 342305"/>
              <a:gd name="connsiteX1" fmla="*/ 185351 w 248030"/>
              <a:gd name="connsiteY1" fmla="*/ 0 h 342305"/>
              <a:gd name="connsiteX2" fmla="*/ 62848 w 248030"/>
              <a:gd name="connsiteY2" fmla="*/ 0 h 342305"/>
              <a:gd name="connsiteX3" fmla="*/ 62848 w 248030"/>
              <a:gd name="connsiteY3" fmla="*/ 180995 h 342305"/>
              <a:gd name="connsiteX4" fmla="*/ 0 w 248030"/>
              <a:gd name="connsiteY4" fmla="*/ 180995 h 342305"/>
              <a:gd name="connsiteX5" fmla="*/ 124015 w 248030"/>
              <a:gd name="connsiteY5" fmla="*/ 342306 h 342305"/>
              <a:gd name="connsiteX6" fmla="*/ 248031 w 248030"/>
              <a:gd name="connsiteY6" fmla="*/ 180995 h 342305"/>
              <a:gd name="connsiteX7" fmla="*/ 185351 w 248030"/>
              <a:gd name="connsiteY7" fmla="*/ 180995 h 342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8030" h="342305">
                <a:moveTo>
                  <a:pt x="185351" y="180995"/>
                </a:moveTo>
                <a:lnTo>
                  <a:pt x="185351" y="0"/>
                </a:lnTo>
                <a:lnTo>
                  <a:pt x="62848" y="0"/>
                </a:lnTo>
                <a:lnTo>
                  <a:pt x="62848" y="180995"/>
                </a:lnTo>
                <a:lnTo>
                  <a:pt x="0" y="180995"/>
                </a:lnTo>
                <a:lnTo>
                  <a:pt x="124015" y="342306"/>
                </a:lnTo>
                <a:lnTo>
                  <a:pt x="248031" y="180995"/>
                </a:lnTo>
                <a:lnTo>
                  <a:pt x="185351" y="180995"/>
                </a:lnTo>
                <a:close/>
              </a:path>
            </a:pathLst>
          </a:custGeom>
          <a:solidFill>
            <a:schemeClr val="accent4"/>
          </a:solidFill>
          <a:ln w="1679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7" name="Freeform 66">
            <a:extLst>
              <a:ext uri="{FF2B5EF4-FFF2-40B4-BE49-F238E27FC236}">
                <a16:creationId xmlns:a16="http://schemas.microsoft.com/office/drawing/2014/main" id="{EB54D37E-386A-334C-9EB8-87DF0B7207E6}"/>
              </a:ext>
            </a:extLst>
          </p:cNvPr>
          <p:cNvSpPr/>
          <p:nvPr/>
        </p:nvSpPr>
        <p:spPr>
          <a:xfrm>
            <a:off x="10190109" y="4153488"/>
            <a:ext cx="248198" cy="342305"/>
          </a:xfrm>
          <a:custGeom>
            <a:avLst/>
            <a:gdLst>
              <a:gd name="connsiteX0" fmla="*/ 185351 w 248198"/>
              <a:gd name="connsiteY0" fmla="*/ 180995 h 342305"/>
              <a:gd name="connsiteX1" fmla="*/ 185351 w 248198"/>
              <a:gd name="connsiteY1" fmla="*/ 0 h 342305"/>
              <a:gd name="connsiteX2" fmla="*/ 62848 w 248198"/>
              <a:gd name="connsiteY2" fmla="*/ 0 h 342305"/>
              <a:gd name="connsiteX3" fmla="*/ 62848 w 248198"/>
              <a:gd name="connsiteY3" fmla="*/ 180995 h 342305"/>
              <a:gd name="connsiteX4" fmla="*/ 0 w 248198"/>
              <a:gd name="connsiteY4" fmla="*/ 180995 h 342305"/>
              <a:gd name="connsiteX5" fmla="*/ 124183 w 248198"/>
              <a:gd name="connsiteY5" fmla="*/ 342306 h 342305"/>
              <a:gd name="connsiteX6" fmla="*/ 248198 w 248198"/>
              <a:gd name="connsiteY6" fmla="*/ 180995 h 342305"/>
              <a:gd name="connsiteX7" fmla="*/ 185351 w 248198"/>
              <a:gd name="connsiteY7" fmla="*/ 180995 h 342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8198" h="342305">
                <a:moveTo>
                  <a:pt x="185351" y="180995"/>
                </a:moveTo>
                <a:lnTo>
                  <a:pt x="185351" y="0"/>
                </a:lnTo>
                <a:lnTo>
                  <a:pt x="62848" y="0"/>
                </a:lnTo>
                <a:lnTo>
                  <a:pt x="62848" y="180995"/>
                </a:lnTo>
                <a:lnTo>
                  <a:pt x="0" y="180995"/>
                </a:lnTo>
                <a:lnTo>
                  <a:pt x="124183" y="342306"/>
                </a:lnTo>
                <a:lnTo>
                  <a:pt x="248198" y="180995"/>
                </a:lnTo>
                <a:lnTo>
                  <a:pt x="185351" y="180995"/>
                </a:lnTo>
                <a:close/>
              </a:path>
            </a:pathLst>
          </a:custGeom>
          <a:solidFill>
            <a:schemeClr val="accent6"/>
          </a:solidFill>
          <a:ln w="1679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8" name="CuadroTexto 4">
            <a:extLst>
              <a:ext uri="{FF2B5EF4-FFF2-40B4-BE49-F238E27FC236}">
                <a16:creationId xmlns:a16="http://schemas.microsoft.com/office/drawing/2014/main" id="{57F41821-7EE3-A647-ADC8-809E751D898F}"/>
              </a:ext>
            </a:extLst>
          </p:cNvPr>
          <p:cNvSpPr txBox="1"/>
          <p:nvPr/>
        </p:nvSpPr>
        <p:spPr>
          <a:xfrm>
            <a:off x="1860138" y="1612707"/>
            <a:ext cx="2269472"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Marketers must link the price to the real and perceived value of the product, but they also must take into account.</a:t>
            </a:r>
          </a:p>
        </p:txBody>
      </p:sp>
      <p:sp>
        <p:nvSpPr>
          <p:cNvPr id="69" name="CuadroTexto 238">
            <a:extLst>
              <a:ext uri="{FF2B5EF4-FFF2-40B4-BE49-F238E27FC236}">
                <a16:creationId xmlns:a16="http://schemas.microsoft.com/office/drawing/2014/main" id="{3B920FBA-B13D-DC4A-90B2-602415BA0A69}"/>
              </a:ext>
            </a:extLst>
          </p:cNvPr>
          <p:cNvSpPr txBox="1"/>
          <p:nvPr/>
        </p:nvSpPr>
        <p:spPr>
          <a:xfrm>
            <a:off x="2210547" y="2477346"/>
            <a:ext cx="1664132"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INPUT TITLE HERE</a:t>
            </a:r>
          </a:p>
        </p:txBody>
      </p:sp>
      <p:sp>
        <p:nvSpPr>
          <p:cNvPr id="70" name="CuadroTexto 4">
            <a:extLst>
              <a:ext uri="{FF2B5EF4-FFF2-40B4-BE49-F238E27FC236}">
                <a16:creationId xmlns:a16="http://schemas.microsoft.com/office/drawing/2014/main" id="{04769EEC-4C8F-6A4F-B4A2-28FA7A93ECA1}"/>
              </a:ext>
            </a:extLst>
          </p:cNvPr>
          <p:cNvSpPr txBox="1"/>
          <p:nvPr/>
        </p:nvSpPr>
        <p:spPr>
          <a:xfrm>
            <a:off x="4797408" y="1616816"/>
            <a:ext cx="2269472"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Marketers must link the price to the real and perceived value of the product, but they also must take into account.</a:t>
            </a:r>
          </a:p>
        </p:txBody>
      </p:sp>
      <p:sp>
        <p:nvSpPr>
          <p:cNvPr id="71" name="CuadroTexto 238">
            <a:extLst>
              <a:ext uri="{FF2B5EF4-FFF2-40B4-BE49-F238E27FC236}">
                <a16:creationId xmlns:a16="http://schemas.microsoft.com/office/drawing/2014/main" id="{94F9E84C-F86F-8F42-B78E-E702AD90CD7E}"/>
              </a:ext>
            </a:extLst>
          </p:cNvPr>
          <p:cNvSpPr txBox="1"/>
          <p:nvPr/>
        </p:nvSpPr>
        <p:spPr>
          <a:xfrm>
            <a:off x="5147817" y="2481455"/>
            <a:ext cx="1664132"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INPUT TITLE HERE</a:t>
            </a:r>
          </a:p>
        </p:txBody>
      </p:sp>
      <p:sp>
        <p:nvSpPr>
          <p:cNvPr id="72" name="CuadroTexto 4">
            <a:extLst>
              <a:ext uri="{FF2B5EF4-FFF2-40B4-BE49-F238E27FC236}">
                <a16:creationId xmlns:a16="http://schemas.microsoft.com/office/drawing/2014/main" id="{753DB41B-784B-534A-AFD8-1E9D97D9A0CC}"/>
              </a:ext>
            </a:extLst>
          </p:cNvPr>
          <p:cNvSpPr txBox="1"/>
          <p:nvPr/>
        </p:nvSpPr>
        <p:spPr>
          <a:xfrm>
            <a:off x="7719118" y="1608235"/>
            <a:ext cx="2269472"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Marketers must link the price to the real and perceived value of the product, but they also must take into account.</a:t>
            </a:r>
          </a:p>
        </p:txBody>
      </p:sp>
      <p:sp>
        <p:nvSpPr>
          <p:cNvPr id="73" name="CuadroTexto 238">
            <a:extLst>
              <a:ext uri="{FF2B5EF4-FFF2-40B4-BE49-F238E27FC236}">
                <a16:creationId xmlns:a16="http://schemas.microsoft.com/office/drawing/2014/main" id="{0DCDBA0C-B326-324D-99A1-4F8DB8B8CF61}"/>
              </a:ext>
            </a:extLst>
          </p:cNvPr>
          <p:cNvSpPr txBox="1"/>
          <p:nvPr/>
        </p:nvSpPr>
        <p:spPr>
          <a:xfrm>
            <a:off x="8069527" y="2472874"/>
            <a:ext cx="1664132"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INPUT TITLE HERE</a:t>
            </a:r>
          </a:p>
        </p:txBody>
      </p:sp>
      <p:sp>
        <p:nvSpPr>
          <p:cNvPr id="74" name="CuadroTexto 238">
            <a:extLst>
              <a:ext uri="{FF2B5EF4-FFF2-40B4-BE49-F238E27FC236}">
                <a16:creationId xmlns:a16="http://schemas.microsoft.com/office/drawing/2014/main" id="{5D9FBF04-7DE2-3A4C-B816-8F03AC793A8A}"/>
              </a:ext>
            </a:extLst>
          </p:cNvPr>
          <p:cNvSpPr txBox="1"/>
          <p:nvPr/>
        </p:nvSpPr>
        <p:spPr>
          <a:xfrm>
            <a:off x="3626572" y="4514098"/>
            <a:ext cx="1664132"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INPUT TITLE HERE</a:t>
            </a:r>
          </a:p>
        </p:txBody>
      </p:sp>
      <p:sp>
        <p:nvSpPr>
          <p:cNvPr id="75" name="CuadroTexto 4">
            <a:extLst>
              <a:ext uri="{FF2B5EF4-FFF2-40B4-BE49-F238E27FC236}">
                <a16:creationId xmlns:a16="http://schemas.microsoft.com/office/drawing/2014/main" id="{5AF081C2-8708-FC42-B182-479A7C51C4F1}"/>
              </a:ext>
            </a:extLst>
          </p:cNvPr>
          <p:cNvSpPr txBox="1"/>
          <p:nvPr/>
        </p:nvSpPr>
        <p:spPr>
          <a:xfrm>
            <a:off x="3323902" y="4902592"/>
            <a:ext cx="2269472"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Marketers must link the price to the real and perceived value of the product, but they also must take into account.</a:t>
            </a:r>
          </a:p>
        </p:txBody>
      </p:sp>
      <p:sp>
        <p:nvSpPr>
          <p:cNvPr id="76" name="CuadroTexto 238">
            <a:extLst>
              <a:ext uri="{FF2B5EF4-FFF2-40B4-BE49-F238E27FC236}">
                <a16:creationId xmlns:a16="http://schemas.microsoft.com/office/drawing/2014/main" id="{E101C838-5A6D-1445-AA30-26FFC83468AC}"/>
              </a:ext>
            </a:extLst>
          </p:cNvPr>
          <p:cNvSpPr txBox="1"/>
          <p:nvPr/>
        </p:nvSpPr>
        <p:spPr>
          <a:xfrm>
            <a:off x="6585724" y="4514098"/>
            <a:ext cx="1664132"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INPUT TITLE HERE</a:t>
            </a:r>
          </a:p>
        </p:txBody>
      </p:sp>
      <p:sp>
        <p:nvSpPr>
          <p:cNvPr id="77" name="CuadroTexto 4">
            <a:extLst>
              <a:ext uri="{FF2B5EF4-FFF2-40B4-BE49-F238E27FC236}">
                <a16:creationId xmlns:a16="http://schemas.microsoft.com/office/drawing/2014/main" id="{435498D2-ECF7-4B4F-8C1C-3FA5564D4D58}"/>
              </a:ext>
            </a:extLst>
          </p:cNvPr>
          <p:cNvSpPr txBox="1"/>
          <p:nvPr/>
        </p:nvSpPr>
        <p:spPr>
          <a:xfrm>
            <a:off x="6283054" y="4902592"/>
            <a:ext cx="2269472"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Marketers must link the price to the real and perceived value of the product, but they also must take into account.</a:t>
            </a:r>
          </a:p>
        </p:txBody>
      </p:sp>
      <p:sp>
        <p:nvSpPr>
          <p:cNvPr id="78" name="CuadroTexto 238">
            <a:extLst>
              <a:ext uri="{FF2B5EF4-FFF2-40B4-BE49-F238E27FC236}">
                <a16:creationId xmlns:a16="http://schemas.microsoft.com/office/drawing/2014/main" id="{AB2BF400-7061-0549-A229-1B34707EF731}"/>
              </a:ext>
            </a:extLst>
          </p:cNvPr>
          <p:cNvSpPr txBox="1"/>
          <p:nvPr/>
        </p:nvSpPr>
        <p:spPr>
          <a:xfrm>
            <a:off x="9544876" y="4514880"/>
            <a:ext cx="1664132"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INPUT TITLE HERE</a:t>
            </a:r>
          </a:p>
        </p:txBody>
      </p:sp>
      <p:sp>
        <p:nvSpPr>
          <p:cNvPr id="79" name="CuadroTexto 4">
            <a:extLst>
              <a:ext uri="{FF2B5EF4-FFF2-40B4-BE49-F238E27FC236}">
                <a16:creationId xmlns:a16="http://schemas.microsoft.com/office/drawing/2014/main" id="{BF65C762-7964-2A44-A837-9A0D9BB72035}"/>
              </a:ext>
            </a:extLst>
          </p:cNvPr>
          <p:cNvSpPr txBox="1"/>
          <p:nvPr/>
        </p:nvSpPr>
        <p:spPr>
          <a:xfrm>
            <a:off x="9242206" y="4903374"/>
            <a:ext cx="2269472"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Marketers must link the price to the real and perceived value of the product, but they also must take into account.</a:t>
            </a:r>
          </a:p>
        </p:txBody>
      </p:sp>
      <p:grpSp>
        <p:nvGrpSpPr>
          <p:cNvPr id="80" name="Group">
            <a:extLst>
              <a:ext uri="{FF2B5EF4-FFF2-40B4-BE49-F238E27FC236}">
                <a16:creationId xmlns:a16="http://schemas.microsoft.com/office/drawing/2014/main" id="{637EA670-A55F-EB4C-B363-C77027283DFD}"/>
              </a:ext>
            </a:extLst>
          </p:cNvPr>
          <p:cNvGrpSpPr/>
          <p:nvPr/>
        </p:nvGrpSpPr>
        <p:grpSpPr>
          <a:xfrm>
            <a:off x="2802005" y="3743181"/>
            <a:ext cx="356366" cy="356366"/>
            <a:chOff x="0" y="0"/>
            <a:chExt cx="791634" cy="791634"/>
          </a:xfrm>
          <a:solidFill>
            <a:schemeClr val="accent1"/>
          </a:solidFill>
        </p:grpSpPr>
        <p:sp>
          <p:nvSpPr>
            <p:cNvPr id="81" name="Shape">
              <a:extLst>
                <a:ext uri="{FF2B5EF4-FFF2-40B4-BE49-F238E27FC236}">
                  <a16:creationId xmlns:a16="http://schemas.microsoft.com/office/drawing/2014/main" id="{AF59525B-EE80-7E42-815C-E809500BC494}"/>
                </a:ext>
              </a:extLst>
            </p:cNvPr>
            <p:cNvSpPr/>
            <p:nvPr/>
          </p:nvSpPr>
          <p:spPr>
            <a:xfrm>
              <a:off x="198968" y="245533"/>
              <a:ext cx="592667" cy="546102"/>
            </a:xfrm>
            <a:custGeom>
              <a:avLst/>
              <a:gdLst/>
              <a:ahLst/>
              <a:cxnLst>
                <a:cxn ang="0">
                  <a:pos x="wd2" y="hd2"/>
                </a:cxn>
                <a:cxn ang="5400000">
                  <a:pos x="wd2" y="hd2"/>
                </a:cxn>
                <a:cxn ang="10800000">
                  <a:pos x="wd2" y="hd2"/>
                </a:cxn>
                <a:cxn ang="16200000">
                  <a:pos x="wd2" y="hd2"/>
                </a:cxn>
              </a:cxnLst>
              <a:rect l="0" t="0" r="r" b="b"/>
              <a:pathLst>
                <a:path w="21600" h="21600" extrusionOk="0">
                  <a:moveTo>
                    <a:pt x="17876" y="0"/>
                  </a:moveTo>
                  <a:cubicBezTo>
                    <a:pt x="16138" y="0"/>
                    <a:pt x="16138" y="0"/>
                    <a:pt x="16138" y="0"/>
                  </a:cubicBezTo>
                  <a:cubicBezTo>
                    <a:pt x="16138" y="1890"/>
                    <a:pt x="16138" y="1890"/>
                    <a:pt x="16138" y="1890"/>
                  </a:cubicBezTo>
                  <a:cubicBezTo>
                    <a:pt x="16138" y="5130"/>
                    <a:pt x="13407" y="7830"/>
                    <a:pt x="10676" y="7830"/>
                  </a:cubicBezTo>
                  <a:cubicBezTo>
                    <a:pt x="2483" y="7830"/>
                    <a:pt x="2483" y="7830"/>
                    <a:pt x="2483" y="7830"/>
                  </a:cubicBezTo>
                  <a:cubicBezTo>
                    <a:pt x="0" y="10530"/>
                    <a:pt x="0" y="10530"/>
                    <a:pt x="0" y="10530"/>
                  </a:cubicBezTo>
                  <a:cubicBezTo>
                    <a:pt x="0" y="11880"/>
                    <a:pt x="0" y="11880"/>
                    <a:pt x="0" y="11880"/>
                  </a:cubicBezTo>
                  <a:cubicBezTo>
                    <a:pt x="0" y="13770"/>
                    <a:pt x="1738" y="15660"/>
                    <a:pt x="3476" y="15660"/>
                  </a:cubicBezTo>
                  <a:cubicBezTo>
                    <a:pt x="12414" y="15660"/>
                    <a:pt x="12414" y="15660"/>
                    <a:pt x="12414" y="15660"/>
                  </a:cubicBezTo>
                  <a:cubicBezTo>
                    <a:pt x="17876" y="21600"/>
                    <a:pt x="17876" y="21600"/>
                    <a:pt x="17876" y="21600"/>
                  </a:cubicBezTo>
                  <a:cubicBezTo>
                    <a:pt x="17876" y="15660"/>
                    <a:pt x="17876" y="15660"/>
                    <a:pt x="17876" y="15660"/>
                  </a:cubicBezTo>
                  <a:cubicBezTo>
                    <a:pt x="19614" y="15660"/>
                    <a:pt x="21600" y="13770"/>
                    <a:pt x="21600" y="11880"/>
                  </a:cubicBezTo>
                  <a:cubicBezTo>
                    <a:pt x="21600" y="4050"/>
                    <a:pt x="21600" y="4050"/>
                    <a:pt x="21600" y="4050"/>
                  </a:cubicBezTo>
                  <a:cubicBezTo>
                    <a:pt x="21600" y="1890"/>
                    <a:pt x="19614" y="0"/>
                    <a:pt x="17876" y="0"/>
                  </a:cubicBezTo>
                  <a:close/>
                </a:path>
              </a:pathLst>
            </a:custGeom>
            <a:grpFill/>
            <a:ln w="12700" cap="flat">
              <a:noFill/>
              <a:miter lim="400000"/>
            </a:ln>
            <a:effectLst/>
          </p:spPr>
          <p:txBody>
            <a:bodyPr wrap="square" lIns="60960" tIns="60960" rIns="60960" bIns="60960" numCol="1" anchor="t">
              <a:noAutofit/>
            </a:bodyPr>
            <a:lstStyle/>
            <a:p>
              <a:pPr marL="0" marR="0" lvl="0" indent="0" algn="l" defTabSz="609600" rtl="0" eaLnBrk="1" fontAlgn="auto" latinLnBrk="0" hangingPunct="0">
                <a:lnSpc>
                  <a:spcPct val="100000"/>
                </a:lnSpc>
                <a:spcBef>
                  <a:spcPts val="0"/>
                </a:spcBef>
                <a:spcAft>
                  <a:spcPts val="0"/>
                </a:spcAft>
                <a:buClrTx/>
                <a:buSzTx/>
                <a:buFontTx/>
                <a:buNone/>
                <a:tabLst/>
                <a:defRPr/>
              </a:pPr>
              <a:endParaRPr kumimoji="0" sz="2400" b="0" i="0" u="none" strike="noStrike" kern="0" cap="none" spc="0" normalizeH="0" baseline="0" noProof="0">
                <a:ln>
                  <a:noFill/>
                </a:ln>
                <a:solidFill>
                  <a:srgbClr val="000000"/>
                </a:solidFill>
                <a:effectLst/>
                <a:uLnTx/>
                <a:uFillTx/>
                <a:latin typeface="Calibri"/>
                <a:ea typeface="+mn-ea"/>
                <a:cs typeface="Calibri"/>
                <a:sym typeface="Calibri"/>
              </a:endParaRPr>
            </a:p>
          </p:txBody>
        </p:sp>
        <p:sp>
          <p:nvSpPr>
            <p:cNvPr id="82" name="Shape">
              <a:extLst>
                <a:ext uri="{FF2B5EF4-FFF2-40B4-BE49-F238E27FC236}">
                  <a16:creationId xmlns:a16="http://schemas.microsoft.com/office/drawing/2014/main" id="{1A33FBE6-DD77-644C-9B42-2E1478FF5E4E}"/>
                </a:ext>
              </a:extLst>
            </p:cNvPr>
            <p:cNvSpPr/>
            <p:nvPr/>
          </p:nvSpPr>
          <p:spPr>
            <a:xfrm>
              <a:off x="0" y="0"/>
              <a:ext cx="592667" cy="546102"/>
            </a:xfrm>
            <a:custGeom>
              <a:avLst/>
              <a:gdLst/>
              <a:ahLst/>
              <a:cxnLst>
                <a:cxn ang="0">
                  <a:pos x="wd2" y="hd2"/>
                </a:cxn>
                <a:cxn ang="5400000">
                  <a:pos x="wd2" y="hd2"/>
                </a:cxn>
                <a:cxn ang="10800000">
                  <a:pos x="wd2" y="hd2"/>
                </a:cxn>
                <a:cxn ang="16200000">
                  <a:pos x="wd2" y="hd2"/>
                </a:cxn>
              </a:cxnLst>
              <a:rect l="0" t="0" r="r" b="b"/>
              <a:pathLst>
                <a:path w="21600" h="21600" extrusionOk="0">
                  <a:moveTo>
                    <a:pt x="8938" y="15660"/>
                  </a:moveTo>
                  <a:cubicBezTo>
                    <a:pt x="17876" y="15660"/>
                    <a:pt x="17876" y="15660"/>
                    <a:pt x="17876" y="15660"/>
                  </a:cubicBezTo>
                  <a:cubicBezTo>
                    <a:pt x="19614" y="15660"/>
                    <a:pt x="21600" y="13770"/>
                    <a:pt x="21600" y="11610"/>
                  </a:cubicBezTo>
                  <a:cubicBezTo>
                    <a:pt x="21600" y="3780"/>
                    <a:pt x="21600" y="3780"/>
                    <a:pt x="21600" y="3780"/>
                  </a:cubicBezTo>
                  <a:cubicBezTo>
                    <a:pt x="21600" y="1890"/>
                    <a:pt x="19614" y="0"/>
                    <a:pt x="17876" y="0"/>
                  </a:cubicBezTo>
                  <a:cubicBezTo>
                    <a:pt x="3476" y="0"/>
                    <a:pt x="3476" y="0"/>
                    <a:pt x="3476" y="0"/>
                  </a:cubicBezTo>
                  <a:cubicBezTo>
                    <a:pt x="1738" y="0"/>
                    <a:pt x="0" y="1890"/>
                    <a:pt x="0" y="3780"/>
                  </a:cubicBezTo>
                  <a:cubicBezTo>
                    <a:pt x="0" y="11610"/>
                    <a:pt x="0" y="11610"/>
                    <a:pt x="0" y="11610"/>
                  </a:cubicBezTo>
                  <a:cubicBezTo>
                    <a:pt x="0" y="13770"/>
                    <a:pt x="1738" y="15660"/>
                    <a:pt x="3476" y="15660"/>
                  </a:cubicBezTo>
                  <a:cubicBezTo>
                    <a:pt x="3476" y="21600"/>
                    <a:pt x="3476" y="21600"/>
                    <a:pt x="3476" y="21600"/>
                  </a:cubicBezTo>
                  <a:lnTo>
                    <a:pt x="8938" y="15660"/>
                  </a:lnTo>
                  <a:close/>
                </a:path>
              </a:pathLst>
            </a:custGeom>
            <a:grpFill/>
            <a:ln w="12700" cap="flat">
              <a:noFill/>
              <a:miter lim="400000"/>
            </a:ln>
            <a:effectLst/>
          </p:spPr>
          <p:txBody>
            <a:bodyPr wrap="square" lIns="60960" tIns="60960" rIns="60960" bIns="60960" numCol="1" anchor="t">
              <a:noAutofit/>
            </a:bodyPr>
            <a:lstStyle/>
            <a:p>
              <a:pPr marL="0" marR="0" lvl="0" indent="0" algn="l" defTabSz="609600" rtl="0" eaLnBrk="1" fontAlgn="auto" latinLnBrk="0" hangingPunct="0">
                <a:lnSpc>
                  <a:spcPct val="100000"/>
                </a:lnSpc>
                <a:spcBef>
                  <a:spcPts val="0"/>
                </a:spcBef>
                <a:spcAft>
                  <a:spcPts val="0"/>
                </a:spcAft>
                <a:buClrTx/>
                <a:buSzTx/>
                <a:buFontTx/>
                <a:buNone/>
                <a:tabLst/>
                <a:defRPr/>
              </a:pPr>
              <a:endParaRPr kumimoji="0" sz="2400" b="0" i="0" u="none" strike="noStrike" kern="0" cap="none" spc="0" normalizeH="0" baseline="0" noProof="0">
                <a:ln>
                  <a:noFill/>
                </a:ln>
                <a:solidFill>
                  <a:srgbClr val="000000"/>
                </a:solidFill>
                <a:effectLst/>
                <a:uLnTx/>
                <a:uFillTx/>
                <a:latin typeface="Calibri"/>
                <a:ea typeface="+mn-ea"/>
                <a:cs typeface="Calibri"/>
                <a:sym typeface="Calibri"/>
              </a:endParaRPr>
            </a:p>
          </p:txBody>
        </p:sp>
      </p:grpSp>
      <p:grpSp>
        <p:nvGrpSpPr>
          <p:cNvPr id="83" name="Group">
            <a:extLst>
              <a:ext uri="{FF2B5EF4-FFF2-40B4-BE49-F238E27FC236}">
                <a16:creationId xmlns:a16="http://schemas.microsoft.com/office/drawing/2014/main" id="{4F1E3342-2EBC-AC48-A2E5-DEB03AB7BB40}"/>
              </a:ext>
            </a:extLst>
          </p:cNvPr>
          <p:cNvGrpSpPr/>
          <p:nvPr/>
        </p:nvGrpSpPr>
        <p:grpSpPr>
          <a:xfrm>
            <a:off x="7181417" y="3204741"/>
            <a:ext cx="382386" cy="349668"/>
            <a:chOff x="0" y="0"/>
            <a:chExt cx="791634" cy="723901"/>
          </a:xfrm>
          <a:solidFill>
            <a:schemeClr val="accent4"/>
          </a:solidFill>
        </p:grpSpPr>
        <p:sp>
          <p:nvSpPr>
            <p:cNvPr id="84" name="Square">
              <a:extLst>
                <a:ext uri="{FF2B5EF4-FFF2-40B4-BE49-F238E27FC236}">
                  <a16:creationId xmlns:a16="http://schemas.microsoft.com/office/drawing/2014/main" id="{260F3343-68CD-F447-AB02-0A345ED219A9}"/>
                </a:ext>
              </a:extLst>
            </p:cNvPr>
            <p:cNvSpPr/>
            <p:nvPr/>
          </p:nvSpPr>
          <p:spPr>
            <a:xfrm>
              <a:off x="50800" y="571501"/>
              <a:ext cx="148169" cy="152401"/>
            </a:xfrm>
            <a:prstGeom prst="rect">
              <a:avLst/>
            </a:prstGeom>
            <a:grpFill/>
            <a:ln w="12700" cap="flat">
              <a:noFill/>
              <a:miter lim="400000"/>
            </a:ln>
            <a:effectLst/>
          </p:spPr>
          <p:txBody>
            <a:bodyPr wrap="square" lIns="60960" tIns="60960" rIns="60960" bIns="60960" numCol="1" anchor="t">
              <a:noAutofit/>
            </a:bodyPr>
            <a:lstStyle/>
            <a:p>
              <a:pPr marL="0" marR="0" lvl="0" indent="0" algn="l" defTabSz="609600" rtl="0" eaLnBrk="1" fontAlgn="auto" latinLnBrk="0" hangingPunct="0">
                <a:lnSpc>
                  <a:spcPct val="100000"/>
                </a:lnSpc>
                <a:spcBef>
                  <a:spcPts val="0"/>
                </a:spcBef>
                <a:spcAft>
                  <a:spcPts val="0"/>
                </a:spcAft>
                <a:buClrTx/>
                <a:buSzTx/>
                <a:buFontTx/>
                <a:buNone/>
                <a:tabLst/>
                <a:defRPr/>
              </a:pPr>
              <a:endParaRPr kumimoji="0" sz="2400" b="0" i="0" u="none" strike="noStrike" kern="0" cap="none" spc="0" normalizeH="0" baseline="0" noProof="0">
                <a:ln>
                  <a:noFill/>
                </a:ln>
                <a:solidFill>
                  <a:srgbClr val="000000"/>
                </a:solidFill>
                <a:effectLst/>
                <a:uLnTx/>
                <a:uFillTx/>
                <a:latin typeface="Calibri"/>
                <a:ea typeface="+mn-ea"/>
                <a:cs typeface="Calibri"/>
                <a:sym typeface="Calibri"/>
              </a:endParaRPr>
            </a:p>
          </p:txBody>
        </p:sp>
        <p:sp>
          <p:nvSpPr>
            <p:cNvPr id="85" name="Rectangle">
              <a:extLst>
                <a:ext uri="{FF2B5EF4-FFF2-40B4-BE49-F238E27FC236}">
                  <a16:creationId xmlns:a16="http://schemas.microsoft.com/office/drawing/2014/main" id="{E0CED3F1-D58A-EB4C-B80A-065F0118C939}"/>
                </a:ext>
              </a:extLst>
            </p:cNvPr>
            <p:cNvSpPr/>
            <p:nvPr/>
          </p:nvSpPr>
          <p:spPr>
            <a:xfrm>
              <a:off x="249765" y="469901"/>
              <a:ext cx="148169" cy="254001"/>
            </a:xfrm>
            <a:prstGeom prst="rect">
              <a:avLst/>
            </a:prstGeom>
            <a:grpFill/>
            <a:ln w="12700" cap="flat">
              <a:noFill/>
              <a:miter lim="400000"/>
            </a:ln>
            <a:effectLst/>
          </p:spPr>
          <p:txBody>
            <a:bodyPr wrap="square" lIns="60960" tIns="60960" rIns="60960" bIns="60960" numCol="1" anchor="t">
              <a:noAutofit/>
            </a:bodyPr>
            <a:lstStyle/>
            <a:p>
              <a:pPr marL="0" marR="0" lvl="0" indent="0" algn="l" defTabSz="609600" rtl="0" eaLnBrk="1" fontAlgn="auto" latinLnBrk="0" hangingPunct="0">
                <a:lnSpc>
                  <a:spcPct val="100000"/>
                </a:lnSpc>
                <a:spcBef>
                  <a:spcPts val="0"/>
                </a:spcBef>
                <a:spcAft>
                  <a:spcPts val="0"/>
                </a:spcAft>
                <a:buClrTx/>
                <a:buSzTx/>
                <a:buFontTx/>
                <a:buNone/>
                <a:tabLst/>
                <a:defRPr/>
              </a:pPr>
              <a:endParaRPr kumimoji="0" sz="2400" b="0" i="0" u="none" strike="noStrike" kern="0" cap="none" spc="0" normalizeH="0" baseline="0" noProof="0">
                <a:ln>
                  <a:noFill/>
                </a:ln>
                <a:solidFill>
                  <a:srgbClr val="000000"/>
                </a:solidFill>
                <a:effectLst/>
                <a:uLnTx/>
                <a:uFillTx/>
                <a:latin typeface="Calibri"/>
                <a:ea typeface="+mn-ea"/>
                <a:cs typeface="Calibri"/>
                <a:sym typeface="Calibri"/>
              </a:endParaRPr>
            </a:p>
          </p:txBody>
        </p:sp>
        <p:sp>
          <p:nvSpPr>
            <p:cNvPr id="86" name="Rectangle">
              <a:extLst>
                <a:ext uri="{FF2B5EF4-FFF2-40B4-BE49-F238E27FC236}">
                  <a16:creationId xmlns:a16="http://schemas.microsoft.com/office/drawing/2014/main" id="{E8A175C9-9E93-014F-8C3F-18A98A17D9F4}"/>
                </a:ext>
              </a:extLst>
            </p:cNvPr>
            <p:cNvSpPr/>
            <p:nvPr/>
          </p:nvSpPr>
          <p:spPr>
            <a:xfrm>
              <a:off x="444498" y="372533"/>
              <a:ext cx="152401" cy="351369"/>
            </a:xfrm>
            <a:prstGeom prst="rect">
              <a:avLst/>
            </a:prstGeom>
            <a:grpFill/>
            <a:ln w="12700" cap="flat">
              <a:noFill/>
              <a:miter lim="400000"/>
            </a:ln>
            <a:effectLst/>
          </p:spPr>
          <p:txBody>
            <a:bodyPr wrap="square" lIns="60960" tIns="60960" rIns="60960" bIns="60960" numCol="1" anchor="t">
              <a:noAutofit/>
            </a:bodyPr>
            <a:lstStyle/>
            <a:p>
              <a:pPr marL="0" marR="0" lvl="0" indent="0" algn="l" defTabSz="609600" rtl="0" eaLnBrk="1" fontAlgn="auto" latinLnBrk="0" hangingPunct="0">
                <a:lnSpc>
                  <a:spcPct val="100000"/>
                </a:lnSpc>
                <a:spcBef>
                  <a:spcPts val="0"/>
                </a:spcBef>
                <a:spcAft>
                  <a:spcPts val="0"/>
                </a:spcAft>
                <a:buClrTx/>
                <a:buSzTx/>
                <a:buFontTx/>
                <a:buNone/>
                <a:tabLst/>
                <a:defRPr/>
              </a:pPr>
              <a:endParaRPr kumimoji="0" sz="2400" b="0" i="0" u="none" strike="noStrike" kern="0" cap="none" spc="0" normalizeH="0" baseline="0" noProof="0">
                <a:ln>
                  <a:noFill/>
                </a:ln>
                <a:solidFill>
                  <a:srgbClr val="000000"/>
                </a:solidFill>
                <a:effectLst/>
                <a:uLnTx/>
                <a:uFillTx/>
                <a:latin typeface="Calibri"/>
                <a:ea typeface="+mn-ea"/>
                <a:cs typeface="Calibri"/>
                <a:sym typeface="Calibri"/>
              </a:endParaRPr>
            </a:p>
          </p:txBody>
        </p:sp>
        <p:sp>
          <p:nvSpPr>
            <p:cNvPr id="87" name="Rectangle">
              <a:extLst>
                <a:ext uri="{FF2B5EF4-FFF2-40B4-BE49-F238E27FC236}">
                  <a16:creationId xmlns:a16="http://schemas.microsoft.com/office/drawing/2014/main" id="{4339D3CB-32BC-5142-BFCC-B207838A67AE}"/>
                </a:ext>
              </a:extLst>
            </p:cNvPr>
            <p:cNvSpPr/>
            <p:nvPr/>
          </p:nvSpPr>
          <p:spPr>
            <a:xfrm>
              <a:off x="643466" y="270933"/>
              <a:ext cx="148169" cy="452969"/>
            </a:xfrm>
            <a:prstGeom prst="rect">
              <a:avLst/>
            </a:prstGeom>
            <a:grpFill/>
            <a:ln w="12700" cap="flat">
              <a:noFill/>
              <a:miter lim="400000"/>
            </a:ln>
            <a:effectLst/>
          </p:spPr>
          <p:txBody>
            <a:bodyPr wrap="square" lIns="60960" tIns="60960" rIns="60960" bIns="60960" numCol="1" anchor="t">
              <a:noAutofit/>
            </a:bodyPr>
            <a:lstStyle/>
            <a:p>
              <a:pPr marL="0" marR="0" lvl="0" indent="0" algn="l" defTabSz="609600" rtl="0" eaLnBrk="1" fontAlgn="auto" latinLnBrk="0" hangingPunct="0">
                <a:lnSpc>
                  <a:spcPct val="100000"/>
                </a:lnSpc>
                <a:spcBef>
                  <a:spcPts val="0"/>
                </a:spcBef>
                <a:spcAft>
                  <a:spcPts val="0"/>
                </a:spcAft>
                <a:buClrTx/>
                <a:buSzTx/>
                <a:buFontTx/>
                <a:buNone/>
                <a:tabLst/>
                <a:defRPr/>
              </a:pPr>
              <a:endParaRPr kumimoji="0" sz="2400" b="0" i="0" u="none" strike="noStrike" kern="0" cap="none" spc="0" normalizeH="0" baseline="0" noProof="0">
                <a:ln>
                  <a:noFill/>
                </a:ln>
                <a:solidFill>
                  <a:srgbClr val="000000"/>
                </a:solidFill>
                <a:effectLst/>
                <a:uLnTx/>
                <a:uFillTx/>
                <a:latin typeface="Calibri"/>
                <a:ea typeface="+mn-ea"/>
                <a:cs typeface="Calibri"/>
                <a:sym typeface="Calibri"/>
              </a:endParaRPr>
            </a:p>
          </p:txBody>
        </p:sp>
        <p:sp>
          <p:nvSpPr>
            <p:cNvPr id="88" name="Shape">
              <a:extLst>
                <a:ext uri="{FF2B5EF4-FFF2-40B4-BE49-F238E27FC236}">
                  <a16:creationId xmlns:a16="http://schemas.microsoft.com/office/drawing/2014/main" id="{D6E653B8-9364-5240-A864-C6BF206B1B7E}"/>
                </a:ext>
              </a:extLst>
            </p:cNvPr>
            <p:cNvSpPr/>
            <p:nvPr/>
          </p:nvSpPr>
          <p:spPr>
            <a:xfrm>
              <a:off x="-1" y="0"/>
              <a:ext cx="791636" cy="469902"/>
            </a:xfrm>
            <a:custGeom>
              <a:avLst/>
              <a:gdLst/>
              <a:ahLst/>
              <a:cxnLst>
                <a:cxn ang="0">
                  <a:pos x="wd2" y="hd2"/>
                </a:cxn>
                <a:cxn ang="5400000">
                  <a:pos x="wd2" y="hd2"/>
                </a:cxn>
                <a:cxn ang="10800000">
                  <a:pos x="wd2" y="hd2"/>
                </a:cxn>
                <a:cxn ang="16200000">
                  <a:pos x="wd2" y="hd2"/>
                </a:cxn>
              </a:cxnLst>
              <a:rect l="0" t="0" r="r" b="b"/>
              <a:pathLst>
                <a:path w="21600" h="21600" extrusionOk="0">
                  <a:moveTo>
                    <a:pt x="18712" y="4865"/>
                  </a:moveTo>
                  <a:lnTo>
                    <a:pt x="14554" y="4865"/>
                  </a:lnTo>
                  <a:lnTo>
                    <a:pt x="9356" y="11481"/>
                  </a:lnTo>
                  <a:lnTo>
                    <a:pt x="6815" y="9341"/>
                  </a:lnTo>
                  <a:lnTo>
                    <a:pt x="0" y="18681"/>
                  </a:lnTo>
                  <a:lnTo>
                    <a:pt x="0" y="21600"/>
                  </a:lnTo>
                  <a:lnTo>
                    <a:pt x="6930" y="12065"/>
                  </a:lnTo>
                  <a:lnTo>
                    <a:pt x="9587" y="14400"/>
                  </a:lnTo>
                  <a:lnTo>
                    <a:pt x="15132" y="7200"/>
                  </a:lnTo>
                  <a:lnTo>
                    <a:pt x="19174" y="7200"/>
                  </a:lnTo>
                  <a:lnTo>
                    <a:pt x="21600" y="3114"/>
                  </a:lnTo>
                  <a:lnTo>
                    <a:pt x="21600" y="0"/>
                  </a:lnTo>
                  <a:lnTo>
                    <a:pt x="18712" y="4865"/>
                  </a:lnTo>
                  <a:close/>
                </a:path>
              </a:pathLst>
            </a:custGeom>
            <a:grpFill/>
            <a:ln w="12700" cap="flat">
              <a:noFill/>
              <a:miter lim="400000"/>
            </a:ln>
            <a:effectLst/>
          </p:spPr>
          <p:txBody>
            <a:bodyPr wrap="square" lIns="60960" tIns="60960" rIns="60960" bIns="60960" numCol="1" anchor="t">
              <a:noAutofit/>
            </a:bodyPr>
            <a:lstStyle/>
            <a:p>
              <a:pPr marL="0" marR="0" lvl="0" indent="0" algn="l" defTabSz="609600" rtl="0" eaLnBrk="1" fontAlgn="auto" latinLnBrk="0" hangingPunct="0">
                <a:lnSpc>
                  <a:spcPct val="100000"/>
                </a:lnSpc>
                <a:spcBef>
                  <a:spcPts val="0"/>
                </a:spcBef>
                <a:spcAft>
                  <a:spcPts val="0"/>
                </a:spcAft>
                <a:buClrTx/>
                <a:buSzTx/>
                <a:buFontTx/>
                <a:buNone/>
                <a:tabLst/>
                <a:defRPr/>
              </a:pPr>
              <a:endParaRPr kumimoji="0" sz="2400" b="0" i="0" u="none" strike="noStrike" kern="0" cap="none" spc="0" normalizeH="0" baseline="0" noProof="0">
                <a:ln>
                  <a:noFill/>
                </a:ln>
                <a:solidFill>
                  <a:srgbClr val="000000"/>
                </a:solidFill>
                <a:effectLst/>
                <a:uLnTx/>
                <a:uFillTx/>
                <a:latin typeface="Calibri"/>
                <a:ea typeface="+mn-ea"/>
                <a:cs typeface="Calibri"/>
                <a:sym typeface="Calibri"/>
              </a:endParaRPr>
            </a:p>
          </p:txBody>
        </p:sp>
      </p:grpSp>
      <p:sp>
        <p:nvSpPr>
          <p:cNvPr id="89" name="Shape">
            <a:extLst>
              <a:ext uri="{FF2B5EF4-FFF2-40B4-BE49-F238E27FC236}">
                <a16:creationId xmlns:a16="http://schemas.microsoft.com/office/drawing/2014/main" id="{E719BCB4-874F-C042-8390-C29258A59BB9}"/>
              </a:ext>
            </a:extLst>
          </p:cNvPr>
          <p:cNvSpPr/>
          <p:nvPr/>
        </p:nvSpPr>
        <p:spPr>
          <a:xfrm>
            <a:off x="4313994" y="3147925"/>
            <a:ext cx="350151" cy="389286"/>
          </a:xfrm>
          <a:custGeom>
            <a:avLst/>
            <a:gdLst/>
            <a:ahLst/>
            <a:cxnLst>
              <a:cxn ang="0">
                <a:pos x="wd2" y="hd2"/>
              </a:cxn>
              <a:cxn ang="5400000">
                <a:pos x="wd2" y="hd2"/>
              </a:cxn>
              <a:cxn ang="10800000">
                <a:pos x="wd2" y="hd2"/>
              </a:cxn>
              <a:cxn ang="16200000">
                <a:pos x="wd2" y="hd2"/>
              </a:cxn>
            </a:cxnLst>
            <a:rect l="0" t="0" r="r" b="b"/>
            <a:pathLst>
              <a:path w="21600" h="21600" extrusionOk="0">
                <a:moveTo>
                  <a:pt x="10858" y="5486"/>
                </a:moveTo>
                <a:lnTo>
                  <a:pt x="10858" y="0"/>
                </a:lnTo>
                <a:lnTo>
                  <a:pt x="1386" y="0"/>
                </a:lnTo>
                <a:lnTo>
                  <a:pt x="1386" y="20114"/>
                </a:lnTo>
                <a:lnTo>
                  <a:pt x="0" y="20114"/>
                </a:lnTo>
                <a:lnTo>
                  <a:pt x="0" y="21600"/>
                </a:lnTo>
                <a:lnTo>
                  <a:pt x="21600" y="21600"/>
                </a:lnTo>
                <a:lnTo>
                  <a:pt x="21600" y="5486"/>
                </a:lnTo>
                <a:lnTo>
                  <a:pt x="10858" y="5486"/>
                </a:lnTo>
                <a:close/>
                <a:moveTo>
                  <a:pt x="8201" y="20114"/>
                </a:moveTo>
                <a:lnTo>
                  <a:pt x="4158" y="20114"/>
                </a:lnTo>
                <a:lnTo>
                  <a:pt x="4158" y="17486"/>
                </a:lnTo>
                <a:lnTo>
                  <a:pt x="8201" y="17486"/>
                </a:lnTo>
                <a:lnTo>
                  <a:pt x="8201" y="20114"/>
                </a:lnTo>
                <a:close/>
                <a:moveTo>
                  <a:pt x="9587" y="14743"/>
                </a:moveTo>
                <a:lnTo>
                  <a:pt x="2888" y="14743"/>
                </a:lnTo>
                <a:lnTo>
                  <a:pt x="2888" y="13486"/>
                </a:lnTo>
                <a:lnTo>
                  <a:pt x="9587" y="13486"/>
                </a:lnTo>
                <a:lnTo>
                  <a:pt x="9587" y="14743"/>
                </a:lnTo>
                <a:close/>
                <a:moveTo>
                  <a:pt x="9587" y="12114"/>
                </a:moveTo>
                <a:lnTo>
                  <a:pt x="2888" y="12114"/>
                </a:lnTo>
                <a:lnTo>
                  <a:pt x="2888" y="10857"/>
                </a:lnTo>
                <a:lnTo>
                  <a:pt x="9587" y="10857"/>
                </a:lnTo>
                <a:lnTo>
                  <a:pt x="9587" y="12114"/>
                </a:lnTo>
                <a:close/>
                <a:moveTo>
                  <a:pt x="9587" y="9371"/>
                </a:moveTo>
                <a:lnTo>
                  <a:pt x="2888" y="9371"/>
                </a:lnTo>
                <a:lnTo>
                  <a:pt x="2888" y="8114"/>
                </a:lnTo>
                <a:lnTo>
                  <a:pt x="9587" y="8114"/>
                </a:lnTo>
                <a:lnTo>
                  <a:pt x="9587" y="9371"/>
                </a:lnTo>
                <a:close/>
                <a:moveTo>
                  <a:pt x="9587" y="6743"/>
                </a:moveTo>
                <a:lnTo>
                  <a:pt x="2888" y="6743"/>
                </a:lnTo>
                <a:lnTo>
                  <a:pt x="2888" y="5486"/>
                </a:lnTo>
                <a:lnTo>
                  <a:pt x="9587" y="5486"/>
                </a:lnTo>
                <a:lnTo>
                  <a:pt x="9587" y="6743"/>
                </a:lnTo>
                <a:close/>
                <a:moveTo>
                  <a:pt x="9587" y="4000"/>
                </a:moveTo>
                <a:lnTo>
                  <a:pt x="2888" y="4000"/>
                </a:lnTo>
                <a:lnTo>
                  <a:pt x="2888" y="2743"/>
                </a:lnTo>
                <a:lnTo>
                  <a:pt x="9587" y="2743"/>
                </a:lnTo>
                <a:lnTo>
                  <a:pt x="9587" y="4000"/>
                </a:lnTo>
                <a:close/>
                <a:moveTo>
                  <a:pt x="16287" y="18743"/>
                </a:moveTo>
                <a:lnTo>
                  <a:pt x="13630" y="18743"/>
                </a:lnTo>
                <a:lnTo>
                  <a:pt x="13630" y="16229"/>
                </a:lnTo>
                <a:lnTo>
                  <a:pt x="16287" y="16229"/>
                </a:lnTo>
                <a:lnTo>
                  <a:pt x="16287" y="18743"/>
                </a:lnTo>
                <a:close/>
                <a:moveTo>
                  <a:pt x="16287" y="14743"/>
                </a:moveTo>
                <a:lnTo>
                  <a:pt x="13630" y="14743"/>
                </a:lnTo>
                <a:lnTo>
                  <a:pt x="13630" y="12114"/>
                </a:lnTo>
                <a:lnTo>
                  <a:pt x="16287" y="12114"/>
                </a:lnTo>
                <a:lnTo>
                  <a:pt x="16287" y="14743"/>
                </a:lnTo>
                <a:close/>
                <a:moveTo>
                  <a:pt x="16287" y="10857"/>
                </a:moveTo>
                <a:lnTo>
                  <a:pt x="13630" y="10857"/>
                </a:lnTo>
                <a:lnTo>
                  <a:pt x="13630" y="8114"/>
                </a:lnTo>
                <a:lnTo>
                  <a:pt x="16287" y="8114"/>
                </a:lnTo>
                <a:lnTo>
                  <a:pt x="16287" y="10857"/>
                </a:lnTo>
                <a:close/>
                <a:moveTo>
                  <a:pt x="20329" y="18743"/>
                </a:moveTo>
                <a:lnTo>
                  <a:pt x="17557" y="18743"/>
                </a:lnTo>
                <a:lnTo>
                  <a:pt x="17557" y="16229"/>
                </a:lnTo>
                <a:lnTo>
                  <a:pt x="20329" y="16229"/>
                </a:lnTo>
                <a:lnTo>
                  <a:pt x="20329" y="18743"/>
                </a:lnTo>
                <a:close/>
                <a:moveTo>
                  <a:pt x="20329" y="14743"/>
                </a:moveTo>
                <a:lnTo>
                  <a:pt x="17557" y="14743"/>
                </a:lnTo>
                <a:lnTo>
                  <a:pt x="17557" y="12114"/>
                </a:lnTo>
                <a:lnTo>
                  <a:pt x="20329" y="12114"/>
                </a:lnTo>
                <a:lnTo>
                  <a:pt x="20329" y="14743"/>
                </a:lnTo>
                <a:close/>
                <a:moveTo>
                  <a:pt x="20329" y="10857"/>
                </a:moveTo>
                <a:lnTo>
                  <a:pt x="17557" y="10857"/>
                </a:lnTo>
                <a:lnTo>
                  <a:pt x="17557" y="8114"/>
                </a:lnTo>
                <a:lnTo>
                  <a:pt x="20329" y="8114"/>
                </a:lnTo>
                <a:lnTo>
                  <a:pt x="20329" y="10857"/>
                </a:lnTo>
                <a:close/>
              </a:path>
            </a:pathLst>
          </a:custGeom>
          <a:solidFill>
            <a:schemeClr val="accent2"/>
          </a:solidFill>
          <a:ln w="12700">
            <a:miter lim="400000"/>
          </a:ln>
        </p:spPr>
        <p:txBody>
          <a:bodyPr lIns="60960" tIns="60960" rIns="60960" bIns="60960"/>
          <a:lstStyle/>
          <a:p>
            <a:pPr marL="0" marR="0" lvl="0" indent="0" algn="l" defTabSz="609600" rtl="0" eaLnBrk="1" fontAlgn="auto" latinLnBrk="0" hangingPunct="0">
              <a:lnSpc>
                <a:spcPct val="100000"/>
              </a:lnSpc>
              <a:spcBef>
                <a:spcPts val="0"/>
              </a:spcBef>
              <a:spcAft>
                <a:spcPts val="0"/>
              </a:spcAft>
              <a:buClrTx/>
              <a:buSzTx/>
              <a:buFontTx/>
              <a:buNone/>
              <a:tabLst/>
              <a:defRPr/>
            </a:pPr>
            <a:endParaRPr kumimoji="0" sz="2400" b="0" i="0" u="none" strike="noStrike" kern="0" cap="none" spc="0" normalizeH="0" baseline="0" noProof="0">
              <a:ln>
                <a:noFill/>
              </a:ln>
              <a:solidFill>
                <a:srgbClr val="000000"/>
              </a:solidFill>
              <a:effectLst/>
              <a:uLnTx/>
              <a:uFillTx/>
              <a:latin typeface="Calibri"/>
              <a:ea typeface="+mn-ea"/>
              <a:cs typeface="Calibri"/>
              <a:sym typeface="Calibri"/>
            </a:endParaRPr>
          </a:p>
        </p:txBody>
      </p:sp>
      <p:sp>
        <p:nvSpPr>
          <p:cNvPr id="90" name="Shape">
            <a:extLst>
              <a:ext uri="{FF2B5EF4-FFF2-40B4-BE49-F238E27FC236}">
                <a16:creationId xmlns:a16="http://schemas.microsoft.com/office/drawing/2014/main" id="{67326FB3-1358-3F49-9B1E-7FD1812D7C15}"/>
              </a:ext>
            </a:extLst>
          </p:cNvPr>
          <p:cNvSpPr/>
          <p:nvPr/>
        </p:nvSpPr>
        <p:spPr>
          <a:xfrm>
            <a:off x="5761319" y="3742569"/>
            <a:ext cx="300725" cy="280917"/>
          </a:xfrm>
          <a:custGeom>
            <a:avLst/>
            <a:gdLst/>
            <a:ahLst/>
            <a:cxnLst>
              <a:cxn ang="0">
                <a:pos x="wd2" y="hd2"/>
              </a:cxn>
              <a:cxn ang="5400000">
                <a:pos x="wd2" y="hd2"/>
              </a:cxn>
              <a:cxn ang="10800000">
                <a:pos x="wd2" y="hd2"/>
              </a:cxn>
              <a:cxn ang="16200000">
                <a:pos x="wd2" y="hd2"/>
              </a:cxn>
            </a:cxnLst>
            <a:rect l="0" t="0" r="r" b="b"/>
            <a:pathLst>
              <a:path w="21600" h="21600" extrusionOk="0">
                <a:moveTo>
                  <a:pt x="21600" y="4800"/>
                </a:moveTo>
                <a:cubicBezTo>
                  <a:pt x="21600" y="6300"/>
                  <a:pt x="21600" y="6300"/>
                  <a:pt x="21600" y="6300"/>
                </a:cubicBezTo>
                <a:cubicBezTo>
                  <a:pt x="20197" y="6300"/>
                  <a:pt x="20197" y="6300"/>
                  <a:pt x="20197" y="6300"/>
                </a:cubicBezTo>
                <a:cubicBezTo>
                  <a:pt x="20197" y="6600"/>
                  <a:pt x="19636" y="6900"/>
                  <a:pt x="19356" y="6900"/>
                </a:cubicBezTo>
                <a:cubicBezTo>
                  <a:pt x="2244" y="6900"/>
                  <a:pt x="2244" y="6900"/>
                  <a:pt x="2244" y="6900"/>
                </a:cubicBezTo>
                <a:cubicBezTo>
                  <a:pt x="1683" y="6900"/>
                  <a:pt x="1403" y="6600"/>
                  <a:pt x="1403" y="6300"/>
                </a:cubicBezTo>
                <a:cubicBezTo>
                  <a:pt x="0" y="6300"/>
                  <a:pt x="0" y="6300"/>
                  <a:pt x="0" y="6300"/>
                </a:cubicBezTo>
                <a:cubicBezTo>
                  <a:pt x="0" y="4800"/>
                  <a:pt x="0" y="4800"/>
                  <a:pt x="0" y="4800"/>
                </a:cubicBezTo>
                <a:cubicBezTo>
                  <a:pt x="10660" y="0"/>
                  <a:pt x="10660" y="0"/>
                  <a:pt x="10660" y="0"/>
                </a:cubicBezTo>
                <a:lnTo>
                  <a:pt x="21600" y="4800"/>
                </a:lnTo>
                <a:close/>
                <a:moveTo>
                  <a:pt x="21600" y="20100"/>
                </a:moveTo>
                <a:cubicBezTo>
                  <a:pt x="21600" y="21600"/>
                  <a:pt x="21600" y="21600"/>
                  <a:pt x="21600" y="21600"/>
                </a:cubicBezTo>
                <a:cubicBezTo>
                  <a:pt x="0" y="21600"/>
                  <a:pt x="0" y="21600"/>
                  <a:pt x="0" y="21600"/>
                </a:cubicBezTo>
                <a:cubicBezTo>
                  <a:pt x="0" y="20100"/>
                  <a:pt x="0" y="20100"/>
                  <a:pt x="0" y="20100"/>
                </a:cubicBezTo>
                <a:cubicBezTo>
                  <a:pt x="0" y="19800"/>
                  <a:pt x="281" y="19500"/>
                  <a:pt x="842" y="19500"/>
                </a:cubicBezTo>
                <a:cubicBezTo>
                  <a:pt x="20758" y="19500"/>
                  <a:pt x="20758" y="19500"/>
                  <a:pt x="20758" y="19500"/>
                </a:cubicBezTo>
                <a:cubicBezTo>
                  <a:pt x="21319" y="19500"/>
                  <a:pt x="21600" y="19800"/>
                  <a:pt x="21600" y="20100"/>
                </a:cubicBezTo>
                <a:close/>
                <a:moveTo>
                  <a:pt x="5610" y="7800"/>
                </a:moveTo>
                <a:cubicBezTo>
                  <a:pt x="5610" y="17100"/>
                  <a:pt x="5610" y="17100"/>
                  <a:pt x="5610" y="17100"/>
                </a:cubicBezTo>
                <a:cubicBezTo>
                  <a:pt x="7013" y="17100"/>
                  <a:pt x="7013" y="17100"/>
                  <a:pt x="7013" y="17100"/>
                </a:cubicBezTo>
                <a:cubicBezTo>
                  <a:pt x="7013" y="7800"/>
                  <a:pt x="7013" y="7800"/>
                  <a:pt x="7013" y="7800"/>
                </a:cubicBezTo>
                <a:cubicBezTo>
                  <a:pt x="10099" y="7800"/>
                  <a:pt x="10099" y="7800"/>
                  <a:pt x="10099" y="7800"/>
                </a:cubicBezTo>
                <a:cubicBezTo>
                  <a:pt x="10099" y="17100"/>
                  <a:pt x="10099" y="17100"/>
                  <a:pt x="10099" y="17100"/>
                </a:cubicBezTo>
                <a:cubicBezTo>
                  <a:pt x="11501" y="17100"/>
                  <a:pt x="11501" y="17100"/>
                  <a:pt x="11501" y="17100"/>
                </a:cubicBezTo>
                <a:cubicBezTo>
                  <a:pt x="11501" y="7800"/>
                  <a:pt x="11501" y="7800"/>
                  <a:pt x="11501" y="7800"/>
                </a:cubicBezTo>
                <a:cubicBezTo>
                  <a:pt x="14306" y="7800"/>
                  <a:pt x="14306" y="7800"/>
                  <a:pt x="14306" y="7800"/>
                </a:cubicBezTo>
                <a:cubicBezTo>
                  <a:pt x="14306" y="17100"/>
                  <a:pt x="14306" y="17100"/>
                  <a:pt x="14306" y="17100"/>
                </a:cubicBezTo>
                <a:cubicBezTo>
                  <a:pt x="15709" y="17100"/>
                  <a:pt x="15709" y="17100"/>
                  <a:pt x="15709" y="17100"/>
                </a:cubicBezTo>
                <a:cubicBezTo>
                  <a:pt x="15709" y="7800"/>
                  <a:pt x="15709" y="7800"/>
                  <a:pt x="15709" y="7800"/>
                </a:cubicBezTo>
                <a:cubicBezTo>
                  <a:pt x="18795" y="7800"/>
                  <a:pt x="18795" y="7800"/>
                  <a:pt x="18795" y="7800"/>
                </a:cubicBezTo>
                <a:cubicBezTo>
                  <a:pt x="18795" y="17100"/>
                  <a:pt x="18795" y="17100"/>
                  <a:pt x="18795" y="17100"/>
                </a:cubicBezTo>
                <a:cubicBezTo>
                  <a:pt x="19356" y="17100"/>
                  <a:pt x="19356" y="17100"/>
                  <a:pt x="19356" y="17100"/>
                </a:cubicBezTo>
                <a:cubicBezTo>
                  <a:pt x="19636" y="17100"/>
                  <a:pt x="20197" y="17400"/>
                  <a:pt x="20197" y="17700"/>
                </a:cubicBezTo>
                <a:cubicBezTo>
                  <a:pt x="20197" y="18600"/>
                  <a:pt x="20197" y="18600"/>
                  <a:pt x="20197" y="18600"/>
                </a:cubicBezTo>
                <a:cubicBezTo>
                  <a:pt x="1403" y="18600"/>
                  <a:pt x="1403" y="18600"/>
                  <a:pt x="1403" y="18600"/>
                </a:cubicBezTo>
                <a:cubicBezTo>
                  <a:pt x="1403" y="17700"/>
                  <a:pt x="1403" y="17700"/>
                  <a:pt x="1403" y="17700"/>
                </a:cubicBezTo>
                <a:cubicBezTo>
                  <a:pt x="1403" y="17400"/>
                  <a:pt x="1683" y="17100"/>
                  <a:pt x="2244" y="17100"/>
                </a:cubicBezTo>
                <a:cubicBezTo>
                  <a:pt x="2805" y="17100"/>
                  <a:pt x="2805" y="17100"/>
                  <a:pt x="2805" y="17100"/>
                </a:cubicBezTo>
                <a:cubicBezTo>
                  <a:pt x="2805" y="7800"/>
                  <a:pt x="2805" y="7800"/>
                  <a:pt x="2805" y="7800"/>
                </a:cubicBezTo>
                <a:lnTo>
                  <a:pt x="5610" y="7800"/>
                </a:lnTo>
                <a:close/>
              </a:path>
            </a:pathLst>
          </a:custGeom>
          <a:solidFill>
            <a:schemeClr val="accent3"/>
          </a:solidFill>
          <a:ln w="12700">
            <a:miter lim="400000"/>
          </a:ln>
        </p:spPr>
        <p:txBody>
          <a:bodyPr lIns="60960" tIns="60960" rIns="60960" bIns="60960"/>
          <a:lstStyle/>
          <a:p>
            <a:pPr marL="0" marR="0" lvl="0" indent="0" algn="l" defTabSz="609600" rtl="0" eaLnBrk="1" fontAlgn="auto" latinLnBrk="0" hangingPunct="0">
              <a:lnSpc>
                <a:spcPct val="100000"/>
              </a:lnSpc>
              <a:spcBef>
                <a:spcPts val="0"/>
              </a:spcBef>
              <a:spcAft>
                <a:spcPts val="0"/>
              </a:spcAft>
              <a:buClrTx/>
              <a:buSzTx/>
              <a:buFontTx/>
              <a:buNone/>
              <a:tabLst/>
              <a:defRPr/>
            </a:pPr>
            <a:endParaRPr kumimoji="0" sz="2400" b="0" i="0" u="none" strike="noStrike" kern="0" cap="none" spc="0" normalizeH="0" baseline="0" noProof="0">
              <a:ln>
                <a:noFill/>
              </a:ln>
              <a:solidFill>
                <a:srgbClr val="000000"/>
              </a:solidFill>
              <a:effectLst/>
              <a:uLnTx/>
              <a:uFillTx/>
              <a:latin typeface="Calibri"/>
              <a:ea typeface="+mn-ea"/>
              <a:cs typeface="Calibri"/>
              <a:sym typeface="Calibri"/>
            </a:endParaRPr>
          </a:p>
        </p:txBody>
      </p:sp>
      <p:sp>
        <p:nvSpPr>
          <p:cNvPr id="91" name="Shape">
            <a:extLst>
              <a:ext uri="{FF2B5EF4-FFF2-40B4-BE49-F238E27FC236}">
                <a16:creationId xmlns:a16="http://schemas.microsoft.com/office/drawing/2014/main" id="{A39478F1-677B-1D4C-93DA-D1D3DF9A506F}"/>
              </a:ext>
            </a:extLst>
          </p:cNvPr>
          <p:cNvSpPr/>
          <p:nvPr/>
        </p:nvSpPr>
        <p:spPr>
          <a:xfrm>
            <a:off x="10111842" y="3227043"/>
            <a:ext cx="357717" cy="325967"/>
          </a:xfrm>
          <a:custGeom>
            <a:avLst/>
            <a:gdLst/>
            <a:ahLst/>
            <a:cxnLst>
              <a:cxn ang="0">
                <a:pos x="wd2" y="hd2"/>
              </a:cxn>
              <a:cxn ang="5400000">
                <a:pos x="wd2" y="hd2"/>
              </a:cxn>
              <a:cxn ang="10800000">
                <a:pos x="wd2" y="hd2"/>
              </a:cxn>
              <a:cxn ang="16200000">
                <a:pos x="wd2" y="hd2"/>
              </a:cxn>
            </a:cxnLst>
            <a:rect l="0" t="0" r="r" b="b"/>
            <a:pathLst>
              <a:path w="21600" h="21600" extrusionOk="0">
                <a:moveTo>
                  <a:pt x="14400" y="11865"/>
                </a:moveTo>
                <a:cubicBezTo>
                  <a:pt x="14400" y="12169"/>
                  <a:pt x="14123" y="12169"/>
                  <a:pt x="14123" y="12169"/>
                </a:cubicBezTo>
                <a:cubicBezTo>
                  <a:pt x="12462" y="12473"/>
                  <a:pt x="12462" y="12473"/>
                  <a:pt x="12462" y="12473"/>
                </a:cubicBezTo>
                <a:cubicBezTo>
                  <a:pt x="12185" y="12777"/>
                  <a:pt x="12185" y="13082"/>
                  <a:pt x="11908" y="13386"/>
                </a:cubicBezTo>
                <a:cubicBezTo>
                  <a:pt x="12462" y="13994"/>
                  <a:pt x="12738" y="14299"/>
                  <a:pt x="13015" y="14907"/>
                </a:cubicBezTo>
                <a:cubicBezTo>
                  <a:pt x="13015" y="14907"/>
                  <a:pt x="13015" y="14907"/>
                  <a:pt x="13015" y="15211"/>
                </a:cubicBezTo>
                <a:cubicBezTo>
                  <a:pt x="13015" y="15211"/>
                  <a:pt x="13015" y="15211"/>
                  <a:pt x="13015" y="15211"/>
                </a:cubicBezTo>
                <a:cubicBezTo>
                  <a:pt x="12738" y="15820"/>
                  <a:pt x="11631" y="17037"/>
                  <a:pt x="11354" y="17037"/>
                </a:cubicBezTo>
                <a:cubicBezTo>
                  <a:pt x="11077" y="17037"/>
                  <a:pt x="11077" y="17037"/>
                  <a:pt x="11077" y="17037"/>
                </a:cubicBezTo>
                <a:cubicBezTo>
                  <a:pt x="9692" y="16124"/>
                  <a:pt x="9692" y="16124"/>
                  <a:pt x="9692" y="16124"/>
                </a:cubicBezTo>
                <a:cubicBezTo>
                  <a:pt x="9415" y="16124"/>
                  <a:pt x="9138" y="16124"/>
                  <a:pt x="8862" y="16428"/>
                </a:cubicBezTo>
                <a:cubicBezTo>
                  <a:pt x="8862" y="17037"/>
                  <a:pt x="8862" y="17645"/>
                  <a:pt x="8585" y="18254"/>
                </a:cubicBezTo>
                <a:cubicBezTo>
                  <a:pt x="8585" y="18558"/>
                  <a:pt x="8308" y="18558"/>
                  <a:pt x="8308" y="18558"/>
                </a:cubicBezTo>
                <a:cubicBezTo>
                  <a:pt x="6092" y="18558"/>
                  <a:pt x="6092" y="18558"/>
                  <a:pt x="6092" y="18558"/>
                </a:cubicBezTo>
                <a:cubicBezTo>
                  <a:pt x="6092" y="18558"/>
                  <a:pt x="5815" y="18558"/>
                  <a:pt x="5815" y="18254"/>
                </a:cubicBezTo>
                <a:cubicBezTo>
                  <a:pt x="5538" y="16428"/>
                  <a:pt x="5538" y="16428"/>
                  <a:pt x="5538" y="16428"/>
                </a:cubicBezTo>
                <a:cubicBezTo>
                  <a:pt x="5262" y="16428"/>
                  <a:pt x="4985" y="16124"/>
                  <a:pt x="4708" y="16124"/>
                </a:cubicBezTo>
                <a:cubicBezTo>
                  <a:pt x="3600" y="17037"/>
                  <a:pt x="3600" y="17037"/>
                  <a:pt x="3600" y="17037"/>
                </a:cubicBezTo>
                <a:cubicBezTo>
                  <a:pt x="3323" y="17037"/>
                  <a:pt x="3323" y="17037"/>
                  <a:pt x="3323" y="17037"/>
                </a:cubicBezTo>
                <a:cubicBezTo>
                  <a:pt x="3046" y="17037"/>
                  <a:pt x="3046" y="17037"/>
                  <a:pt x="3046" y="17037"/>
                </a:cubicBezTo>
                <a:cubicBezTo>
                  <a:pt x="2769" y="16732"/>
                  <a:pt x="1385" y="15515"/>
                  <a:pt x="1385" y="15211"/>
                </a:cubicBezTo>
                <a:cubicBezTo>
                  <a:pt x="1385" y="14907"/>
                  <a:pt x="1385" y="14907"/>
                  <a:pt x="1385" y="14907"/>
                </a:cubicBezTo>
                <a:cubicBezTo>
                  <a:pt x="1938" y="14299"/>
                  <a:pt x="2215" y="13994"/>
                  <a:pt x="2492" y="13386"/>
                </a:cubicBezTo>
                <a:cubicBezTo>
                  <a:pt x="2215" y="13082"/>
                  <a:pt x="2215" y="12777"/>
                  <a:pt x="2215" y="12473"/>
                </a:cubicBezTo>
                <a:cubicBezTo>
                  <a:pt x="277" y="12169"/>
                  <a:pt x="277" y="12169"/>
                  <a:pt x="277" y="12169"/>
                </a:cubicBezTo>
                <a:cubicBezTo>
                  <a:pt x="277" y="12169"/>
                  <a:pt x="0" y="12169"/>
                  <a:pt x="0" y="11865"/>
                </a:cubicBezTo>
                <a:cubicBezTo>
                  <a:pt x="0" y="9735"/>
                  <a:pt x="0" y="9735"/>
                  <a:pt x="0" y="9735"/>
                </a:cubicBezTo>
                <a:cubicBezTo>
                  <a:pt x="0" y="9431"/>
                  <a:pt x="277" y="9127"/>
                  <a:pt x="277" y="9127"/>
                </a:cubicBezTo>
                <a:cubicBezTo>
                  <a:pt x="2215" y="8823"/>
                  <a:pt x="2215" y="8823"/>
                  <a:pt x="2215" y="8823"/>
                </a:cubicBezTo>
                <a:cubicBezTo>
                  <a:pt x="2215" y="8518"/>
                  <a:pt x="2215" y="8214"/>
                  <a:pt x="2492" y="7910"/>
                </a:cubicBezTo>
                <a:cubicBezTo>
                  <a:pt x="2215" y="7606"/>
                  <a:pt x="1938" y="6997"/>
                  <a:pt x="1385" y="6693"/>
                </a:cubicBezTo>
                <a:cubicBezTo>
                  <a:pt x="1385" y="6389"/>
                  <a:pt x="1385" y="6389"/>
                  <a:pt x="1385" y="6389"/>
                </a:cubicBezTo>
                <a:cubicBezTo>
                  <a:pt x="1385" y="6389"/>
                  <a:pt x="1385" y="6085"/>
                  <a:pt x="1385" y="6085"/>
                </a:cubicBezTo>
                <a:cubicBezTo>
                  <a:pt x="1662" y="5780"/>
                  <a:pt x="3046" y="4259"/>
                  <a:pt x="3323" y="4259"/>
                </a:cubicBezTo>
                <a:cubicBezTo>
                  <a:pt x="3323" y="4259"/>
                  <a:pt x="3323" y="4259"/>
                  <a:pt x="3600" y="4259"/>
                </a:cubicBezTo>
                <a:cubicBezTo>
                  <a:pt x="4708" y="5476"/>
                  <a:pt x="4708" y="5476"/>
                  <a:pt x="4708" y="5476"/>
                </a:cubicBezTo>
                <a:cubicBezTo>
                  <a:pt x="4985" y="5476"/>
                  <a:pt x="5262" y="5172"/>
                  <a:pt x="5538" y="5172"/>
                </a:cubicBezTo>
                <a:cubicBezTo>
                  <a:pt x="5815" y="4563"/>
                  <a:pt x="5815" y="3955"/>
                  <a:pt x="5815" y="3346"/>
                </a:cubicBezTo>
                <a:cubicBezTo>
                  <a:pt x="5815" y="3042"/>
                  <a:pt x="6092" y="3042"/>
                  <a:pt x="6092" y="3042"/>
                </a:cubicBezTo>
                <a:cubicBezTo>
                  <a:pt x="8308" y="3042"/>
                  <a:pt x="8308" y="3042"/>
                  <a:pt x="8308" y="3042"/>
                </a:cubicBezTo>
                <a:cubicBezTo>
                  <a:pt x="8308" y="3042"/>
                  <a:pt x="8585" y="3042"/>
                  <a:pt x="8585" y="3346"/>
                </a:cubicBezTo>
                <a:cubicBezTo>
                  <a:pt x="8862" y="5172"/>
                  <a:pt x="8862" y="5172"/>
                  <a:pt x="8862" y="5172"/>
                </a:cubicBezTo>
                <a:cubicBezTo>
                  <a:pt x="9138" y="5172"/>
                  <a:pt x="9415" y="5476"/>
                  <a:pt x="9692" y="5476"/>
                </a:cubicBezTo>
                <a:cubicBezTo>
                  <a:pt x="11077" y="4259"/>
                  <a:pt x="11077" y="4259"/>
                  <a:pt x="11077" y="4259"/>
                </a:cubicBezTo>
                <a:cubicBezTo>
                  <a:pt x="11077" y="4259"/>
                  <a:pt x="11077" y="4259"/>
                  <a:pt x="11354" y="4259"/>
                </a:cubicBezTo>
                <a:cubicBezTo>
                  <a:pt x="11354" y="4259"/>
                  <a:pt x="11354" y="4259"/>
                  <a:pt x="11354" y="4259"/>
                </a:cubicBezTo>
                <a:cubicBezTo>
                  <a:pt x="11631" y="4563"/>
                  <a:pt x="13015" y="6085"/>
                  <a:pt x="13015" y="6389"/>
                </a:cubicBezTo>
                <a:cubicBezTo>
                  <a:pt x="13015" y="6389"/>
                  <a:pt x="13015" y="6389"/>
                  <a:pt x="13015" y="6693"/>
                </a:cubicBezTo>
                <a:cubicBezTo>
                  <a:pt x="12738" y="6997"/>
                  <a:pt x="12462" y="7606"/>
                  <a:pt x="11908" y="7910"/>
                </a:cubicBezTo>
                <a:cubicBezTo>
                  <a:pt x="12185" y="8214"/>
                  <a:pt x="12185" y="8518"/>
                  <a:pt x="12462" y="9127"/>
                </a:cubicBezTo>
                <a:cubicBezTo>
                  <a:pt x="14123" y="9127"/>
                  <a:pt x="14123" y="9127"/>
                  <a:pt x="14123" y="9127"/>
                </a:cubicBezTo>
                <a:cubicBezTo>
                  <a:pt x="14123" y="9431"/>
                  <a:pt x="14400" y="9431"/>
                  <a:pt x="14400" y="9735"/>
                </a:cubicBezTo>
                <a:lnTo>
                  <a:pt x="14400" y="11865"/>
                </a:lnTo>
                <a:close/>
                <a:moveTo>
                  <a:pt x="7200" y="7606"/>
                </a:moveTo>
                <a:cubicBezTo>
                  <a:pt x="5815" y="7606"/>
                  <a:pt x="4431" y="9127"/>
                  <a:pt x="4431" y="10648"/>
                </a:cubicBezTo>
                <a:cubicBezTo>
                  <a:pt x="4431" y="12473"/>
                  <a:pt x="5815" y="13994"/>
                  <a:pt x="7200" y="13994"/>
                </a:cubicBezTo>
                <a:cubicBezTo>
                  <a:pt x="8862" y="13994"/>
                  <a:pt x="9969" y="12473"/>
                  <a:pt x="9969" y="10648"/>
                </a:cubicBezTo>
                <a:cubicBezTo>
                  <a:pt x="9969" y="9127"/>
                  <a:pt x="8862" y="7606"/>
                  <a:pt x="7200" y="7606"/>
                </a:cubicBezTo>
                <a:close/>
                <a:moveTo>
                  <a:pt x="21600" y="5476"/>
                </a:moveTo>
                <a:cubicBezTo>
                  <a:pt x="21600" y="5476"/>
                  <a:pt x="19938" y="5780"/>
                  <a:pt x="19938" y="5780"/>
                </a:cubicBezTo>
                <a:cubicBezTo>
                  <a:pt x="19662" y="6085"/>
                  <a:pt x="19662" y="6085"/>
                  <a:pt x="19385" y="6389"/>
                </a:cubicBezTo>
                <a:cubicBezTo>
                  <a:pt x="19662" y="6693"/>
                  <a:pt x="19938" y="7910"/>
                  <a:pt x="19938" y="7910"/>
                </a:cubicBezTo>
                <a:cubicBezTo>
                  <a:pt x="19938" y="8214"/>
                  <a:pt x="19938" y="8214"/>
                  <a:pt x="19938" y="8214"/>
                </a:cubicBezTo>
                <a:cubicBezTo>
                  <a:pt x="19938" y="8214"/>
                  <a:pt x="18831" y="9127"/>
                  <a:pt x="18554" y="9127"/>
                </a:cubicBezTo>
                <a:cubicBezTo>
                  <a:pt x="18554" y="9127"/>
                  <a:pt x="17723" y="7910"/>
                  <a:pt x="17446" y="7606"/>
                </a:cubicBezTo>
                <a:cubicBezTo>
                  <a:pt x="17446" y="7606"/>
                  <a:pt x="17446" y="7606"/>
                  <a:pt x="17169" y="7606"/>
                </a:cubicBezTo>
                <a:cubicBezTo>
                  <a:pt x="17169" y="7606"/>
                  <a:pt x="16892" y="7606"/>
                  <a:pt x="16892" y="7606"/>
                </a:cubicBezTo>
                <a:cubicBezTo>
                  <a:pt x="16892" y="7910"/>
                  <a:pt x="16062" y="9127"/>
                  <a:pt x="15785" y="9127"/>
                </a:cubicBezTo>
                <a:cubicBezTo>
                  <a:pt x="15785" y="9127"/>
                  <a:pt x="14677" y="8214"/>
                  <a:pt x="14400" y="8214"/>
                </a:cubicBezTo>
                <a:cubicBezTo>
                  <a:pt x="14400" y="8214"/>
                  <a:pt x="14400" y="8214"/>
                  <a:pt x="14400" y="7910"/>
                </a:cubicBezTo>
                <a:cubicBezTo>
                  <a:pt x="14400" y="7910"/>
                  <a:pt x="14954" y="6693"/>
                  <a:pt x="14954" y="6389"/>
                </a:cubicBezTo>
                <a:cubicBezTo>
                  <a:pt x="14677" y="6085"/>
                  <a:pt x="14677" y="6085"/>
                  <a:pt x="14677" y="5780"/>
                </a:cubicBezTo>
                <a:cubicBezTo>
                  <a:pt x="14400" y="5780"/>
                  <a:pt x="13015" y="5476"/>
                  <a:pt x="13015" y="5476"/>
                </a:cubicBezTo>
                <a:cubicBezTo>
                  <a:pt x="13015" y="3651"/>
                  <a:pt x="13015" y="3651"/>
                  <a:pt x="13015" y="3651"/>
                </a:cubicBezTo>
                <a:cubicBezTo>
                  <a:pt x="13015" y="3346"/>
                  <a:pt x="14400" y="3346"/>
                  <a:pt x="14677" y="3346"/>
                </a:cubicBezTo>
                <a:cubicBezTo>
                  <a:pt x="14677" y="3042"/>
                  <a:pt x="14677" y="2738"/>
                  <a:pt x="14954" y="2738"/>
                </a:cubicBezTo>
                <a:cubicBezTo>
                  <a:pt x="14954" y="2434"/>
                  <a:pt x="14400" y="1217"/>
                  <a:pt x="14400" y="913"/>
                </a:cubicBezTo>
                <a:cubicBezTo>
                  <a:pt x="14400" y="913"/>
                  <a:pt x="14400" y="913"/>
                  <a:pt x="14400" y="913"/>
                </a:cubicBezTo>
                <a:cubicBezTo>
                  <a:pt x="14677" y="913"/>
                  <a:pt x="15785" y="0"/>
                  <a:pt x="15785" y="0"/>
                </a:cubicBezTo>
                <a:cubicBezTo>
                  <a:pt x="16062" y="0"/>
                  <a:pt x="16892" y="1217"/>
                  <a:pt x="16892" y="1521"/>
                </a:cubicBezTo>
                <a:cubicBezTo>
                  <a:pt x="16892" y="1217"/>
                  <a:pt x="17169" y="1217"/>
                  <a:pt x="17169" y="1217"/>
                </a:cubicBezTo>
                <a:cubicBezTo>
                  <a:pt x="17446" y="1217"/>
                  <a:pt x="17446" y="1217"/>
                  <a:pt x="17446" y="1521"/>
                </a:cubicBezTo>
                <a:cubicBezTo>
                  <a:pt x="17723" y="913"/>
                  <a:pt x="18277" y="304"/>
                  <a:pt x="18554" y="0"/>
                </a:cubicBezTo>
                <a:cubicBezTo>
                  <a:pt x="18554" y="0"/>
                  <a:pt x="18554" y="0"/>
                  <a:pt x="18554" y="0"/>
                </a:cubicBezTo>
                <a:cubicBezTo>
                  <a:pt x="18831" y="0"/>
                  <a:pt x="19938" y="608"/>
                  <a:pt x="19938" y="913"/>
                </a:cubicBezTo>
                <a:cubicBezTo>
                  <a:pt x="19938" y="913"/>
                  <a:pt x="19938" y="913"/>
                  <a:pt x="19938" y="913"/>
                </a:cubicBezTo>
                <a:cubicBezTo>
                  <a:pt x="19938" y="1217"/>
                  <a:pt x="19662" y="2434"/>
                  <a:pt x="19385" y="2738"/>
                </a:cubicBezTo>
                <a:cubicBezTo>
                  <a:pt x="19662" y="2738"/>
                  <a:pt x="19662" y="3042"/>
                  <a:pt x="19938" y="3346"/>
                </a:cubicBezTo>
                <a:cubicBezTo>
                  <a:pt x="19938" y="3346"/>
                  <a:pt x="21600" y="3346"/>
                  <a:pt x="21600" y="3651"/>
                </a:cubicBezTo>
                <a:lnTo>
                  <a:pt x="21600" y="5476"/>
                </a:lnTo>
                <a:close/>
                <a:moveTo>
                  <a:pt x="21600" y="17949"/>
                </a:moveTo>
                <a:cubicBezTo>
                  <a:pt x="21600" y="17949"/>
                  <a:pt x="19938" y="18254"/>
                  <a:pt x="19938" y="18254"/>
                </a:cubicBezTo>
                <a:cubicBezTo>
                  <a:pt x="19662" y="18558"/>
                  <a:pt x="19662" y="18558"/>
                  <a:pt x="19385" y="18862"/>
                </a:cubicBezTo>
                <a:cubicBezTo>
                  <a:pt x="19662" y="19166"/>
                  <a:pt x="19938" y="20383"/>
                  <a:pt x="19938" y="20687"/>
                </a:cubicBezTo>
                <a:cubicBezTo>
                  <a:pt x="19938" y="20687"/>
                  <a:pt x="19938" y="20687"/>
                  <a:pt x="19938" y="20687"/>
                </a:cubicBezTo>
                <a:cubicBezTo>
                  <a:pt x="19938" y="20687"/>
                  <a:pt x="18831" y="21600"/>
                  <a:pt x="18554" y="21600"/>
                </a:cubicBezTo>
                <a:cubicBezTo>
                  <a:pt x="18554" y="21600"/>
                  <a:pt x="17723" y="20383"/>
                  <a:pt x="17446" y="20079"/>
                </a:cubicBezTo>
                <a:cubicBezTo>
                  <a:pt x="17446" y="20079"/>
                  <a:pt x="17446" y="20079"/>
                  <a:pt x="17169" y="20079"/>
                </a:cubicBezTo>
                <a:cubicBezTo>
                  <a:pt x="17169" y="20079"/>
                  <a:pt x="16892" y="20079"/>
                  <a:pt x="16892" y="20079"/>
                </a:cubicBezTo>
                <a:cubicBezTo>
                  <a:pt x="16892" y="20383"/>
                  <a:pt x="16062" y="21600"/>
                  <a:pt x="15785" y="21600"/>
                </a:cubicBezTo>
                <a:cubicBezTo>
                  <a:pt x="15785" y="21600"/>
                  <a:pt x="14677" y="20687"/>
                  <a:pt x="14400" y="20687"/>
                </a:cubicBezTo>
                <a:cubicBezTo>
                  <a:pt x="14400" y="20687"/>
                  <a:pt x="14400" y="20687"/>
                  <a:pt x="14400" y="20687"/>
                </a:cubicBezTo>
                <a:cubicBezTo>
                  <a:pt x="14400" y="20383"/>
                  <a:pt x="14954" y="19166"/>
                  <a:pt x="14954" y="18862"/>
                </a:cubicBezTo>
                <a:cubicBezTo>
                  <a:pt x="14677" y="18558"/>
                  <a:pt x="14677" y="18558"/>
                  <a:pt x="14677" y="18254"/>
                </a:cubicBezTo>
                <a:cubicBezTo>
                  <a:pt x="14400" y="18254"/>
                  <a:pt x="13015" y="17949"/>
                  <a:pt x="13015" y="17949"/>
                </a:cubicBezTo>
                <a:cubicBezTo>
                  <a:pt x="13015" y="16124"/>
                  <a:pt x="13015" y="16124"/>
                  <a:pt x="13015" y="16124"/>
                </a:cubicBezTo>
                <a:cubicBezTo>
                  <a:pt x="13015" y="15820"/>
                  <a:pt x="14400" y="15820"/>
                  <a:pt x="14677" y="15820"/>
                </a:cubicBezTo>
                <a:cubicBezTo>
                  <a:pt x="14677" y="15515"/>
                  <a:pt x="14677" y="15211"/>
                  <a:pt x="14954" y="15211"/>
                </a:cubicBezTo>
                <a:cubicBezTo>
                  <a:pt x="14954" y="14907"/>
                  <a:pt x="14400" y="13690"/>
                  <a:pt x="14400" y="13386"/>
                </a:cubicBezTo>
                <a:cubicBezTo>
                  <a:pt x="14400" y="13386"/>
                  <a:pt x="14400" y="13386"/>
                  <a:pt x="14400" y="13386"/>
                </a:cubicBezTo>
                <a:cubicBezTo>
                  <a:pt x="14677" y="13386"/>
                  <a:pt x="15785" y="12473"/>
                  <a:pt x="15785" y="12473"/>
                </a:cubicBezTo>
                <a:cubicBezTo>
                  <a:pt x="16062" y="12473"/>
                  <a:pt x="16892" y="13690"/>
                  <a:pt x="16892" y="13994"/>
                </a:cubicBezTo>
                <a:cubicBezTo>
                  <a:pt x="16892" y="13994"/>
                  <a:pt x="17169" y="13994"/>
                  <a:pt x="17169" y="13994"/>
                </a:cubicBezTo>
                <a:cubicBezTo>
                  <a:pt x="17446" y="13994"/>
                  <a:pt x="17446" y="13994"/>
                  <a:pt x="17446" y="13994"/>
                </a:cubicBezTo>
                <a:cubicBezTo>
                  <a:pt x="17723" y="13386"/>
                  <a:pt x="18277" y="13082"/>
                  <a:pt x="18554" y="12473"/>
                </a:cubicBezTo>
                <a:cubicBezTo>
                  <a:pt x="18554" y="12473"/>
                  <a:pt x="18554" y="12473"/>
                  <a:pt x="18554" y="12473"/>
                </a:cubicBezTo>
                <a:cubicBezTo>
                  <a:pt x="18831" y="12473"/>
                  <a:pt x="19938" y="13386"/>
                  <a:pt x="19938" y="13386"/>
                </a:cubicBezTo>
                <a:cubicBezTo>
                  <a:pt x="19938" y="13386"/>
                  <a:pt x="19938" y="13386"/>
                  <a:pt x="19938" y="13386"/>
                </a:cubicBezTo>
                <a:cubicBezTo>
                  <a:pt x="19938" y="13690"/>
                  <a:pt x="19662" y="14907"/>
                  <a:pt x="19385" y="15211"/>
                </a:cubicBezTo>
                <a:cubicBezTo>
                  <a:pt x="19662" y="15211"/>
                  <a:pt x="19662" y="15515"/>
                  <a:pt x="19938" y="15820"/>
                </a:cubicBezTo>
                <a:cubicBezTo>
                  <a:pt x="19938" y="15820"/>
                  <a:pt x="21600" y="15820"/>
                  <a:pt x="21600" y="16124"/>
                </a:cubicBezTo>
                <a:lnTo>
                  <a:pt x="21600" y="17949"/>
                </a:lnTo>
                <a:close/>
                <a:moveTo>
                  <a:pt x="17169" y="3042"/>
                </a:moveTo>
                <a:cubicBezTo>
                  <a:pt x="16338" y="3042"/>
                  <a:pt x="15785" y="3651"/>
                  <a:pt x="15785" y="4563"/>
                </a:cubicBezTo>
                <a:cubicBezTo>
                  <a:pt x="15785" y="5476"/>
                  <a:pt x="16338" y="6085"/>
                  <a:pt x="17169" y="6085"/>
                </a:cubicBezTo>
                <a:cubicBezTo>
                  <a:pt x="18000" y="6085"/>
                  <a:pt x="18554" y="5476"/>
                  <a:pt x="18554" y="4563"/>
                </a:cubicBezTo>
                <a:cubicBezTo>
                  <a:pt x="18554" y="3651"/>
                  <a:pt x="18000" y="3042"/>
                  <a:pt x="17169" y="3042"/>
                </a:cubicBezTo>
                <a:close/>
                <a:moveTo>
                  <a:pt x="17169" y="15515"/>
                </a:moveTo>
                <a:cubicBezTo>
                  <a:pt x="16338" y="15515"/>
                  <a:pt x="15785" y="16124"/>
                  <a:pt x="15785" y="17037"/>
                </a:cubicBezTo>
                <a:cubicBezTo>
                  <a:pt x="15785" y="17949"/>
                  <a:pt x="16338" y="18558"/>
                  <a:pt x="17169" y="18558"/>
                </a:cubicBezTo>
                <a:cubicBezTo>
                  <a:pt x="18000" y="18558"/>
                  <a:pt x="18554" y="17949"/>
                  <a:pt x="18554" y="17037"/>
                </a:cubicBezTo>
                <a:cubicBezTo>
                  <a:pt x="18554" y="16124"/>
                  <a:pt x="18000" y="15515"/>
                  <a:pt x="17169" y="15515"/>
                </a:cubicBezTo>
                <a:close/>
              </a:path>
            </a:pathLst>
          </a:custGeom>
          <a:solidFill>
            <a:schemeClr val="accent6"/>
          </a:solidFill>
          <a:ln w="12700">
            <a:miter lim="400000"/>
          </a:ln>
        </p:spPr>
        <p:txBody>
          <a:bodyPr lIns="60960" tIns="60960" rIns="60960" bIns="60960"/>
          <a:lstStyle/>
          <a:p>
            <a:pPr marL="0" marR="0" lvl="0" indent="0" algn="l" defTabSz="609600" rtl="0" eaLnBrk="1" fontAlgn="auto" latinLnBrk="0" hangingPunct="0">
              <a:lnSpc>
                <a:spcPct val="100000"/>
              </a:lnSpc>
              <a:spcBef>
                <a:spcPts val="0"/>
              </a:spcBef>
              <a:spcAft>
                <a:spcPts val="0"/>
              </a:spcAft>
              <a:buClrTx/>
              <a:buSzTx/>
              <a:buFontTx/>
              <a:buNone/>
              <a:tabLst/>
              <a:defRPr/>
            </a:pPr>
            <a:endParaRPr kumimoji="0" sz="2400" b="0" i="0" u="none" strike="noStrike" kern="0" cap="none" spc="0" normalizeH="0" baseline="0" noProof="0">
              <a:ln>
                <a:noFill/>
              </a:ln>
              <a:solidFill>
                <a:srgbClr val="000000"/>
              </a:solidFill>
              <a:effectLst/>
              <a:uLnTx/>
              <a:uFillTx/>
              <a:latin typeface="Calibri"/>
              <a:ea typeface="+mn-ea"/>
              <a:cs typeface="Calibri"/>
              <a:sym typeface="Calibri"/>
            </a:endParaRPr>
          </a:p>
        </p:txBody>
      </p:sp>
      <p:sp>
        <p:nvSpPr>
          <p:cNvPr id="92" name="Shape">
            <a:extLst>
              <a:ext uri="{FF2B5EF4-FFF2-40B4-BE49-F238E27FC236}">
                <a16:creationId xmlns:a16="http://schemas.microsoft.com/office/drawing/2014/main" id="{97E6DF16-4796-A744-958A-CCFEAF6F6C03}"/>
              </a:ext>
            </a:extLst>
          </p:cNvPr>
          <p:cNvSpPr/>
          <p:nvPr/>
        </p:nvSpPr>
        <p:spPr>
          <a:xfrm>
            <a:off x="8737554" y="3717506"/>
            <a:ext cx="251465" cy="297186"/>
          </a:xfrm>
          <a:custGeom>
            <a:avLst/>
            <a:gdLst/>
            <a:ahLst/>
            <a:cxnLst>
              <a:cxn ang="0">
                <a:pos x="wd2" y="hd2"/>
              </a:cxn>
              <a:cxn ang="5400000">
                <a:pos x="wd2" y="hd2"/>
              </a:cxn>
              <a:cxn ang="10800000">
                <a:pos x="wd2" y="hd2"/>
              </a:cxn>
              <a:cxn ang="16200000">
                <a:pos x="wd2" y="hd2"/>
              </a:cxn>
            </a:cxnLst>
            <a:rect l="0" t="0" r="r" b="b"/>
            <a:pathLst>
              <a:path w="21600" h="21600" extrusionOk="0">
                <a:moveTo>
                  <a:pt x="21600" y="7800"/>
                </a:moveTo>
                <a:cubicBezTo>
                  <a:pt x="21600" y="20400"/>
                  <a:pt x="21600" y="20400"/>
                  <a:pt x="21600" y="20400"/>
                </a:cubicBezTo>
                <a:cubicBezTo>
                  <a:pt x="21600" y="21300"/>
                  <a:pt x="21246" y="21600"/>
                  <a:pt x="20538" y="21600"/>
                </a:cubicBezTo>
                <a:cubicBezTo>
                  <a:pt x="1416" y="21600"/>
                  <a:pt x="1416" y="21600"/>
                  <a:pt x="1416" y="21600"/>
                </a:cubicBezTo>
                <a:cubicBezTo>
                  <a:pt x="354" y="21600"/>
                  <a:pt x="0" y="21300"/>
                  <a:pt x="0" y="20400"/>
                </a:cubicBezTo>
                <a:cubicBezTo>
                  <a:pt x="0" y="1200"/>
                  <a:pt x="0" y="1200"/>
                  <a:pt x="0" y="1200"/>
                </a:cubicBezTo>
                <a:cubicBezTo>
                  <a:pt x="0" y="600"/>
                  <a:pt x="354" y="0"/>
                  <a:pt x="1416" y="0"/>
                </a:cubicBezTo>
                <a:cubicBezTo>
                  <a:pt x="12748" y="0"/>
                  <a:pt x="12748" y="0"/>
                  <a:pt x="12748" y="0"/>
                </a:cubicBezTo>
                <a:cubicBezTo>
                  <a:pt x="12748" y="6600"/>
                  <a:pt x="12748" y="6600"/>
                  <a:pt x="12748" y="6600"/>
                </a:cubicBezTo>
                <a:cubicBezTo>
                  <a:pt x="12748" y="7200"/>
                  <a:pt x="13102" y="7800"/>
                  <a:pt x="14164" y="7800"/>
                </a:cubicBezTo>
                <a:lnTo>
                  <a:pt x="21600" y="7800"/>
                </a:lnTo>
                <a:close/>
                <a:moveTo>
                  <a:pt x="16289" y="9600"/>
                </a:moveTo>
                <a:cubicBezTo>
                  <a:pt x="16289" y="9600"/>
                  <a:pt x="15934" y="9300"/>
                  <a:pt x="15934" y="9300"/>
                </a:cubicBezTo>
                <a:cubicBezTo>
                  <a:pt x="5666" y="9300"/>
                  <a:pt x="5666" y="9300"/>
                  <a:pt x="5666" y="9300"/>
                </a:cubicBezTo>
                <a:cubicBezTo>
                  <a:pt x="5666" y="9300"/>
                  <a:pt x="5311" y="9600"/>
                  <a:pt x="5311" y="9600"/>
                </a:cubicBezTo>
                <a:cubicBezTo>
                  <a:pt x="5311" y="10500"/>
                  <a:pt x="5311" y="10500"/>
                  <a:pt x="5311" y="10500"/>
                </a:cubicBezTo>
                <a:cubicBezTo>
                  <a:pt x="5311" y="10800"/>
                  <a:pt x="5666" y="10800"/>
                  <a:pt x="5666" y="10800"/>
                </a:cubicBezTo>
                <a:cubicBezTo>
                  <a:pt x="15934" y="10800"/>
                  <a:pt x="15934" y="10800"/>
                  <a:pt x="15934" y="10800"/>
                </a:cubicBezTo>
                <a:cubicBezTo>
                  <a:pt x="15934" y="10800"/>
                  <a:pt x="16289" y="10800"/>
                  <a:pt x="16289" y="10500"/>
                </a:cubicBezTo>
                <a:lnTo>
                  <a:pt x="16289" y="9600"/>
                </a:lnTo>
                <a:close/>
                <a:moveTo>
                  <a:pt x="16289" y="12900"/>
                </a:moveTo>
                <a:cubicBezTo>
                  <a:pt x="16289" y="12600"/>
                  <a:pt x="15934" y="12300"/>
                  <a:pt x="15934" y="12300"/>
                </a:cubicBezTo>
                <a:cubicBezTo>
                  <a:pt x="5666" y="12300"/>
                  <a:pt x="5666" y="12300"/>
                  <a:pt x="5666" y="12300"/>
                </a:cubicBezTo>
                <a:cubicBezTo>
                  <a:pt x="5666" y="12300"/>
                  <a:pt x="5311" y="12600"/>
                  <a:pt x="5311" y="12900"/>
                </a:cubicBezTo>
                <a:cubicBezTo>
                  <a:pt x="5311" y="13500"/>
                  <a:pt x="5311" y="13500"/>
                  <a:pt x="5311" y="13500"/>
                </a:cubicBezTo>
                <a:cubicBezTo>
                  <a:pt x="5311" y="13800"/>
                  <a:pt x="5666" y="14100"/>
                  <a:pt x="5666" y="14100"/>
                </a:cubicBezTo>
                <a:cubicBezTo>
                  <a:pt x="15934" y="14100"/>
                  <a:pt x="15934" y="14100"/>
                  <a:pt x="15934" y="14100"/>
                </a:cubicBezTo>
                <a:cubicBezTo>
                  <a:pt x="15934" y="14100"/>
                  <a:pt x="16289" y="13800"/>
                  <a:pt x="16289" y="13500"/>
                </a:cubicBezTo>
                <a:lnTo>
                  <a:pt x="16289" y="12900"/>
                </a:lnTo>
                <a:close/>
                <a:moveTo>
                  <a:pt x="16289" y="15900"/>
                </a:moveTo>
                <a:cubicBezTo>
                  <a:pt x="16289" y="15600"/>
                  <a:pt x="15934" y="15600"/>
                  <a:pt x="15934" y="15600"/>
                </a:cubicBezTo>
                <a:cubicBezTo>
                  <a:pt x="5666" y="15600"/>
                  <a:pt x="5666" y="15600"/>
                  <a:pt x="5666" y="15600"/>
                </a:cubicBezTo>
                <a:cubicBezTo>
                  <a:pt x="5666" y="15600"/>
                  <a:pt x="5311" y="15600"/>
                  <a:pt x="5311" y="15900"/>
                </a:cubicBezTo>
                <a:cubicBezTo>
                  <a:pt x="5311" y="16800"/>
                  <a:pt x="5311" y="16800"/>
                  <a:pt x="5311" y="16800"/>
                </a:cubicBezTo>
                <a:cubicBezTo>
                  <a:pt x="5311" y="16800"/>
                  <a:pt x="5666" y="17100"/>
                  <a:pt x="5666" y="17100"/>
                </a:cubicBezTo>
                <a:cubicBezTo>
                  <a:pt x="15934" y="17100"/>
                  <a:pt x="15934" y="17100"/>
                  <a:pt x="15934" y="17100"/>
                </a:cubicBezTo>
                <a:cubicBezTo>
                  <a:pt x="15934" y="17100"/>
                  <a:pt x="16289" y="16800"/>
                  <a:pt x="16289" y="16800"/>
                </a:cubicBezTo>
                <a:lnTo>
                  <a:pt x="16289" y="15900"/>
                </a:lnTo>
                <a:close/>
                <a:moveTo>
                  <a:pt x="21246" y="6300"/>
                </a:moveTo>
                <a:cubicBezTo>
                  <a:pt x="14518" y="6300"/>
                  <a:pt x="14518" y="6300"/>
                  <a:pt x="14518" y="6300"/>
                </a:cubicBezTo>
                <a:cubicBezTo>
                  <a:pt x="14518" y="600"/>
                  <a:pt x="14518" y="600"/>
                  <a:pt x="14518" y="600"/>
                </a:cubicBezTo>
                <a:cubicBezTo>
                  <a:pt x="14518" y="600"/>
                  <a:pt x="14872" y="900"/>
                  <a:pt x="14872" y="900"/>
                </a:cubicBezTo>
                <a:cubicBezTo>
                  <a:pt x="20892" y="5700"/>
                  <a:pt x="20892" y="5700"/>
                  <a:pt x="20892" y="5700"/>
                </a:cubicBezTo>
                <a:cubicBezTo>
                  <a:pt x="20892" y="6000"/>
                  <a:pt x="20892" y="6000"/>
                  <a:pt x="21246" y="6300"/>
                </a:cubicBezTo>
                <a:close/>
              </a:path>
            </a:pathLst>
          </a:custGeom>
          <a:solidFill>
            <a:schemeClr val="accent5"/>
          </a:solidFill>
          <a:ln w="12700">
            <a:miter lim="400000"/>
          </a:ln>
        </p:spPr>
        <p:txBody>
          <a:bodyPr lIns="60960" tIns="60960" rIns="60960" bIns="60960"/>
          <a:lstStyle/>
          <a:p>
            <a:pPr marL="0" marR="0" lvl="0" indent="0" algn="l" defTabSz="609600" rtl="0" eaLnBrk="1" fontAlgn="auto" latinLnBrk="0" hangingPunct="0">
              <a:lnSpc>
                <a:spcPct val="100000"/>
              </a:lnSpc>
              <a:spcBef>
                <a:spcPts val="0"/>
              </a:spcBef>
              <a:spcAft>
                <a:spcPts val="0"/>
              </a:spcAft>
              <a:buClrTx/>
              <a:buSzTx/>
              <a:buFontTx/>
              <a:buNone/>
              <a:tabLst/>
              <a:defRPr/>
            </a:pPr>
            <a:endParaRPr kumimoji="0" sz="2400" b="0" i="0" u="none" strike="noStrike" kern="0" cap="none" spc="0" normalizeH="0" baseline="0" noProof="0">
              <a:ln>
                <a:noFill/>
              </a:ln>
              <a:solidFill>
                <a:srgbClr val="000000"/>
              </a:solidFill>
              <a:effectLst/>
              <a:uLnTx/>
              <a:uFillTx/>
              <a:latin typeface="Calibri"/>
              <a:ea typeface="+mn-ea"/>
              <a:cs typeface="Calibri"/>
              <a:sym typeface="Calibri"/>
            </a:endParaRPr>
          </a:p>
        </p:txBody>
      </p:sp>
      <p:pic>
        <p:nvPicPr>
          <p:cNvPr id="116" name="Picture 115">
            <a:extLst>
              <a:ext uri="{FF2B5EF4-FFF2-40B4-BE49-F238E27FC236}">
                <a16:creationId xmlns:a16="http://schemas.microsoft.com/office/drawing/2014/main" id="{397BF77A-4EB1-8547-BEB8-52215A4A90B0}"/>
              </a:ext>
            </a:extLst>
          </p:cNvPr>
          <p:cNvPicPr>
            <a:picLocks noChangeAspect="1"/>
          </p:cNvPicPr>
          <p:nvPr/>
        </p:nvPicPr>
        <p:blipFill rotWithShape="1">
          <a:blip r:embed="rId2"/>
          <a:srcRect l="50470"/>
          <a:stretch/>
        </p:blipFill>
        <p:spPr>
          <a:xfrm>
            <a:off x="-1" y="1673879"/>
            <a:ext cx="1995101" cy="4418296"/>
          </a:xfrm>
          <a:prstGeom prst="rect">
            <a:avLst/>
          </a:prstGeom>
        </p:spPr>
      </p:pic>
      <p:sp>
        <p:nvSpPr>
          <p:cNvPr id="49" name="CuadroTexto 238">
            <a:extLst>
              <a:ext uri="{FF2B5EF4-FFF2-40B4-BE49-F238E27FC236}">
                <a16:creationId xmlns:a16="http://schemas.microsoft.com/office/drawing/2014/main" id="{CEC1AE87-4E01-4A1B-8A66-4908D793F7FD}"/>
              </a:ext>
            </a:extLst>
          </p:cNvPr>
          <p:cNvSpPr txBox="1"/>
          <p:nvPr/>
        </p:nvSpPr>
        <p:spPr>
          <a:xfrm>
            <a:off x="622719" y="343215"/>
            <a:ext cx="8196475"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Education process infographic</a:t>
            </a:r>
          </a:p>
        </p:txBody>
      </p:sp>
    </p:spTree>
    <p:extLst>
      <p:ext uri="{BB962C8B-B14F-4D97-AF65-F5344CB8AC3E}">
        <p14:creationId xmlns:p14="http://schemas.microsoft.com/office/powerpoint/2010/main" val="2743254333"/>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14:presetBounceEnd="8000">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14:bounceEnd="8000">
                                          <p:cBhvr additive="base">
                                            <p:cTn id="7" dur="500" fill="hold"/>
                                            <p:tgtEl>
                                              <p:spTgt spid="49"/>
                                            </p:tgtEl>
                                            <p:attrNameLst>
                                              <p:attrName>ppt_x</p:attrName>
                                            </p:attrNameLst>
                                          </p:cBhvr>
                                          <p:tavLst>
                                            <p:tav tm="0">
                                              <p:val>
                                                <p:strVal val="0-#ppt_w/2"/>
                                              </p:val>
                                            </p:tav>
                                            <p:tav tm="100000">
                                              <p:val>
                                                <p:strVal val="#ppt_x"/>
                                              </p:val>
                                            </p:tav>
                                          </p:tavLst>
                                        </p:anim>
                                        <p:anim calcmode="lin" valueType="num" p14:bounceEnd="8000">
                                          <p:cBhvr additive="base">
                                            <p:cTn id="8" dur="500" fill="hold"/>
                                            <p:tgtEl>
                                              <p:spTgt spid="49"/>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250"/>
                                      </p:stCondLst>
                                      <p:childTnLst>
                                        <p:set>
                                          <p:cBhvr>
                                            <p:cTn id="10" dur="1" fill="hold">
                                              <p:stCondLst>
                                                <p:cond delay="0"/>
                                              </p:stCondLst>
                                            </p:cTn>
                                            <p:tgtEl>
                                              <p:spTgt spid="116"/>
                                            </p:tgtEl>
                                            <p:attrNameLst>
                                              <p:attrName>style.visibility</p:attrName>
                                            </p:attrNameLst>
                                          </p:cBhvr>
                                          <p:to>
                                            <p:strVal val="visible"/>
                                          </p:to>
                                        </p:set>
                                        <p:animEffect transition="in" filter="fade">
                                          <p:cBhvr>
                                            <p:cTn id="11" dur="750"/>
                                            <p:tgtEl>
                                              <p:spTgt spid="116"/>
                                            </p:tgtEl>
                                          </p:cBhvr>
                                        </p:animEffect>
                                      </p:childTnLst>
                                    </p:cTn>
                                  </p:par>
                                  <p:par>
                                    <p:cTn id="12" presetID="2" presetClass="entr" presetSubtype="8" fill="hold" grpId="0" nodeType="withEffect">
                                      <p:stCondLst>
                                        <p:cond delay="500"/>
                                      </p:stCondLst>
                                      <p:childTnLst>
                                        <p:set>
                                          <p:cBhvr>
                                            <p:cTn id="13" dur="1" fill="hold">
                                              <p:stCondLst>
                                                <p:cond delay="0"/>
                                              </p:stCondLst>
                                            </p:cTn>
                                            <p:tgtEl>
                                              <p:spTgt spid="117"/>
                                            </p:tgtEl>
                                            <p:attrNameLst>
                                              <p:attrName>style.visibility</p:attrName>
                                            </p:attrNameLst>
                                          </p:cBhvr>
                                          <p:to>
                                            <p:strVal val="visible"/>
                                          </p:to>
                                        </p:set>
                                        <p:anim calcmode="lin" valueType="num">
                                          <p:cBhvr additive="base">
                                            <p:cTn id="14" dur="1000" fill="hold"/>
                                            <p:tgtEl>
                                              <p:spTgt spid="117"/>
                                            </p:tgtEl>
                                            <p:attrNameLst>
                                              <p:attrName>ppt_x</p:attrName>
                                            </p:attrNameLst>
                                          </p:cBhvr>
                                          <p:tavLst>
                                            <p:tav tm="0">
                                              <p:val>
                                                <p:strVal val="0-#ppt_w/2"/>
                                              </p:val>
                                            </p:tav>
                                            <p:tav tm="100000">
                                              <p:val>
                                                <p:strVal val="#ppt_x"/>
                                              </p:val>
                                            </p:tav>
                                          </p:tavLst>
                                        </p:anim>
                                        <p:anim calcmode="lin" valueType="num">
                                          <p:cBhvr additive="base">
                                            <p:cTn id="15" dur="1000" fill="hold"/>
                                            <p:tgtEl>
                                              <p:spTgt spid="117"/>
                                            </p:tgtEl>
                                            <p:attrNameLst>
                                              <p:attrName>ppt_y</p:attrName>
                                            </p:attrNameLst>
                                          </p:cBhvr>
                                          <p:tavLst>
                                            <p:tav tm="0">
                                              <p:val>
                                                <p:strVal val="#ppt_y"/>
                                              </p:val>
                                            </p:tav>
                                            <p:tav tm="100000">
                                              <p:val>
                                                <p:strVal val="#ppt_y"/>
                                              </p:val>
                                            </p:tav>
                                          </p:tavLst>
                                        </p:anim>
                                      </p:childTnLst>
                                    </p:cTn>
                                  </p:par>
                                  <p:par>
                                    <p:cTn id="16" presetID="2" presetClass="entr" presetSubtype="4" fill="hold" grpId="0" nodeType="withEffect">
                                      <p:stCondLst>
                                        <p:cond delay="100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ppt_x"/>
                                              </p:val>
                                            </p:tav>
                                            <p:tav tm="100000">
                                              <p:val>
                                                <p:strVal val="#ppt_x"/>
                                              </p:val>
                                            </p:tav>
                                          </p:tavLst>
                                        </p:anim>
                                        <p:anim calcmode="lin" valueType="num">
                                          <p:cBhvr additive="base">
                                            <p:cTn id="19" dur="500" fill="hold"/>
                                            <p:tgtEl>
                                              <p:spTgt spid="11"/>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1000"/>
                                      </p:stCondLst>
                                      <p:childTnLst>
                                        <p:set>
                                          <p:cBhvr>
                                            <p:cTn id="21" dur="1" fill="hold">
                                              <p:stCondLst>
                                                <p:cond delay="0"/>
                                              </p:stCondLst>
                                            </p:cTn>
                                            <p:tgtEl>
                                              <p:spTgt spid="92"/>
                                            </p:tgtEl>
                                            <p:attrNameLst>
                                              <p:attrName>style.visibility</p:attrName>
                                            </p:attrNameLst>
                                          </p:cBhvr>
                                          <p:to>
                                            <p:strVal val="visible"/>
                                          </p:to>
                                        </p:set>
                                        <p:anim calcmode="lin" valueType="num">
                                          <p:cBhvr additive="base">
                                            <p:cTn id="22" dur="500" fill="hold"/>
                                            <p:tgtEl>
                                              <p:spTgt spid="92"/>
                                            </p:tgtEl>
                                            <p:attrNameLst>
                                              <p:attrName>ppt_x</p:attrName>
                                            </p:attrNameLst>
                                          </p:cBhvr>
                                          <p:tavLst>
                                            <p:tav tm="0">
                                              <p:val>
                                                <p:strVal val="#ppt_x"/>
                                              </p:val>
                                            </p:tav>
                                            <p:tav tm="100000">
                                              <p:val>
                                                <p:strVal val="#ppt_x"/>
                                              </p:val>
                                            </p:tav>
                                          </p:tavLst>
                                        </p:anim>
                                        <p:anim calcmode="lin" valueType="num">
                                          <p:cBhvr additive="base">
                                            <p:cTn id="23" dur="500" fill="hold"/>
                                            <p:tgtEl>
                                              <p:spTgt spid="92"/>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1000"/>
                                      </p:stCondLst>
                                      <p:childTnLst>
                                        <p:set>
                                          <p:cBhvr>
                                            <p:cTn id="25" dur="1" fill="hold">
                                              <p:stCondLst>
                                                <p:cond delay="0"/>
                                              </p:stCondLst>
                                            </p:cTn>
                                            <p:tgtEl>
                                              <p:spTgt spid="29"/>
                                            </p:tgtEl>
                                            <p:attrNameLst>
                                              <p:attrName>style.visibility</p:attrName>
                                            </p:attrNameLst>
                                          </p:cBhvr>
                                          <p:to>
                                            <p:strVal val="visible"/>
                                          </p:to>
                                        </p:set>
                                        <p:anim calcmode="lin" valueType="num">
                                          <p:cBhvr additive="base">
                                            <p:cTn id="26" dur="500" fill="hold"/>
                                            <p:tgtEl>
                                              <p:spTgt spid="29"/>
                                            </p:tgtEl>
                                            <p:attrNameLst>
                                              <p:attrName>ppt_x</p:attrName>
                                            </p:attrNameLst>
                                          </p:cBhvr>
                                          <p:tavLst>
                                            <p:tav tm="0">
                                              <p:val>
                                                <p:strVal val="#ppt_x"/>
                                              </p:val>
                                            </p:tav>
                                            <p:tav tm="100000">
                                              <p:val>
                                                <p:strVal val="#ppt_x"/>
                                              </p:val>
                                            </p:tav>
                                          </p:tavLst>
                                        </p:anim>
                                        <p:anim calcmode="lin" valueType="num">
                                          <p:cBhvr additive="base">
                                            <p:cTn id="27" dur="500" fill="hold"/>
                                            <p:tgtEl>
                                              <p:spTgt spid="29"/>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1000"/>
                                      </p:stCondLst>
                                      <p:childTnLst>
                                        <p:set>
                                          <p:cBhvr>
                                            <p:cTn id="29" dur="1" fill="hold">
                                              <p:stCondLst>
                                                <p:cond delay="0"/>
                                              </p:stCondLst>
                                            </p:cTn>
                                            <p:tgtEl>
                                              <p:spTgt spid="21"/>
                                            </p:tgtEl>
                                            <p:attrNameLst>
                                              <p:attrName>style.visibility</p:attrName>
                                            </p:attrNameLst>
                                          </p:cBhvr>
                                          <p:to>
                                            <p:strVal val="visible"/>
                                          </p:to>
                                        </p:set>
                                        <p:anim calcmode="lin" valueType="num">
                                          <p:cBhvr additive="base">
                                            <p:cTn id="30" dur="500" fill="hold"/>
                                            <p:tgtEl>
                                              <p:spTgt spid="21"/>
                                            </p:tgtEl>
                                            <p:attrNameLst>
                                              <p:attrName>ppt_x</p:attrName>
                                            </p:attrNameLst>
                                          </p:cBhvr>
                                          <p:tavLst>
                                            <p:tav tm="0">
                                              <p:val>
                                                <p:strVal val="#ppt_x"/>
                                              </p:val>
                                            </p:tav>
                                            <p:tav tm="100000">
                                              <p:val>
                                                <p:strVal val="#ppt_x"/>
                                              </p:val>
                                            </p:tav>
                                          </p:tavLst>
                                        </p:anim>
                                        <p:anim calcmode="lin" valueType="num">
                                          <p:cBhvr additive="base">
                                            <p:cTn id="31" dur="500" fill="hold"/>
                                            <p:tgtEl>
                                              <p:spTgt spid="21"/>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1000"/>
                                      </p:stCondLst>
                                      <p:childTnLst>
                                        <p:set>
                                          <p:cBhvr>
                                            <p:cTn id="33" dur="1" fill="hold">
                                              <p:stCondLst>
                                                <p:cond delay="0"/>
                                              </p:stCondLst>
                                            </p:cTn>
                                            <p:tgtEl>
                                              <p:spTgt spid="90"/>
                                            </p:tgtEl>
                                            <p:attrNameLst>
                                              <p:attrName>style.visibility</p:attrName>
                                            </p:attrNameLst>
                                          </p:cBhvr>
                                          <p:to>
                                            <p:strVal val="visible"/>
                                          </p:to>
                                        </p:set>
                                        <p:anim calcmode="lin" valueType="num">
                                          <p:cBhvr additive="base">
                                            <p:cTn id="34" dur="500" fill="hold"/>
                                            <p:tgtEl>
                                              <p:spTgt spid="90"/>
                                            </p:tgtEl>
                                            <p:attrNameLst>
                                              <p:attrName>ppt_x</p:attrName>
                                            </p:attrNameLst>
                                          </p:cBhvr>
                                          <p:tavLst>
                                            <p:tav tm="0">
                                              <p:val>
                                                <p:strVal val="#ppt_x"/>
                                              </p:val>
                                            </p:tav>
                                            <p:tav tm="100000">
                                              <p:val>
                                                <p:strVal val="#ppt_x"/>
                                              </p:val>
                                            </p:tav>
                                          </p:tavLst>
                                        </p:anim>
                                        <p:anim calcmode="lin" valueType="num">
                                          <p:cBhvr additive="base">
                                            <p:cTn id="35" dur="500" fill="hold"/>
                                            <p:tgtEl>
                                              <p:spTgt spid="90"/>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1000"/>
                                      </p:stCondLst>
                                      <p:childTnLst>
                                        <p:set>
                                          <p:cBhvr>
                                            <p:cTn id="37" dur="1" fill="hold">
                                              <p:stCondLst>
                                                <p:cond delay="0"/>
                                              </p:stCondLst>
                                            </p:cTn>
                                            <p:tgtEl>
                                              <p:spTgt spid="9"/>
                                            </p:tgtEl>
                                            <p:attrNameLst>
                                              <p:attrName>style.visibility</p:attrName>
                                            </p:attrNameLst>
                                          </p:cBhvr>
                                          <p:to>
                                            <p:strVal val="visible"/>
                                          </p:to>
                                        </p:set>
                                        <p:anim calcmode="lin" valueType="num">
                                          <p:cBhvr additive="base">
                                            <p:cTn id="38" dur="500" fill="hold"/>
                                            <p:tgtEl>
                                              <p:spTgt spid="9"/>
                                            </p:tgtEl>
                                            <p:attrNameLst>
                                              <p:attrName>ppt_x</p:attrName>
                                            </p:attrNameLst>
                                          </p:cBhvr>
                                          <p:tavLst>
                                            <p:tav tm="0">
                                              <p:val>
                                                <p:strVal val="#ppt_x"/>
                                              </p:val>
                                            </p:tav>
                                            <p:tav tm="100000">
                                              <p:val>
                                                <p:strVal val="#ppt_x"/>
                                              </p:val>
                                            </p:tav>
                                          </p:tavLst>
                                        </p:anim>
                                        <p:anim calcmode="lin" valueType="num">
                                          <p:cBhvr additive="base">
                                            <p:cTn id="39" dur="500" fill="hold"/>
                                            <p:tgtEl>
                                              <p:spTgt spid="9"/>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1000"/>
                                      </p:stCondLst>
                                      <p:childTnLst>
                                        <p:set>
                                          <p:cBhvr>
                                            <p:cTn id="41" dur="1" fill="hold">
                                              <p:stCondLst>
                                                <p:cond delay="0"/>
                                              </p:stCondLst>
                                            </p:cTn>
                                            <p:tgtEl>
                                              <p:spTgt spid="80"/>
                                            </p:tgtEl>
                                            <p:attrNameLst>
                                              <p:attrName>style.visibility</p:attrName>
                                            </p:attrNameLst>
                                          </p:cBhvr>
                                          <p:to>
                                            <p:strVal val="visible"/>
                                          </p:to>
                                        </p:set>
                                        <p:anim calcmode="lin" valueType="num">
                                          <p:cBhvr additive="base">
                                            <p:cTn id="42" dur="500" fill="hold"/>
                                            <p:tgtEl>
                                              <p:spTgt spid="80"/>
                                            </p:tgtEl>
                                            <p:attrNameLst>
                                              <p:attrName>ppt_x</p:attrName>
                                            </p:attrNameLst>
                                          </p:cBhvr>
                                          <p:tavLst>
                                            <p:tav tm="0">
                                              <p:val>
                                                <p:strVal val="#ppt_x"/>
                                              </p:val>
                                            </p:tav>
                                            <p:tav tm="100000">
                                              <p:val>
                                                <p:strVal val="#ppt_x"/>
                                              </p:val>
                                            </p:tav>
                                          </p:tavLst>
                                        </p:anim>
                                        <p:anim calcmode="lin" valueType="num">
                                          <p:cBhvr additive="base">
                                            <p:cTn id="43" dur="500" fill="hold"/>
                                            <p:tgtEl>
                                              <p:spTgt spid="80"/>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1000"/>
                                      </p:stCondLst>
                                      <p:childTnLst>
                                        <p:set>
                                          <p:cBhvr>
                                            <p:cTn id="45" dur="1" fill="hold">
                                              <p:stCondLst>
                                                <p:cond delay="0"/>
                                              </p:stCondLst>
                                            </p:cTn>
                                            <p:tgtEl>
                                              <p:spTgt spid="13"/>
                                            </p:tgtEl>
                                            <p:attrNameLst>
                                              <p:attrName>style.visibility</p:attrName>
                                            </p:attrNameLst>
                                          </p:cBhvr>
                                          <p:to>
                                            <p:strVal val="visible"/>
                                          </p:to>
                                        </p:set>
                                        <p:anim calcmode="lin" valueType="num">
                                          <p:cBhvr additive="base">
                                            <p:cTn id="46" dur="500" fill="hold"/>
                                            <p:tgtEl>
                                              <p:spTgt spid="13"/>
                                            </p:tgtEl>
                                            <p:attrNameLst>
                                              <p:attrName>ppt_x</p:attrName>
                                            </p:attrNameLst>
                                          </p:cBhvr>
                                          <p:tavLst>
                                            <p:tav tm="0">
                                              <p:val>
                                                <p:strVal val="#ppt_x"/>
                                              </p:val>
                                            </p:tav>
                                            <p:tav tm="100000">
                                              <p:val>
                                                <p:strVal val="#ppt_x"/>
                                              </p:val>
                                            </p:tav>
                                          </p:tavLst>
                                        </p:anim>
                                        <p:anim calcmode="lin" valueType="num">
                                          <p:cBhvr additive="base">
                                            <p:cTn id="47" dur="500" fill="hold"/>
                                            <p:tgtEl>
                                              <p:spTgt spid="13"/>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1000"/>
                                      </p:stCondLst>
                                      <p:childTnLst>
                                        <p:set>
                                          <p:cBhvr>
                                            <p:cTn id="49" dur="1" fill="hold">
                                              <p:stCondLst>
                                                <p:cond delay="0"/>
                                              </p:stCondLst>
                                            </p:cTn>
                                            <p:tgtEl>
                                              <p:spTgt spid="7"/>
                                            </p:tgtEl>
                                            <p:attrNameLst>
                                              <p:attrName>style.visibility</p:attrName>
                                            </p:attrNameLst>
                                          </p:cBhvr>
                                          <p:to>
                                            <p:strVal val="visible"/>
                                          </p:to>
                                        </p:set>
                                        <p:anim calcmode="lin" valueType="num">
                                          <p:cBhvr additive="base">
                                            <p:cTn id="50" dur="500" fill="hold"/>
                                            <p:tgtEl>
                                              <p:spTgt spid="7"/>
                                            </p:tgtEl>
                                            <p:attrNameLst>
                                              <p:attrName>ppt_x</p:attrName>
                                            </p:attrNameLst>
                                          </p:cBhvr>
                                          <p:tavLst>
                                            <p:tav tm="0">
                                              <p:val>
                                                <p:strVal val="#ppt_x"/>
                                              </p:val>
                                            </p:tav>
                                            <p:tav tm="100000">
                                              <p:val>
                                                <p:strVal val="#ppt_x"/>
                                              </p:val>
                                            </p:tav>
                                          </p:tavLst>
                                        </p:anim>
                                        <p:anim calcmode="lin" valueType="num">
                                          <p:cBhvr additive="base">
                                            <p:cTn id="51" dur="500" fill="hold"/>
                                            <p:tgtEl>
                                              <p:spTgt spid="7"/>
                                            </p:tgtEl>
                                            <p:attrNameLst>
                                              <p:attrName>ppt_y</p:attrName>
                                            </p:attrNameLst>
                                          </p:cBhvr>
                                          <p:tavLst>
                                            <p:tav tm="0">
                                              <p:val>
                                                <p:strVal val="1+#ppt_h/2"/>
                                              </p:val>
                                            </p:tav>
                                            <p:tav tm="100000">
                                              <p:val>
                                                <p:strVal val="#ppt_y"/>
                                              </p:val>
                                            </p:tav>
                                          </p:tavLst>
                                        </p:anim>
                                      </p:childTnLst>
                                    </p:cTn>
                                  </p:par>
                                  <p:par>
                                    <p:cTn id="52" presetID="10" presetClass="entr" presetSubtype="0" fill="hold" grpId="0" nodeType="withEffect">
                                      <p:stCondLst>
                                        <p:cond delay="1500"/>
                                      </p:stCondLst>
                                      <p:childTnLst>
                                        <p:set>
                                          <p:cBhvr>
                                            <p:cTn id="53" dur="1" fill="hold">
                                              <p:stCondLst>
                                                <p:cond delay="0"/>
                                              </p:stCondLst>
                                            </p:cTn>
                                            <p:tgtEl>
                                              <p:spTgt spid="54"/>
                                            </p:tgtEl>
                                            <p:attrNameLst>
                                              <p:attrName>style.visibility</p:attrName>
                                            </p:attrNameLst>
                                          </p:cBhvr>
                                          <p:to>
                                            <p:strVal val="visible"/>
                                          </p:to>
                                        </p:set>
                                        <p:animEffect transition="in" filter="fade">
                                          <p:cBhvr>
                                            <p:cTn id="54" dur="500"/>
                                            <p:tgtEl>
                                              <p:spTgt spid="54"/>
                                            </p:tgtEl>
                                          </p:cBhvr>
                                        </p:animEffect>
                                      </p:childTnLst>
                                    </p:cTn>
                                  </p:par>
                                  <p:par>
                                    <p:cTn id="55" presetID="10" presetClass="entr" presetSubtype="0" fill="hold" grpId="0" nodeType="withEffect">
                                      <p:stCondLst>
                                        <p:cond delay="1500"/>
                                      </p:stCondLst>
                                      <p:childTnLst>
                                        <p:set>
                                          <p:cBhvr>
                                            <p:cTn id="56" dur="1" fill="hold">
                                              <p:stCondLst>
                                                <p:cond delay="0"/>
                                              </p:stCondLst>
                                            </p:cTn>
                                            <p:tgtEl>
                                              <p:spTgt spid="55"/>
                                            </p:tgtEl>
                                            <p:attrNameLst>
                                              <p:attrName>style.visibility</p:attrName>
                                            </p:attrNameLst>
                                          </p:cBhvr>
                                          <p:to>
                                            <p:strVal val="visible"/>
                                          </p:to>
                                        </p:set>
                                        <p:animEffect transition="in" filter="fade">
                                          <p:cBhvr>
                                            <p:cTn id="57" dur="500"/>
                                            <p:tgtEl>
                                              <p:spTgt spid="55"/>
                                            </p:tgtEl>
                                          </p:cBhvr>
                                        </p:animEffect>
                                      </p:childTnLst>
                                    </p:cTn>
                                  </p:par>
                                  <p:par>
                                    <p:cTn id="58" presetID="10" presetClass="entr" presetSubtype="0" fill="hold" grpId="0" nodeType="withEffect">
                                      <p:stCondLst>
                                        <p:cond delay="1500"/>
                                      </p:stCondLst>
                                      <p:childTnLst>
                                        <p:set>
                                          <p:cBhvr>
                                            <p:cTn id="59" dur="1" fill="hold">
                                              <p:stCondLst>
                                                <p:cond delay="0"/>
                                              </p:stCondLst>
                                            </p:cTn>
                                            <p:tgtEl>
                                              <p:spTgt spid="65"/>
                                            </p:tgtEl>
                                            <p:attrNameLst>
                                              <p:attrName>style.visibility</p:attrName>
                                            </p:attrNameLst>
                                          </p:cBhvr>
                                          <p:to>
                                            <p:strVal val="visible"/>
                                          </p:to>
                                        </p:set>
                                        <p:animEffect transition="in" filter="fade">
                                          <p:cBhvr>
                                            <p:cTn id="60" dur="500"/>
                                            <p:tgtEl>
                                              <p:spTgt spid="65"/>
                                            </p:tgtEl>
                                          </p:cBhvr>
                                        </p:animEffect>
                                      </p:childTnLst>
                                    </p:cTn>
                                  </p:par>
                                  <p:par>
                                    <p:cTn id="61" presetID="2" presetClass="entr" presetSubtype="1" fill="hold" grpId="0" nodeType="withEffect">
                                      <p:stCondLst>
                                        <p:cond delay="1000"/>
                                      </p:stCondLst>
                                      <p:childTnLst>
                                        <p:set>
                                          <p:cBhvr>
                                            <p:cTn id="62" dur="1" fill="hold">
                                              <p:stCondLst>
                                                <p:cond delay="0"/>
                                              </p:stCondLst>
                                            </p:cTn>
                                            <p:tgtEl>
                                              <p:spTgt spid="8"/>
                                            </p:tgtEl>
                                            <p:attrNameLst>
                                              <p:attrName>style.visibility</p:attrName>
                                            </p:attrNameLst>
                                          </p:cBhvr>
                                          <p:to>
                                            <p:strVal val="visible"/>
                                          </p:to>
                                        </p:set>
                                        <p:anim calcmode="lin" valueType="num">
                                          <p:cBhvr additive="base">
                                            <p:cTn id="63" dur="500" fill="hold"/>
                                            <p:tgtEl>
                                              <p:spTgt spid="8"/>
                                            </p:tgtEl>
                                            <p:attrNameLst>
                                              <p:attrName>ppt_x</p:attrName>
                                            </p:attrNameLst>
                                          </p:cBhvr>
                                          <p:tavLst>
                                            <p:tav tm="0">
                                              <p:val>
                                                <p:strVal val="#ppt_x"/>
                                              </p:val>
                                            </p:tav>
                                            <p:tav tm="100000">
                                              <p:val>
                                                <p:strVal val="#ppt_x"/>
                                              </p:val>
                                            </p:tav>
                                          </p:tavLst>
                                        </p:anim>
                                        <p:anim calcmode="lin" valueType="num">
                                          <p:cBhvr additive="base">
                                            <p:cTn id="64" dur="500" fill="hold"/>
                                            <p:tgtEl>
                                              <p:spTgt spid="8"/>
                                            </p:tgtEl>
                                            <p:attrNameLst>
                                              <p:attrName>ppt_y</p:attrName>
                                            </p:attrNameLst>
                                          </p:cBhvr>
                                          <p:tavLst>
                                            <p:tav tm="0">
                                              <p:val>
                                                <p:strVal val="0-#ppt_h/2"/>
                                              </p:val>
                                            </p:tav>
                                            <p:tav tm="100000">
                                              <p:val>
                                                <p:strVal val="#ppt_y"/>
                                              </p:val>
                                            </p:tav>
                                          </p:tavLst>
                                        </p:anim>
                                      </p:childTnLst>
                                    </p:cTn>
                                  </p:par>
                                  <p:par>
                                    <p:cTn id="65" presetID="2" presetClass="entr" presetSubtype="1" fill="hold" grpId="0" nodeType="withEffect">
                                      <p:stCondLst>
                                        <p:cond delay="1000"/>
                                      </p:stCondLst>
                                      <p:childTnLst>
                                        <p:set>
                                          <p:cBhvr>
                                            <p:cTn id="66" dur="1" fill="hold">
                                              <p:stCondLst>
                                                <p:cond delay="0"/>
                                              </p:stCondLst>
                                            </p:cTn>
                                            <p:tgtEl>
                                              <p:spTgt spid="14"/>
                                            </p:tgtEl>
                                            <p:attrNameLst>
                                              <p:attrName>style.visibility</p:attrName>
                                            </p:attrNameLst>
                                          </p:cBhvr>
                                          <p:to>
                                            <p:strVal val="visible"/>
                                          </p:to>
                                        </p:set>
                                        <p:anim calcmode="lin" valueType="num">
                                          <p:cBhvr additive="base">
                                            <p:cTn id="67" dur="500" fill="hold"/>
                                            <p:tgtEl>
                                              <p:spTgt spid="14"/>
                                            </p:tgtEl>
                                            <p:attrNameLst>
                                              <p:attrName>ppt_x</p:attrName>
                                            </p:attrNameLst>
                                          </p:cBhvr>
                                          <p:tavLst>
                                            <p:tav tm="0">
                                              <p:val>
                                                <p:strVal val="#ppt_x"/>
                                              </p:val>
                                            </p:tav>
                                            <p:tav tm="100000">
                                              <p:val>
                                                <p:strVal val="#ppt_x"/>
                                              </p:val>
                                            </p:tav>
                                          </p:tavLst>
                                        </p:anim>
                                        <p:anim calcmode="lin" valueType="num">
                                          <p:cBhvr additive="base">
                                            <p:cTn id="68" dur="500" fill="hold"/>
                                            <p:tgtEl>
                                              <p:spTgt spid="14"/>
                                            </p:tgtEl>
                                            <p:attrNameLst>
                                              <p:attrName>ppt_y</p:attrName>
                                            </p:attrNameLst>
                                          </p:cBhvr>
                                          <p:tavLst>
                                            <p:tav tm="0">
                                              <p:val>
                                                <p:strVal val="0-#ppt_h/2"/>
                                              </p:val>
                                            </p:tav>
                                            <p:tav tm="100000">
                                              <p:val>
                                                <p:strVal val="#ppt_y"/>
                                              </p:val>
                                            </p:tav>
                                          </p:tavLst>
                                        </p:anim>
                                      </p:childTnLst>
                                    </p:cTn>
                                  </p:par>
                                  <p:par>
                                    <p:cTn id="69" presetID="2" presetClass="entr" presetSubtype="1" fill="hold" grpId="0" nodeType="withEffect">
                                      <p:stCondLst>
                                        <p:cond delay="1000"/>
                                      </p:stCondLst>
                                      <p:childTnLst>
                                        <p:set>
                                          <p:cBhvr>
                                            <p:cTn id="70" dur="1" fill="hold">
                                              <p:stCondLst>
                                                <p:cond delay="0"/>
                                              </p:stCondLst>
                                            </p:cTn>
                                            <p:tgtEl>
                                              <p:spTgt spid="89"/>
                                            </p:tgtEl>
                                            <p:attrNameLst>
                                              <p:attrName>style.visibility</p:attrName>
                                            </p:attrNameLst>
                                          </p:cBhvr>
                                          <p:to>
                                            <p:strVal val="visible"/>
                                          </p:to>
                                        </p:set>
                                        <p:anim calcmode="lin" valueType="num">
                                          <p:cBhvr additive="base">
                                            <p:cTn id="71" dur="500" fill="hold"/>
                                            <p:tgtEl>
                                              <p:spTgt spid="89"/>
                                            </p:tgtEl>
                                            <p:attrNameLst>
                                              <p:attrName>ppt_x</p:attrName>
                                            </p:attrNameLst>
                                          </p:cBhvr>
                                          <p:tavLst>
                                            <p:tav tm="0">
                                              <p:val>
                                                <p:strVal val="#ppt_x"/>
                                              </p:val>
                                            </p:tav>
                                            <p:tav tm="100000">
                                              <p:val>
                                                <p:strVal val="#ppt_x"/>
                                              </p:val>
                                            </p:tav>
                                          </p:tavLst>
                                        </p:anim>
                                        <p:anim calcmode="lin" valueType="num">
                                          <p:cBhvr additive="base">
                                            <p:cTn id="72" dur="500" fill="hold"/>
                                            <p:tgtEl>
                                              <p:spTgt spid="89"/>
                                            </p:tgtEl>
                                            <p:attrNameLst>
                                              <p:attrName>ppt_y</p:attrName>
                                            </p:attrNameLst>
                                          </p:cBhvr>
                                          <p:tavLst>
                                            <p:tav tm="0">
                                              <p:val>
                                                <p:strVal val="0-#ppt_h/2"/>
                                              </p:val>
                                            </p:tav>
                                            <p:tav tm="100000">
                                              <p:val>
                                                <p:strVal val="#ppt_y"/>
                                              </p:val>
                                            </p:tav>
                                          </p:tavLst>
                                        </p:anim>
                                      </p:childTnLst>
                                    </p:cTn>
                                  </p:par>
                                  <p:par>
                                    <p:cTn id="73" presetID="2" presetClass="entr" presetSubtype="1" fill="hold" grpId="0" nodeType="withEffect">
                                      <p:stCondLst>
                                        <p:cond delay="1000"/>
                                      </p:stCondLst>
                                      <p:childTnLst>
                                        <p:set>
                                          <p:cBhvr>
                                            <p:cTn id="74" dur="1" fill="hold">
                                              <p:stCondLst>
                                                <p:cond delay="0"/>
                                              </p:stCondLst>
                                            </p:cTn>
                                            <p:tgtEl>
                                              <p:spTgt spid="10"/>
                                            </p:tgtEl>
                                            <p:attrNameLst>
                                              <p:attrName>style.visibility</p:attrName>
                                            </p:attrNameLst>
                                          </p:cBhvr>
                                          <p:to>
                                            <p:strVal val="visible"/>
                                          </p:to>
                                        </p:set>
                                        <p:anim calcmode="lin" valueType="num">
                                          <p:cBhvr additive="base">
                                            <p:cTn id="75" dur="500" fill="hold"/>
                                            <p:tgtEl>
                                              <p:spTgt spid="10"/>
                                            </p:tgtEl>
                                            <p:attrNameLst>
                                              <p:attrName>ppt_x</p:attrName>
                                            </p:attrNameLst>
                                          </p:cBhvr>
                                          <p:tavLst>
                                            <p:tav tm="0">
                                              <p:val>
                                                <p:strVal val="#ppt_x"/>
                                              </p:val>
                                            </p:tav>
                                            <p:tav tm="100000">
                                              <p:val>
                                                <p:strVal val="#ppt_x"/>
                                              </p:val>
                                            </p:tav>
                                          </p:tavLst>
                                        </p:anim>
                                        <p:anim calcmode="lin" valueType="num">
                                          <p:cBhvr additive="base">
                                            <p:cTn id="76" dur="500" fill="hold"/>
                                            <p:tgtEl>
                                              <p:spTgt spid="10"/>
                                            </p:tgtEl>
                                            <p:attrNameLst>
                                              <p:attrName>ppt_y</p:attrName>
                                            </p:attrNameLst>
                                          </p:cBhvr>
                                          <p:tavLst>
                                            <p:tav tm="0">
                                              <p:val>
                                                <p:strVal val="0-#ppt_h/2"/>
                                              </p:val>
                                            </p:tav>
                                            <p:tav tm="100000">
                                              <p:val>
                                                <p:strVal val="#ppt_y"/>
                                              </p:val>
                                            </p:tav>
                                          </p:tavLst>
                                        </p:anim>
                                      </p:childTnLst>
                                    </p:cTn>
                                  </p:par>
                                  <p:par>
                                    <p:cTn id="77" presetID="2" presetClass="entr" presetSubtype="1" fill="hold" grpId="0" nodeType="withEffect">
                                      <p:stCondLst>
                                        <p:cond delay="1000"/>
                                      </p:stCondLst>
                                      <p:childTnLst>
                                        <p:set>
                                          <p:cBhvr>
                                            <p:cTn id="78" dur="1" fill="hold">
                                              <p:stCondLst>
                                                <p:cond delay="0"/>
                                              </p:stCondLst>
                                            </p:cTn>
                                            <p:tgtEl>
                                              <p:spTgt spid="22"/>
                                            </p:tgtEl>
                                            <p:attrNameLst>
                                              <p:attrName>style.visibility</p:attrName>
                                            </p:attrNameLst>
                                          </p:cBhvr>
                                          <p:to>
                                            <p:strVal val="visible"/>
                                          </p:to>
                                        </p:set>
                                        <p:anim calcmode="lin" valueType="num">
                                          <p:cBhvr additive="base">
                                            <p:cTn id="79" dur="500" fill="hold"/>
                                            <p:tgtEl>
                                              <p:spTgt spid="22"/>
                                            </p:tgtEl>
                                            <p:attrNameLst>
                                              <p:attrName>ppt_x</p:attrName>
                                            </p:attrNameLst>
                                          </p:cBhvr>
                                          <p:tavLst>
                                            <p:tav tm="0">
                                              <p:val>
                                                <p:strVal val="#ppt_x"/>
                                              </p:val>
                                            </p:tav>
                                            <p:tav tm="100000">
                                              <p:val>
                                                <p:strVal val="#ppt_x"/>
                                              </p:val>
                                            </p:tav>
                                          </p:tavLst>
                                        </p:anim>
                                        <p:anim calcmode="lin" valueType="num">
                                          <p:cBhvr additive="base">
                                            <p:cTn id="80" dur="500" fill="hold"/>
                                            <p:tgtEl>
                                              <p:spTgt spid="22"/>
                                            </p:tgtEl>
                                            <p:attrNameLst>
                                              <p:attrName>ppt_y</p:attrName>
                                            </p:attrNameLst>
                                          </p:cBhvr>
                                          <p:tavLst>
                                            <p:tav tm="0">
                                              <p:val>
                                                <p:strVal val="0-#ppt_h/2"/>
                                              </p:val>
                                            </p:tav>
                                            <p:tav tm="100000">
                                              <p:val>
                                                <p:strVal val="#ppt_y"/>
                                              </p:val>
                                            </p:tav>
                                          </p:tavLst>
                                        </p:anim>
                                      </p:childTnLst>
                                    </p:cTn>
                                  </p:par>
                                  <p:par>
                                    <p:cTn id="81" presetID="2" presetClass="entr" presetSubtype="1" fill="hold" nodeType="withEffect">
                                      <p:stCondLst>
                                        <p:cond delay="1000"/>
                                      </p:stCondLst>
                                      <p:childTnLst>
                                        <p:set>
                                          <p:cBhvr>
                                            <p:cTn id="82" dur="1" fill="hold">
                                              <p:stCondLst>
                                                <p:cond delay="0"/>
                                              </p:stCondLst>
                                            </p:cTn>
                                            <p:tgtEl>
                                              <p:spTgt spid="83"/>
                                            </p:tgtEl>
                                            <p:attrNameLst>
                                              <p:attrName>style.visibility</p:attrName>
                                            </p:attrNameLst>
                                          </p:cBhvr>
                                          <p:to>
                                            <p:strVal val="visible"/>
                                          </p:to>
                                        </p:set>
                                        <p:anim calcmode="lin" valueType="num">
                                          <p:cBhvr additive="base">
                                            <p:cTn id="83" dur="500" fill="hold"/>
                                            <p:tgtEl>
                                              <p:spTgt spid="83"/>
                                            </p:tgtEl>
                                            <p:attrNameLst>
                                              <p:attrName>ppt_x</p:attrName>
                                            </p:attrNameLst>
                                          </p:cBhvr>
                                          <p:tavLst>
                                            <p:tav tm="0">
                                              <p:val>
                                                <p:strVal val="#ppt_x"/>
                                              </p:val>
                                            </p:tav>
                                            <p:tav tm="100000">
                                              <p:val>
                                                <p:strVal val="#ppt_x"/>
                                              </p:val>
                                            </p:tav>
                                          </p:tavLst>
                                        </p:anim>
                                        <p:anim calcmode="lin" valueType="num">
                                          <p:cBhvr additive="base">
                                            <p:cTn id="84" dur="500" fill="hold"/>
                                            <p:tgtEl>
                                              <p:spTgt spid="83"/>
                                            </p:tgtEl>
                                            <p:attrNameLst>
                                              <p:attrName>ppt_y</p:attrName>
                                            </p:attrNameLst>
                                          </p:cBhvr>
                                          <p:tavLst>
                                            <p:tav tm="0">
                                              <p:val>
                                                <p:strVal val="0-#ppt_h/2"/>
                                              </p:val>
                                            </p:tav>
                                            <p:tav tm="100000">
                                              <p:val>
                                                <p:strVal val="#ppt_y"/>
                                              </p:val>
                                            </p:tav>
                                          </p:tavLst>
                                        </p:anim>
                                      </p:childTnLst>
                                    </p:cTn>
                                  </p:par>
                                  <p:par>
                                    <p:cTn id="85" presetID="2" presetClass="entr" presetSubtype="1" fill="hold" grpId="0" nodeType="withEffect">
                                      <p:stCondLst>
                                        <p:cond delay="1000"/>
                                      </p:stCondLst>
                                      <p:childTnLst>
                                        <p:set>
                                          <p:cBhvr>
                                            <p:cTn id="86" dur="1" fill="hold">
                                              <p:stCondLst>
                                                <p:cond delay="0"/>
                                              </p:stCondLst>
                                            </p:cTn>
                                            <p:tgtEl>
                                              <p:spTgt spid="31"/>
                                            </p:tgtEl>
                                            <p:attrNameLst>
                                              <p:attrName>style.visibility</p:attrName>
                                            </p:attrNameLst>
                                          </p:cBhvr>
                                          <p:to>
                                            <p:strVal val="visible"/>
                                          </p:to>
                                        </p:set>
                                        <p:anim calcmode="lin" valueType="num">
                                          <p:cBhvr additive="base">
                                            <p:cTn id="87" dur="500" fill="hold"/>
                                            <p:tgtEl>
                                              <p:spTgt spid="31"/>
                                            </p:tgtEl>
                                            <p:attrNameLst>
                                              <p:attrName>ppt_x</p:attrName>
                                            </p:attrNameLst>
                                          </p:cBhvr>
                                          <p:tavLst>
                                            <p:tav tm="0">
                                              <p:val>
                                                <p:strVal val="#ppt_x"/>
                                              </p:val>
                                            </p:tav>
                                            <p:tav tm="100000">
                                              <p:val>
                                                <p:strVal val="#ppt_x"/>
                                              </p:val>
                                            </p:tav>
                                          </p:tavLst>
                                        </p:anim>
                                        <p:anim calcmode="lin" valueType="num">
                                          <p:cBhvr additive="base">
                                            <p:cTn id="88" dur="500" fill="hold"/>
                                            <p:tgtEl>
                                              <p:spTgt spid="31"/>
                                            </p:tgtEl>
                                            <p:attrNameLst>
                                              <p:attrName>ppt_y</p:attrName>
                                            </p:attrNameLst>
                                          </p:cBhvr>
                                          <p:tavLst>
                                            <p:tav tm="0">
                                              <p:val>
                                                <p:strVal val="0-#ppt_h/2"/>
                                              </p:val>
                                            </p:tav>
                                            <p:tav tm="100000">
                                              <p:val>
                                                <p:strVal val="#ppt_y"/>
                                              </p:val>
                                            </p:tav>
                                          </p:tavLst>
                                        </p:anim>
                                      </p:childTnLst>
                                    </p:cTn>
                                  </p:par>
                                  <p:par>
                                    <p:cTn id="89" presetID="2" presetClass="entr" presetSubtype="1" fill="hold" grpId="0" nodeType="withEffect">
                                      <p:stCondLst>
                                        <p:cond delay="1000"/>
                                      </p:stCondLst>
                                      <p:childTnLst>
                                        <p:set>
                                          <p:cBhvr>
                                            <p:cTn id="90" dur="1" fill="hold">
                                              <p:stCondLst>
                                                <p:cond delay="0"/>
                                              </p:stCondLst>
                                            </p:cTn>
                                            <p:tgtEl>
                                              <p:spTgt spid="12"/>
                                            </p:tgtEl>
                                            <p:attrNameLst>
                                              <p:attrName>style.visibility</p:attrName>
                                            </p:attrNameLst>
                                          </p:cBhvr>
                                          <p:to>
                                            <p:strVal val="visible"/>
                                          </p:to>
                                        </p:set>
                                        <p:anim calcmode="lin" valueType="num">
                                          <p:cBhvr additive="base">
                                            <p:cTn id="91" dur="500" fill="hold"/>
                                            <p:tgtEl>
                                              <p:spTgt spid="12"/>
                                            </p:tgtEl>
                                            <p:attrNameLst>
                                              <p:attrName>ppt_x</p:attrName>
                                            </p:attrNameLst>
                                          </p:cBhvr>
                                          <p:tavLst>
                                            <p:tav tm="0">
                                              <p:val>
                                                <p:strVal val="#ppt_x"/>
                                              </p:val>
                                            </p:tav>
                                            <p:tav tm="100000">
                                              <p:val>
                                                <p:strVal val="#ppt_x"/>
                                              </p:val>
                                            </p:tav>
                                          </p:tavLst>
                                        </p:anim>
                                        <p:anim calcmode="lin" valueType="num">
                                          <p:cBhvr additive="base">
                                            <p:cTn id="92" dur="500" fill="hold"/>
                                            <p:tgtEl>
                                              <p:spTgt spid="12"/>
                                            </p:tgtEl>
                                            <p:attrNameLst>
                                              <p:attrName>ppt_y</p:attrName>
                                            </p:attrNameLst>
                                          </p:cBhvr>
                                          <p:tavLst>
                                            <p:tav tm="0">
                                              <p:val>
                                                <p:strVal val="0-#ppt_h/2"/>
                                              </p:val>
                                            </p:tav>
                                            <p:tav tm="100000">
                                              <p:val>
                                                <p:strVal val="#ppt_y"/>
                                              </p:val>
                                            </p:tav>
                                          </p:tavLst>
                                        </p:anim>
                                      </p:childTnLst>
                                    </p:cTn>
                                  </p:par>
                                  <p:par>
                                    <p:cTn id="93" presetID="2" presetClass="entr" presetSubtype="1" fill="hold" grpId="0" nodeType="withEffect">
                                      <p:stCondLst>
                                        <p:cond delay="1000"/>
                                      </p:stCondLst>
                                      <p:childTnLst>
                                        <p:set>
                                          <p:cBhvr>
                                            <p:cTn id="94" dur="1" fill="hold">
                                              <p:stCondLst>
                                                <p:cond delay="0"/>
                                              </p:stCondLst>
                                            </p:cTn>
                                            <p:tgtEl>
                                              <p:spTgt spid="91"/>
                                            </p:tgtEl>
                                            <p:attrNameLst>
                                              <p:attrName>style.visibility</p:attrName>
                                            </p:attrNameLst>
                                          </p:cBhvr>
                                          <p:to>
                                            <p:strVal val="visible"/>
                                          </p:to>
                                        </p:set>
                                        <p:anim calcmode="lin" valueType="num">
                                          <p:cBhvr additive="base">
                                            <p:cTn id="95" dur="500" fill="hold"/>
                                            <p:tgtEl>
                                              <p:spTgt spid="91"/>
                                            </p:tgtEl>
                                            <p:attrNameLst>
                                              <p:attrName>ppt_x</p:attrName>
                                            </p:attrNameLst>
                                          </p:cBhvr>
                                          <p:tavLst>
                                            <p:tav tm="0">
                                              <p:val>
                                                <p:strVal val="#ppt_x"/>
                                              </p:val>
                                            </p:tav>
                                            <p:tav tm="100000">
                                              <p:val>
                                                <p:strVal val="#ppt_x"/>
                                              </p:val>
                                            </p:tav>
                                          </p:tavLst>
                                        </p:anim>
                                        <p:anim calcmode="lin" valueType="num">
                                          <p:cBhvr additive="base">
                                            <p:cTn id="96" dur="500" fill="hold"/>
                                            <p:tgtEl>
                                              <p:spTgt spid="91"/>
                                            </p:tgtEl>
                                            <p:attrNameLst>
                                              <p:attrName>ppt_y</p:attrName>
                                            </p:attrNameLst>
                                          </p:cBhvr>
                                          <p:tavLst>
                                            <p:tav tm="0">
                                              <p:val>
                                                <p:strVal val="0-#ppt_h/2"/>
                                              </p:val>
                                            </p:tav>
                                            <p:tav tm="100000">
                                              <p:val>
                                                <p:strVal val="#ppt_y"/>
                                              </p:val>
                                            </p:tav>
                                          </p:tavLst>
                                        </p:anim>
                                      </p:childTnLst>
                                    </p:cTn>
                                  </p:par>
                                  <p:par>
                                    <p:cTn id="97" presetID="10" presetClass="entr" presetSubtype="0" fill="hold" grpId="0" nodeType="withEffect">
                                      <p:stCondLst>
                                        <p:cond delay="1500"/>
                                      </p:stCondLst>
                                      <p:childTnLst>
                                        <p:set>
                                          <p:cBhvr>
                                            <p:cTn id="98" dur="1" fill="hold">
                                              <p:stCondLst>
                                                <p:cond delay="0"/>
                                              </p:stCondLst>
                                            </p:cTn>
                                            <p:tgtEl>
                                              <p:spTgt spid="32"/>
                                            </p:tgtEl>
                                            <p:attrNameLst>
                                              <p:attrName>style.visibility</p:attrName>
                                            </p:attrNameLst>
                                          </p:cBhvr>
                                          <p:to>
                                            <p:strVal val="visible"/>
                                          </p:to>
                                        </p:set>
                                        <p:animEffect transition="in" filter="fade">
                                          <p:cBhvr>
                                            <p:cTn id="99" dur="500"/>
                                            <p:tgtEl>
                                              <p:spTgt spid="32"/>
                                            </p:tgtEl>
                                          </p:cBhvr>
                                        </p:animEffect>
                                      </p:childTnLst>
                                    </p:cTn>
                                  </p:par>
                                  <p:par>
                                    <p:cTn id="100" presetID="10" presetClass="entr" presetSubtype="0" fill="hold" grpId="0" nodeType="withEffect">
                                      <p:stCondLst>
                                        <p:cond delay="1500"/>
                                      </p:stCondLst>
                                      <p:childTnLst>
                                        <p:set>
                                          <p:cBhvr>
                                            <p:cTn id="101" dur="1" fill="hold">
                                              <p:stCondLst>
                                                <p:cond delay="0"/>
                                              </p:stCondLst>
                                            </p:cTn>
                                            <p:tgtEl>
                                              <p:spTgt spid="66"/>
                                            </p:tgtEl>
                                            <p:attrNameLst>
                                              <p:attrName>style.visibility</p:attrName>
                                            </p:attrNameLst>
                                          </p:cBhvr>
                                          <p:to>
                                            <p:strVal val="visible"/>
                                          </p:to>
                                        </p:set>
                                        <p:animEffect transition="in" filter="fade">
                                          <p:cBhvr>
                                            <p:cTn id="102" dur="500"/>
                                            <p:tgtEl>
                                              <p:spTgt spid="66"/>
                                            </p:tgtEl>
                                          </p:cBhvr>
                                        </p:animEffect>
                                      </p:childTnLst>
                                    </p:cTn>
                                  </p:par>
                                  <p:par>
                                    <p:cTn id="103" presetID="10" presetClass="entr" presetSubtype="0" fill="hold" grpId="0" nodeType="withEffect">
                                      <p:stCondLst>
                                        <p:cond delay="1500"/>
                                      </p:stCondLst>
                                      <p:childTnLst>
                                        <p:set>
                                          <p:cBhvr>
                                            <p:cTn id="104" dur="1" fill="hold">
                                              <p:stCondLst>
                                                <p:cond delay="0"/>
                                              </p:stCondLst>
                                            </p:cTn>
                                            <p:tgtEl>
                                              <p:spTgt spid="67"/>
                                            </p:tgtEl>
                                            <p:attrNameLst>
                                              <p:attrName>style.visibility</p:attrName>
                                            </p:attrNameLst>
                                          </p:cBhvr>
                                          <p:to>
                                            <p:strVal val="visible"/>
                                          </p:to>
                                        </p:set>
                                        <p:animEffect transition="in" filter="fade">
                                          <p:cBhvr>
                                            <p:cTn id="105" dur="500"/>
                                            <p:tgtEl>
                                              <p:spTgt spid="67"/>
                                            </p:tgtEl>
                                          </p:cBhvr>
                                        </p:animEffect>
                                      </p:childTnLst>
                                    </p:cTn>
                                  </p:par>
                                  <p:par>
                                    <p:cTn id="106" presetID="2" presetClass="entr" presetSubtype="4" fill="hold" grpId="0" nodeType="withEffect">
                                      <p:stCondLst>
                                        <p:cond delay="1750"/>
                                      </p:stCondLst>
                                      <p:childTnLst>
                                        <p:set>
                                          <p:cBhvr>
                                            <p:cTn id="107" dur="1" fill="hold">
                                              <p:stCondLst>
                                                <p:cond delay="0"/>
                                              </p:stCondLst>
                                            </p:cTn>
                                            <p:tgtEl>
                                              <p:spTgt spid="75"/>
                                            </p:tgtEl>
                                            <p:attrNameLst>
                                              <p:attrName>style.visibility</p:attrName>
                                            </p:attrNameLst>
                                          </p:cBhvr>
                                          <p:to>
                                            <p:strVal val="visible"/>
                                          </p:to>
                                        </p:set>
                                        <p:anim calcmode="lin" valueType="num">
                                          <p:cBhvr additive="base">
                                            <p:cTn id="108" dur="500" fill="hold"/>
                                            <p:tgtEl>
                                              <p:spTgt spid="75"/>
                                            </p:tgtEl>
                                            <p:attrNameLst>
                                              <p:attrName>ppt_x</p:attrName>
                                            </p:attrNameLst>
                                          </p:cBhvr>
                                          <p:tavLst>
                                            <p:tav tm="0">
                                              <p:val>
                                                <p:strVal val="#ppt_x"/>
                                              </p:val>
                                            </p:tav>
                                            <p:tav tm="100000">
                                              <p:val>
                                                <p:strVal val="#ppt_x"/>
                                              </p:val>
                                            </p:tav>
                                          </p:tavLst>
                                        </p:anim>
                                        <p:anim calcmode="lin" valueType="num">
                                          <p:cBhvr additive="base">
                                            <p:cTn id="109" dur="500" fill="hold"/>
                                            <p:tgtEl>
                                              <p:spTgt spid="75"/>
                                            </p:tgtEl>
                                            <p:attrNameLst>
                                              <p:attrName>ppt_y</p:attrName>
                                            </p:attrNameLst>
                                          </p:cBhvr>
                                          <p:tavLst>
                                            <p:tav tm="0">
                                              <p:val>
                                                <p:strVal val="1+#ppt_h/2"/>
                                              </p:val>
                                            </p:tav>
                                            <p:tav tm="100000">
                                              <p:val>
                                                <p:strVal val="#ppt_y"/>
                                              </p:val>
                                            </p:tav>
                                          </p:tavLst>
                                        </p:anim>
                                      </p:childTnLst>
                                    </p:cTn>
                                  </p:par>
                                  <p:par>
                                    <p:cTn id="110" presetID="2" presetClass="entr" presetSubtype="4" fill="hold" grpId="0" nodeType="withEffect">
                                      <p:stCondLst>
                                        <p:cond delay="1750"/>
                                      </p:stCondLst>
                                      <p:childTnLst>
                                        <p:set>
                                          <p:cBhvr>
                                            <p:cTn id="111" dur="1" fill="hold">
                                              <p:stCondLst>
                                                <p:cond delay="0"/>
                                              </p:stCondLst>
                                            </p:cTn>
                                            <p:tgtEl>
                                              <p:spTgt spid="74"/>
                                            </p:tgtEl>
                                            <p:attrNameLst>
                                              <p:attrName>style.visibility</p:attrName>
                                            </p:attrNameLst>
                                          </p:cBhvr>
                                          <p:to>
                                            <p:strVal val="visible"/>
                                          </p:to>
                                        </p:set>
                                        <p:anim calcmode="lin" valueType="num">
                                          <p:cBhvr additive="base">
                                            <p:cTn id="112" dur="500" fill="hold"/>
                                            <p:tgtEl>
                                              <p:spTgt spid="74"/>
                                            </p:tgtEl>
                                            <p:attrNameLst>
                                              <p:attrName>ppt_x</p:attrName>
                                            </p:attrNameLst>
                                          </p:cBhvr>
                                          <p:tavLst>
                                            <p:tav tm="0">
                                              <p:val>
                                                <p:strVal val="#ppt_x"/>
                                              </p:val>
                                            </p:tav>
                                            <p:tav tm="100000">
                                              <p:val>
                                                <p:strVal val="#ppt_x"/>
                                              </p:val>
                                            </p:tav>
                                          </p:tavLst>
                                        </p:anim>
                                        <p:anim calcmode="lin" valueType="num">
                                          <p:cBhvr additive="base">
                                            <p:cTn id="113" dur="500" fill="hold"/>
                                            <p:tgtEl>
                                              <p:spTgt spid="74"/>
                                            </p:tgtEl>
                                            <p:attrNameLst>
                                              <p:attrName>ppt_y</p:attrName>
                                            </p:attrNameLst>
                                          </p:cBhvr>
                                          <p:tavLst>
                                            <p:tav tm="0">
                                              <p:val>
                                                <p:strVal val="1+#ppt_h/2"/>
                                              </p:val>
                                            </p:tav>
                                            <p:tav tm="100000">
                                              <p:val>
                                                <p:strVal val="#ppt_y"/>
                                              </p:val>
                                            </p:tav>
                                          </p:tavLst>
                                        </p:anim>
                                      </p:childTnLst>
                                    </p:cTn>
                                  </p:par>
                                  <p:par>
                                    <p:cTn id="114" presetID="2" presetClass="entr" presetSubtype="4" fill="hold" grpId="0" nodeType="withEffect">
                                      <p:stCondLst>
                                        <p:cond delay="1750"/>
                                      </p:stCondLst>
                                      <p:childTnLst>
                                        <p:set>
                                          <p:cBhvr>
                                            <p:cTn id="115" dur="1" fill="hold">
                                              <p:stCondLst>
                                                <p:cond delay="0"/>
                                              </p:stCondLst>
                                            </p:cTn>
                                            <p:tgtEl>
                                              <p:spTgt spid="76"/>
                                            </p:tgtEl>
                                            <p:attrNameLst>
                                              <p:attrName>style.visibility</p:attrName>
                                            </p:attrNameLst>
                                          </p:cBhvr>
                                          <p:to>
                                            <p:strVal val="visible"/>
                                          </p:to>
                                        </p:set>
                                        <p:anim calcmode="lin" valueType="num">
                                          <p:cBhvr additive="base">
                                            <p:cTn id="116" dur="500" fill="hold"/>
                                            <p:tgtEl>
                                              <p:spTgt spid="76"/>
                                            </p:tgtEl>
                                            <p:attrNameLst>
                                              <p:attrName>ppt_x</p:attrName>
                                            </p:attrNameLst>
                                          </p:cBhvr>
                                          <p:tavLst>
                                            <p:tav tm="0">
                                              <p:val>
                                                <p:strVal val="#ppt_x"/>
                                              </p:val>
                                            </p:tav>
                                            <p:tav tm="100000">
                                              <p:val>
                                                <p:strVal val="#ppt_x"/>
                                              </p:val>
                                            </p:tav>
                                          </p:tavLst>
                                        </p:anim>
                                        <p:anim calcmode="lin" valueType="num">
                                          <p:cBhvr additive="base">
                                            <p:cTn id="117" dur="500" fill="hold"/>
                                            <p:tgtEl>
                                              <p:spTgt spid="76"/>
                                            </p:tgtEl>
                                            <p:attrNameLst>
                                              <p:attrName>ppt_y</p:attrName>
                                            </p:attrNameLst>
                                          </p:cBhvr>
                                          <p:tavLst>
                                            <p:tav tm="0">
                                              <p:val>
                                                <p:strVal val="1+#ppt_h/2"/>
                                              </p:val>
                                            </p:tav>
                                            <p:tav tm="100000">
                                              <p:val>
                                                <p:strVal val="#ppt_y"/>
                                              </p:val>
                                            </p:tav>
                                          </p:tavLst>
                                        </p:anim>
                                      </p:childTnLst>
                                    </p:cTn>
                                  </p:par>
                                  <p:par>
                                    <p:cTn id="118" presetID="2" presetClass="entr" presetSubtype="4" fill="hold" grpId="0" nodeType="withEffect">
                                      <p:stCondLst>
                                        <p:cond delay="1750"/>
                                      </p:stCondLst>
                                      <p:childTnLst>
                                        <p:set>
                                          <p:cBhvr>
                                            <p:cTn id="119" dur="1" fill="hold">
                                              <p:stCondLst>
                                                <p:cond delay="0"/>
                                              </p:stCondLst>
                                            </p:cTn>
                                            <p:tgtEl>
                                              <p:spTgt spid="77"/>
                                            </p:tgtEl>
                                            <p:attrNameLst>
                                              <p:attrName>style.visibility</p:attrName>
                                            </p:attrNameLst>
                                          </p:cBhvr>
                                          <p:to>
                                            <p:strVal val="visible"/>
                                          </p:to>
                                        </p:set>
                                        <p:anim calcmode="lin" valueType="num">
                                          <p:cBhvr additive="base">
                                            <p:cTn id="120" dur="500" fill="hold"/>
                                            <p:tgtEl>
                                              <p:spTgt spid="77"/>
                                            </p:tgtEl>
                                            <p:attrNameLst>
                                              <p:attrName>ppt_x</p:attrName>
                                            </p:attrNameLst>
                                          </p:cBhvr>
                                          <p:tavLst>
                                            <p:tav tm="0">
                                              <p:val>
                                                <p:strVal val="#ppt_x"/>
                                              </p:val>
                                            </p:tav>
                                            <p:tav tm="100000">
                                              <p:val>
                                                <p:strVal val="#ppt_x"/>
                                              </p:val>
                                            </p:tav>
                                          </p:tavLst>
                                        </p:anim>
                                        <p:anim calcmode="lin" valueType="num">
                                          <p:cBhvr additive="base">
                                            <p:cTn id="121" dur="500" fill="hold"/>
                                            <p:tgtEl>
                                              <p:spTgt spid="77"/>
                                            </p:tgtEl>
                                            <p:attrNameLst>
                                              <p:attrName>ppt_y</p:attrName>
                                            </p:attrNameLst>
                                          </p:cBhvr>
                                          <p:tavLst>
                                            <p:tav tm="0">
                                              <p:val>
                                                <p:strVal val="1+#ppt_h/2"/>
                                              </p:val>
                                            </p:tav>
                                            <p:tav tm="100000">
                                              <p:val>
                                                <p:strVal val="#ppt_y"/>
                                              </p:val>
                                            </p:tav>
                                          </p:tavLst>
                                        </p:anim>
                                      </p:childTnLst>
                                    </p:cTn>
                                  </p:par>
                                  <p:par>
                                    <p:cTn id="122" presetID="2" presetClass="entr" presetSubtype="4" fill="hold" grpId="0" nodeType="withEffect">
                                      <p:stCondLst>
                                        <p:cond delay="1750"/>
                                      </p:stCondLst>
                                      <p:childTnLst>
                                        <p:set>
                                          <p:cBhvr>
                                            <p:cTn id="123" dur="1" fill="hold">
                                              <p:stCondLst>
                                                <p:cond delay="0"/>
                                              </p:stCondLst>
                                            </p:cTn>
                                            <p:tgtEl>
                                              <p:spTgt spid="79"/>
                                            </p:tgtEl>
                                            <p:attrNameLst>
                                              <p:attrName>style.visibility</p:attrName>
                                            </p:attrNameLst>
                                          </p:cBhvr>
                                          <p:to>
                                            <p:strVal val="visible"/>
                                          </p:to>
                                        </p:set>
                                        <p:anim calcmode="lin" valueType="num">
                                          <p:cBhvr additive="base">
                                            <p:cTn id="124" dur="500" fill="hold"/>
                                            <p:tgtEl>
                                              <p:spTgt spid="79"/>
                                            </p:tgtEl>
                                            <p:attrNameLst>
                                              <p:attrName>ppt_x</p:attrName>
                                            </p:attrNameLst>
                                          </p:cBhvr>
                                          <p:tavLst>
                                            <p:tav tm="0">
                                              <p:val>
                                                <p:strVal val="#ppt_x"/>
                                              </p:val>
                                            </p:tav>
                                            <p:tav tm="100000">
                                              <p:val>
                                                <p:strVal val="#ppt_x"/>
                                              </p:val>
                                            </p:tav>
                                          </p:tavLst>
                                        </p:anim>
                                        <p:anim calcmode="lin" valueType="num">
                                          <p:cBhvr additive="base">
                                            <p:cTn id="125" dur="500" fill="hold"/>
                                            <p:tgtEl>
                                              <p:spTgt spid="79"/>
                                            </p:tgtEl>
                                            <p:attrNameLst>
                                              <p:attrName>ppt_y</p:attrName>
                                            </p:attrNameLst>
                                          </p:cBhvr>
                                          <p:tavLst>
                                            <p:tav tm="0">
                                              <p:val>
                                                <p:strVal val="1+#ppt_h/2"/>
                                              </p:val>
                                            </p:tav>
                                            <p:tav tm="100000">
                                              <p:val>
                                                <p:strVal val="#ppt_y"/>
                                              </p:val>
                                            </p:tav>
                                          </p:tavLst>
                                        </p:anim>
                                      </p:childTnLst>
                                    </p:cTn>
                                  </p:par>
                                  <p:par>
                                    <p:cTn id="126" presetID="2" presetClass="entr" presetSubtype="4" fill="hold" grpId="0" nodeType="withEffect">
                                      <p:stCondLst>
                                        <p:cond delay="1750"/>
                                      </p:stCondLst>
                                      <p:childTnLst>
                                        <p:set>
                                          <p:cBhvr>
                                            <p:cTn id="127" dur="1" fill="hold">
                                              <p:stCondLst>
                                                <p:cond delay="0"/>
                                              </p:stCondLst>
                                            </p:cTn>
                                            <p:tgtEl>
                                              <p:spTgt spid="78"/>
                                            </p:tgtEl>
                                            <p:attrNameLst>
                                              <p:attrName>style.visibility</p:attrName>
                                            </p:attrNameLst>
                                          </p:cBhvr>
                                          <p:to>
                                            <p:strVal val="visible"/>
                                          </p:to>
                                        </p:set>
                                        <p:anim calcmode="lin" valueType="num">
                                          <p:cBhvr additive="base">
                                            <p:cTn id="128" dur="500" fill="hold"/>
                                            <p:tgtEl>
                                              <p:spTgt spid="78"/>
                                            </p:tgtEl>
                                            <p:attrNameLst>
                                              <p:attrName>ppt_x</p:attrName>
                                            </p:attrNameLst>
                                          </p:cBhvr>
                                          <p:tavLst>
                                            <p:tav tm="0">
                                              <p:val>
                                                <p:strVal val="#ppt_x"/>
                                              </p:val>
                                            </p:tav>
                                            <p:tav tm="100000">
                                              <p:val>
                                                <p:strVal val="#ppt_x"/>
                                              </p:val>
                                            </p:tav>
                                          </p:tavLst>
                                        </p:anim>
                                        <p:anim calcmode="lin" valueType="num">
                                          <p:cBhvr additive="base">
                                            <p:cTn id="129" dur="500" fill="hold"/>
                                            <p:tgtEl>
                                              <p:spTgt spid="78"/>
                                            </p:tgtEl>
                                            <p:attrNameLst>
                                              <p:attrName>ppt_y</p:attrName>
                                            </p:attrNameLst>
                                          </p:cBhvr>
                                          <p:tavLst>
                                            <p:tav tm="0">
                                              <p:val>
                                                <p:strVal val="1+#ppt_h/2"/>
                                              </p:val>
                                            </p:tav>
                                            <p:tav tm="100000">
                                              <p:val>
                                                <p:strVal val="#ppt_y"/>
                                              </p:val>
                                            </p:tav>
                                          </p:tavLst>
                                        </p:anim>
                                      </p:childTnLst>
                                    </p:cTn>
                                  </p:par>
                                  <p:par>
                                    <p:cTn id="130" presetID="2" presetClass="entr" presetSubtype="1" fill="hold" grpId="0" nodeType="withEffect">
                                      <p:stCondLst>
                                        <p:cond delay="1750"/>
                                      </p:stCondLst>
                                      <p:childTnLst>
                                        <p:set>
                                          <p:cBhvr>
                                            <p:cTn id="131" dur="1" fill="hold">
                                              <p:stCondLst>
                                                <p:cond delay="0"/>
                                              </p:stCondLst>
                                            </p:cTn>
                                            <p:tgtEl>
                                              <p:spTgt spid="68"/>
                                            </p:tgtEl>
                                            <p:attrNameLst>
                                              <p:attrName>style.visibility</p:attrName>
                                            </p:attrNameLst>
                                          </p:cBhvr>
                                          <p:to>
                                            <p:strVal val="visible"/>
                                          </p:to>
                                        </p:set>
                                        <p:anim calcmode="lin" valueType="num">
                                          <p:cBhvr additive="base">
                                            <p:cTn id="132" dur="500" fill="hold"/>
                                            <p:tgtEl>
                                              <p:spTgt spid="68"/>
                                            </p:tgtEl>
                                            <p:attrNameLst>
                                              <p:attrName>ppt_x</p:attrName>
                                            </p:attrNameLst>
                                          </p:cBhvr>
                                          <p:tavLst>
                                            <p:tav tm="0">
                                              <p:val>
                                                <p:strVal val="#ppt_x"/>
                                              </p:val>
                                            </p:tav>
                                            <p:tav tm="100000">
                                              <p:val>
                                                <p:strVal val="#ppt_x"/>
                                              </p:val>
                                            </p:tav>
                                          </p:tavLst>
                                        </p:anim>
                                        <p:anim calcmode="lin" valueType="num">
                                          <p:cBhvr additive="base">
                                            <p:cTn id="133" dur="500" fill="hold"/>
                                            <p:tgtEl>
                                              <p:spTgt spid="68"/>
                                            </p:tgtEl>
                                            <p:attrNameLst>
                                              <p:attrName>ppt_y</p:attrName>
                                            </p:attrNameLst>
                                          </p:cBhvr>
                                          <p:tavLst>
                                            <p:tav tm="0">
                                              <p:val>
                                                <p:strVal val="0-#ppt_h/2"/>
                                              </p:val>
                                            </p:tav>
                                            <p:tav tm="100000">
                                              <p:val>
                                                <p:strVal val="#ppt_y"/>
                                              </p:val>
                                            </p:tav>
                                          </p:tavLst>
                                        </p:anim>
                                      </p:childTnLst>
                                    </p:cTn>
                                  </p:par>
                                  <p:par>
                                    <p:cTn id="134" presetID="2" presetClass="entr" presetSubtype="1" fill="hold" grpId="0" nodeType="withEffect">
                                      <p:stCondLst>
                                        <p:cond delay="1750"/>
                                      </p:stCondLst>
                                      <p:childTnLst>
                                        <p:set>
                                          <p:cBhvr>
                                            <p:cTn id="135" dur="1" fill="hold">
                                              <p:stCondLst>
                                                <p:cond delay="0"/>
                                              </p:stCondLst>
                                            </p:cTn>
                                            <p:tgtEl>
                                              <p:spTgt spid="69"/>
                                            </p:tgtEl>
                                            <p:attrNameLst>
                                              <p:attrName>style.visibility</p:attrName>
                                            </p:attrNameLst>
                                          </p:cBhvr>
                                          <p:to>
                                            <p:strVal val="visible"/>
                                          </p:to>
                                        </p:set>
                                        <p:anim calcmode="lin" valueType="num">
                                          <p:cBhvr additive="base">
                                            <p:cTn id="136" dur="500" fill="hold"/>
                                            <p:tgtEl>
                                              <p:spTgt spid="69"/>
                                            </p:tgtEl>
                                            <p:attrNameLst>
                                              <p:attrName>ppt_x</p:attrName>
                                            </p:attrNameLst>
                                          </p:cBhvr>
                                          <p:tavLst>
                                            <p:tav tm="0">
                                              <p:val>
                                                <p:strVal val="#ppt_x"/>
                                              </p:val>
                                            </p:tav>
                                            <p:tav tm="100000">
                                              <p:val>
                                                <p:strVal val="#ppt_x"/>
                                              </p:val>
                                            </p:tav>
                                          </p:tavLst>
                                        </p:anim>
                                        <p:anim calcmode="lin" valueType="num">
                                          <p:cBhvr additive="base">
                                            <p:cTn id="137" dur="500" fill="hold"/>
                                            <p:tgtEl>
                                              <p:spTgt spid="69"/>
                                            </p:tgtEl>
                                            <p:attrNameLst>
                                              <p:attrName>ppt_y</p:attrName>
                                            </p:attrNameLst>
                                          </p:cBhvr>
                                          <p:tavLst>
                                            <p:tav tm="0">
                                              <p:val>
                                                <p:strVal val="0-#ppt_h/2"/>
                                              </p:val>
                                            </p:tav>
                                            <p:tav tm="100000">
                                              <p:val>
                                                <p:strVal val="#ppt_y"/>
                                              </p:val>
                                            </p:tav>
                                          </p:tavLst>
                                        </p:anim>
                                      </p:childTnLst>
                                    </p:cTn>
                                  </p:par>
                                  <p:par>
                                    <p:cTn id="138" presetID="2" presetClass="entr" presetSubtype="1" fill="hold" grpId="0" nodeType="withEffect">
                                      <p:stCondLst>
                                        <p:cond delay="1750"/>
                                      </p:stCondLst>
                                      <p:childTnLst>
                                        <p:set>
                                          <p:cBhvr>
                                            <p:cTn id="139" dur="1" fill="hold">
                                              <p:stCondLst>
                                                <p:cond delay="0"/>
                                              </p:stCondLst>
                                            </p:cTn>
                                            <p:tgtEl>
                                              <p:spTgt spid="70"/>
                                            </p:tgtEl>
                                            <p:attrNameLst>
                                              <p:attrName>style.visibility</p:attrName>
                                            </p:attrNameLst>
                                          </p:cBhvr>
                                          <p:to>
                                            <p:strVal val="visible"/>
                                          </p:to>
                                        </p:set>
                                        <p:anim calcmode="lin" valueType="num">
                                          <p:cBhvr additive="base">
                                            <p:cTn id="140" dur="500" fill="hold"/>
                                            <p:tgtEl>
                                              <p:spTgt spid="70"/>
                                            </p:tgtEl>
                                            <p:attrNameLst>
                                              <p:attrName>ppt_x</p:attrName>
                                            </p:attrNameLst>
                                          </p:cBhvr>
                                          <p:tavLst>
                                            <p:tav tm="0">
                                              <p:val>
                                                <p:strVal val="#ppt_x"/>
                                              </p:val>
                                            </p:tav>
                                            <p:tav tm="100000">
                                              <p:val>
                                                <p:strVal val="#ppt_x"/>
                                              </p:val>
                                            </p:tav>
                                          </p:tavLst>
                                        </p:anim>
                                        <p:anim calcmode="lin" valueType="num">
                                          <p:cBhvr additive="base">
                                            <p:cTn id="141" dur="500" fill="hold"/>
                                            <p:tgtEl>
                                              <p:spTgt spid="70"/>
                                            </p:tgtEl>
                                            <p:attrNameLst>
                                              <p:attrName>ppt_y</p:attrName>
                                            </p:attrNameLst>
                                          </p:cBhvr>
                                          <p:tavLst>
                                            <p:tav tm="0">
                                              <p:val>
                                                <p:strVal val="0-#ppt_h/2"/>
                                              </p:val>
                                            </p:tav>
                                            <p:tav tm="100000">
                                              <p:val>
                                                <p:strVal val="#ppt_y"/>
                                              </p:val>
                                            </p:tav>
                                          </p:tavLst>
                                        </p:anim>
                                      </p:childTnLst>
                                    </p:cTn>
                                  </p:par>
                                  <p:par>
                                    <p:cTn id="142" presetID="2" presetClass="entr" presetSubtype="1" fill="hold" grpId="0" nodeType="withEffect">
                                      <p:stCondLst>
                                        <p:cond delay="1750"/>
                                      </p:stCondLst>
                                      <p:childTnLst>
                                        <p:set>
                                          <p:cBhvr>
                                            <p:cTn id="143" dur="1" fill="hold">
                                              <p:stCondLst>
                                                <p:cond delay="0"/>
                                              </p:stCondLst>
                                            </p:cTn>
                                            <p:tgtEl>
                                              <p:spTgt spid="71"/>
                                            </p:tgtEl>
                                            <p:attrNameLst>
                                              <p:attrName>style.visibility</p:attrName>
                                            </p:attrNameLst>
                                          </p:cBhvr>
                                          <p:to>
                                            <p:strVal val="visible"/>
                                          </p:to>
                                        </p:set>
                                        <p:anim calcmode="lin" valueType="num">
                                          <p:cBhvr additive="base">
                                            <p:cTn id="144" dur="500" fill="hold"/>
                                            <p:tgtEl>
                                              <p:spTgt spid="71"/>
                                            </p:tgtEl>
                                            <p:attrNameLst>
                                              <p:attrName>ppt_x</p:attrName>
                                            </p:attrNameLst>
                                          </p:cBhvr>
                                          <p:tavLst>
                                            <p:tav tm="0">
                                              <p:val>
                                                <p:strVal val="#ppt_x"/>
                                              </p:val>
                                            </p:tav>
                                            <p:tav tm="100000">
                                              <p:val>
                                                <p:strVal val="#ppt_x"/>
                                              </p:val>
                                            </p:tav>
                                          </p:tavLst>
                                        </p:anim>
                                        <p:anim calcmode="lin" valueType="num">
                                          <p:cBhvr additive="base">
                                            <p:cTn id="145" dur="500" fill="hold"/>
                                            <p:tgtEl>
                                              <p:spTgt spid="71"/>
                                            </p:tgtEl>
                                            <p:attrNameLst>
                                              <p:attrName>ppt_y</p:attrName>
                                            </p:attrNameLst>
                                          </p:cBhvr>
                                          <p:tavLst>
                                            <p:tav tm="0">
                                              <p:val>
                                                <p:strVal val="0-#ppt_h/2"/>
                                              </p:val>
                                            </p:tav>
                                            <p:tav tm="100000">
                                              <p:val>
                                                <p:strVal val="#ppt_y"/>
                                              </p:val>
                                            </p:tav>
                                          </p:tavLst>
                                        </p:anim>
                                      </p:childTnLst>
                                    </p:cTn>
                                  </p:par>
                                  <p:par>
                                    <p:cTn id="146" presetID="2" presetClass="entr" presetSubtype="1" fill="hold" grpId="0" nodeType="withEffect">
                                      <p:stCondLst>
                                        <p:cond delay="1750"/>
                                      </p:stCondLst>
                                      <p:childTnLst>
                                        <p:set>
                                          <p:cBhvr>
                                            <p:cTn id="147" dur="1" fill="hold">
                                              <p:stCondLst>
                                                <p:cond delay="0"/>
                                              </p:stCondLst>
                                            </p:cTn>
                                            <p:tgtEl>
                                              <p:spTgt spid="72"/>
                                            </p:tgtEl>
                                            <p:attrNameLst>
                                              <p:attrName>style.visibility</p:attrName>
                                            </p:attrNameLst>
                                          </p:cBhvr>
                                          <p:to>
                                            <p:strVal val="visible"/>
                                          </p:to>
                                        </p:set>
                                        <p:anim calcmode="lin" valueType="num">
                                          <p:cBhvr additive="base">
                                            <p:cTn id="148" dur="500" fill="hold"/>
                                            <p:tgtEl>
                                              <p:spTgt spid="72"/>
                                            </p:tgtEl>
                                            <p:attrNameLst>
                                              <p:attrName>ppt_x</p:attrName>
                                            </p:attrNameLst>
                                          </p:cBhvr>
                                          <p:tavLst>
                                            <p:tav tm="0">
                                              <p:val>
                                                <p:strVal val="#ppt_x"/>
                                              </p:val>
                                            </p:tav>
                                            <p:tav tm="100000">
                                              <p:val>
                                                <p:strVal val="#ppt_x"/>
                                              </p:val>
                                            </p:tav>
                                          </p:tavLst>
                                        </p:anim>
                                        <p:anim calcmode="lin" valueType="num">
                                          <p:cBhvr additive="base">
                                            <p:cTn id="149" dur="500" fill="hold"/>
                                            <p:tgtEl>
                                              <p:spTgt spid="72"/>
                                            </p:tgtEl>
                                            <p:attrNameLst>
                                              <p:attrName>ppt_y</p:attrName>
                                            </p:attrNameLst>
                                          </p:cBhvr>
                                          <p:tavLst>
                                            <p:tav tm="0">
                                              <p:val>
                                                <p:strVal val="0-#ppt_h/2"/>
                                              </p:val>
                                            </p:tav>
                                            <p:tav tm="100000">
                                              <p:val>
                                                <p:strVal val="#ppt_y"/>
                                              </p:val>
                                            </p:tav>
                                          </p:tavLst>
                                        </p:anim>
                                      </p:childTnLst>
                                    </p:cTn>
                                  </p:par>
                                  <p:par>
                                    <p:cTn id="150" presetID="2" presetClass="entr" presetSubtype="1" fill="hold" grpId="0" nodeType="withEffect">
                                      <p:stCondLst>
                                        <p:cond delay="1750"/>
                                      </p:stCondLst>
                                      <p:childTnLst>
                                        <p:set>
                                          <p:cBhvr>
                                            <p:cTn id="151" dur="1" fill="hold">
                                              <p:stCondLst>
                                                <p:cond delay="0"/>
                                              </p:stCondLst>
                                            </p:cTn>
                                            <p:tgtEl>
                                              <p:spTgt spid="73"/>
                                            </p:tgtEl>
                                            <p:attrNameLst>
                                              <p:attrName>style.visibility</p:attrName>
                                            </p:attrNameLst>
                                          </p:cBhvr>
                                          <p:to>
                                            <p:strVal val="visible"/>
                                          </p:to>
                                        </p:set>
                                        <p:anim calcmode="lin" valueType="num">
                                          <p:cBhvr additive="base">
                                            <p:cTn id="152" dur="500" fill="hold"/>
                                            <p:tgtEl>
                                              <p:spTgt spid="73"/>
                                            </p:tgtEl>
                                            <p:attrNameLst>
                                              <p:attrName>ppt_x</p:attrName>
                                            </p:attrNameLst>
                                          </p:cBhvr>
                                          <p:tavLst>
                                            <p:tav tm="0">
                                              <p:val>
                                                <p:strVal val="#ppt_x"/>
                                              </p:val>
                                            </p:tav>
                                            <p:tav tm="100000">
                                              <p:val>
                                                <p:strVal val="#ppt_x"/>
                                              </p:val>
                                            </p:tav>
                                          </p:tavLst>
                                        </p:anim>
                                        <p:anim calcmode="lin" valueType="num">
                                          <p:cBhvr additive="base">
                                            <p:cTn id="153" dur="500" fill="hold"/>
                                            <p:tgtEl>
                                              <p:spTgt spid="7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animBg="1"/>
          <p:bldP spid="7" grpId="0" animBg="1"/>
          <p:bldP spid="8" grpId="0" animBg="1"/>
          <p:bldP spid="9" grpId="0" animBg="1"/>
          <p:bldP spid="10" grpId="0" animBg="1"/>
          <p:bldP spid="11" grpId="0" animBg="1"/>
          <p:bldP spid="12" grpId="0" animBg="1"/>
          <p:bldP spid="13" grpId="0" animBg="1"/>
          <p:bldP spid="14" grpId="0" animBg="1"/>
          <p:bldP spid="21" grpId="0" animBg="1"/>
          <p:bldP spid="22" grpId="0" animBg="1"/>
          <p:bldP spid="29" grpId="0" animBg="1"/>
          <p:bldP spid="31" grpId="0" animBg="1"/>
          <p:bldP spid="32" grpId="0" animBg="1"/>
          <p:bldP spid="54" grpId="0" animBg="1"/>
          <p:bldP spid="55" grpId="0" animBg="1"/>
          <p:bldP spid="65" grpId="0" animBg="1"/>
          <p:bldP spid="66" grpId="0" animBg="1"/>
          <p:bldP spid="67" grpId="0" animBg="1"/>
          <p:bldP spid="68" grpId="0"/>
          <p:bldP spid="69" grpId="0"/>
          <p:bldP spid="70" grpId="0"/>
          <p:bldP spid="71" grpId="0"/>
          <p:bldP spid="72" grpId="0"/>
          <p:bldP spid="73" grpId="0"/>
          <p:bldP spid="74" grpId="0"/>
          <p:bldP spid="75" grpId="0"/>
          <p:bldP spid="76" grpId="0"/>
          <p:bldP spid="77" grpId="0"/>
          <p:bldP spid="78" grpId="0"/>
          <p:bldP spid="79" grpId="0"/>
          <p:bldP spid="89" grpId="0" animBg="1"/>
          <p:bldP spid="90" grpId="0" animBg="1"/>
          <p:bldP spid="91" grpId="0" animBg="1"/>
          <p:bldP spid="92" grpId="0" animBg="1"/>
          <p:bldP spid="4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500" fill="hold"/>
                                            <p:tgtEl>
                                              <p:spTgt spid="49"/>
                                            </p:tgtEl>
                                            <p:attrNameLst>
                                              <p:attrName>ppt_x</p:attrName>
                                            </p:attrNameLst>
                                          </p:cBhvr>
                                          <p:tavLst>
                                            <p:tav tm="0">
                                              <p:val>
                                                <p:strVal val="0-#ppt_w/2"/>
                                              </p:val>
                                            </p:tav>
                                            <p:tav tm="100000">
                                              <p:val>
                                                <p:strVal val="#ppt_x"/>
                                              </p:val>
                                            </p:tav>
                                          </p:tavLst>
                                        </p:anim>
                                        <p:anim calcmode="lin" valueType="num">
                                          <p:cBhvr additive="base">
                                            <p:cTn id="8" dur="500" fill="hold"/>
                                            <p:tgtEl>
                                              <p:spTgt spid="49"/>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250"/>
                                      </p:stCondLst>
                                      <p:childTnLst>
                                        <p:set>
                                          <p:cBhvr>
                                            <p:cTn id="10" dur="1" fill="hold">
                                              <p:stCondLst>
                                                <p:cond delay="0"/>
                                              </p:stCondLst>
                                            </p:cTn>
                                            <p:tgtEl>
                                              <p:spTgt spid="116"/>
                                            </p:tgtEl>
                                            <p:attrNameLst>
                                              <p:attrName>style.visibility</p:attrName>
                                            </p:attrNameLst>
                                          </p:cBhvr>
                                          <p:to>
                                            <p:strVal val="visible"/>
                                          </p:to>
                                        </p:set>
                                        <p:animEffect transition="in" filter="fade">
                                          <p:cBhvr>
                                            <p:cTn id="11" dur="750"/>
                                            <p:tgtEl>
                                              <p:spTgt spid="116"/>
                                            </p:tgtEl>
                                          </p:cBhvr>
                                        </p:animEffect>
                                      </p:childTnLst>
                                    </p:cTn>
                                  </p:par>
                                  <p:par>
                                    <p:cTn id="12" presetID="2" presetClass="entr" presetSubtype="8" fill="hold" grpId="0" nodeType="withEffect">
                                      <p:stCondLst>
                                        <p:cond delay="500"/>
                                      </p:stCondLst>
                                      <p:childTnLst>
                                        <p:set>
                                          <p:cBhvr>
                                            <p:cTn id="13" dur="1" fill="hold">
                                              <p:stCondLst>
                                                <p:cond delay="0"/>
                                              </p:stCondLst>
                                            </p:cTn>
                                            <p:tgtEl>
                                              <p:spTgt spid="117"/>
                                            </p:tgtEl>
                                            <p:attrNameLst>
                                              <p:attrName>style.visibility</p:attrName>
                                            </p:attrNameLst>
                                          </p:cBhvr>
                                          <p:to>
                                            <p:strVal val="visible"/>
                                          </p:to>
                                        </p:set>
                                        <p:anim calcmode="lin" valueType="num">
                                          <p:cBhvr additive="base">
                                            <p:cTn id="14" dur="1000" fill="hold"/>
                                            <p:tgtEl>
                                              <p:spTgt spid="117"/>
                                            </p:tgtEl>
                                            <p:attrNameLst>
                                              <p:attrName>ppt_x</p:attrName>
                                            </p:attrNameLst>
                                          </p:cBhvr>
                                          <p:tavLst>
                                            <p:tav tm="0">
                                              <p:val>
                                                <p:strVal val="0-#ppt_w/2"/>
                                              </p:val>
                                            </p:tav>
                                            <p:tav tm="100000">
                                              <p:val>
                                                <p:strVal val="#ppt_x"/>
                                              </p:val>
                                            </p:tav>
                                          </p:tavLst>
                                        </p:anim>
                                        <p:anim calcmode="lin" valueType="num">
                                          <p:cBhvr additive="base">
                                            <p:cTn id="15" dur="1000" fill="hold"/>
                                            <p:tgtEl>
                                              <p:spTgt spid="117"/>
                                            </p:tgtEl>
                                            <p:attrNameLst>
                                              <p:attrName>ppt_y</p:attrName>
                                            </p:attrNameLst>
                                          </p:cBhvr>
                                          <p:tavLst>
                                            <p:tav tm="0">
                                              <p:val>
                                                <p:strVal val="#ppt_y"/>
                                              </p:val>
                                            </p:tav>
                                            <p:tav tm="100000">
                                              <p:val>
                                                <p:strVal val="#ppt_y"/>
                                              </p:val>
                                            </p:tav>
                                          </p:tavLst>
                                        </p:anim>
                                      </p:childTnLst>
                                    </p:cTn>
                                  </p:par>
                                  <p:par>
                                    <p:cTn id="16" presetID="2" presetClass="entr" presetSubtype="4" fill="hold" grpId="0" nodeType="withEffect">
                                      <p:stCondLst>
                                        <p:cond delay="100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ppt_x"/>
                                              </p:val>
                                            </p:tav>
                                            <p:tav tm="100000">
                                              <p:val>
                                                <p:strVal val="#ppt_x"/>
                                              </p:val>
                                            </p:tav>
                                          </p:tavLst>
                                        </p:anim>
                                        <p:anim calcmode="lin" valueType="num">
                                          <p:cBhvr additive="base">
                                            <p:cTn id="19" dur="500" fill="hold"/>
                                            <p:tgtEl>
                                              <p:spTgt spid="11"/>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1000"/>
                                      </p:stCondLst>
                                      <p:childTnLst>
                                        <p:set>
                                          <p:cBhvr>
                                            <p:cTn id="21" dur="1" fill="hold">
                                              <p:stCondLst>
                                                <p:cond delay="0"/>
                                              </p:stCondLst>
                                            </p:cTn>
                                            <p:tgtEl>
                                              <p:spTgt spid="92"/>
                                            </p:tgtEl>
                                            <p:attrNameLst>
                                              <p:attrName>style.visibility</p:attrName>
                                            </p:attrNameLst>
                                          </p:cBhvr>
                                          <p:to>
                                            <p:strVal val="visible"/>
                                          </p:to>
                                        </p:set>
                                        <p:anim calcmode="lin" valueType="num">
                                          <p:cBhvr additive="base">
                                            <p:cTn id="22" dur="500" fill="hold"/>
                                            <p:tgtEl>
                                              <p:spTgt spid="92"/>
                                            </p:tgtEl>
                                            <p:attrNameLst>
                                              <p:attrName>ppt_x</p:attrName>
                                            </p:attrNameLst>
                                          </p:cBhvr>
                                          <p:tavLst>
                                            <p:tav tm="0">
                                              <p:val>
                                                <p:strVal val="#ppt_x"/>
                                              </p:val>
                                            </p:tav>
                                            <p:tav tm="100000">
                                              <p:val>
                                                <p:strVal val="#ppt_x"/>
                                              </p:val>
                                            </p:tav>
                                          </p:tavLst>
                                        </p:anim>
                                        <p:anim calcmode="lin" valueType="num">
                                          <p:cBhvr additive="base">
                                            <p:cTn id="23" dur="500" fill="hold"/>
                                            <p:tgtEl>
                                              <p:spTgt spid="92"/>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1000"/>
                                      </p:stCondLst>
                                      <p:childTnLst>
                                        <p:set>
                                          <p:cBhvr>
                                            <p:cTn id="25" dur="1" fill="hold">
                                              <p:stCondLst>
                                                <p:cond delay="0"/>
                                              </p:stCondLst>
                                            </p:cTn>
                                            <p:tgtEl>
                                              <p:spTgt spid="29"/>
                                            </p:tgtEl>
                                            <p:attrNameLst>
                                              <p:attrName>style.visibility</p:attrName>
                                            </p:attrNameLst>
                                          </p:cBhvr>
                                          <p:to>
                                            <p:strVal val="visible"/>
                                          </p:to>
                                        </p:set>
                                        <p:anim calcmode="lin" valueType="num">
                                          <p:cBhvr additive="base">
                                            <p:cTn id="26" dur="500" fill="hold"/>
                                            <p:tgtEl>
                                              <p:spTgt spid="29"/>
                                            </p:tgtEl>
                                            <p:attrNameLst>
                                              <p:attrName>ppt_x</p:attrName>
                                            </p:attrNameLst>
                                          </p:cBhvr>
                                          <p:tavLst>
                                            <p:tav tm="0">
                                              <p:val>
                                                <p:strVal val="#ppt_x"/>
                                              </p:val>
                                            </p:tav>
                                            <p:tav tm="100000">
                                              <p:val>
                                                <p:strVal val="#ppt_x"/>
                                              </p:val>
                                            </p:tav>
                                          </p:tavLst>
                                        </p:anim>
                                        <p:anim calcmode="lin" valueType="num">
                                          <p:cBhvr additive="base">
                                            <p:cTn id="27" dur="500" fill="hold"/>
                                            <p:tgtEl>
                                              <p:spTgt spid="29"/>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1000"/>
                                      </p:stCondLst>
                                      <p:childTnLst>
                                        <p:set>
                                          <p:cBhvr>
                                            <p:cTn id="29" dur="1" fill="hold">
                                              <p:stCondLst>
                                                <p:cond delay="0"/>
                                              </p:stCondLst>
                                            </p:cTn>
                                            <p:tgtEl>
                                              <p:spTgt spid="21"/>
                                            </p:tgtEl>
                                            <p:attrNameLst>
                                              <p:attrName>style.visibility</p:attrName>
                                            </p:attrNameLst>
                                          </p:cBhvr>
                                          <p:to>
                                            <p:strVal val="visible"/>
                                          </p:to>
                                        </p:set>
                                        <p:anim calcmode="lin" valueType="num">
                                          <p:cBhvr additive="base">
                                            <p:cTn id="30" dur="500" fill="hold"/>
                                            <p:tgtEl>
                                              <p:spTgt spid="21"/>
                                            </p:tgtEl>
                                            <p:attrNameLst>
                                              <p:attrName>ppt_x</p:attrName>
                                            </p:attrNameLst>
                                          </p:cBhvr>
                                          <p:tavLst>
                                            <p:tav tm="0">
                                              <p:val>
                                                <p:strVal val="#ppt_x"/>
                                              </p:val>
                                            </p:tav>
                                            <p:tav tm="100000">
                                              <p:val>
                                                <p:strVal val="#ppt_x"/>
                                              </p:val>
                                            </p:tav>
                                          </p:tavLst>
                                        </p:anim>
                                        <p:anim calcmode="lin" valueType="num">
                                          <p:cBhvr additive="base">
                                            <p:cTn id="31" dur="500" fill="hold"/>
                                            <p:tgtEl>
                                              <p:spTgt spid="21"/>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1000"/>
                                      </p:stCondLst>
                                      <p:childTnLst>
                                        <p:set>
                                          <p:cBhvr>
                                            <p:cTn id="33" dur="1" fill="hold">
                                              <p:stCondLst>
                                                <p:cond delay="0"/>
                                              </p:stCondLst>
                                            </p:cTn>
                                            <p:tgtEl>
                                              <p:spTgt spid="90"/>
                                            </p:tgtEl>
                                            <p:attrNameLst>
                                              <p:attrName>style.visibility</p:attrName>
                                            </p:attrNameLst>
                                          </p:cBhvr>
                                          <p:to>
                                            <p:strVal val="visible"/>
                                          </p:to>
                                        </p:set>
                                        <p:anim calcmode="lin" valueType="num">
                                          <p:cBhvr additive="base">
                                            <p:cTn id="34" dur="500" fill="hold"/>
                                            <p:tgtEl>
                                              <p:spTgt spid="90"/>
                                            </p:tgtEl>
                                            <p:attrNameLst>
                                              <p:attrName>ppt_x</p:attrName>
                                            </p:attrNameLst>
                                          </p:cBhvr>
                                          <p:tavLst>
                                            <p:tav tm="0">
                                              <p:val>
                                                <p:strVal val="#ppt_x"/>
                                              </p:val>
                                            </p:tav>
                                            <p:tav tm="100000">
                                              <p:val>
                                                <p:strVal val="#ppt_x"/>
                                              </p:val>
                                            </p:tav>
                                          </p:tavLst>
                                        </p:anim>
                                        <p:anim calcmode="lin" valueType="num">
                                          <p:cBhvr additive="base">
                                            <p:cTn id="35" dur="500" fill="hold"/>
                                            <p:tgtEl>
                                              <p:spTgt spid="90"/>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1000"/>
                                      </p:stCondLst>
                                      <p:childTnLst>
                                        <p:set>
                                          <p:cBhvr>
                                            <p:cTn id="37" dur="1" fill="hold">
                                              <p:stCondLst>
                                                <p:cond delay="0"/>
                                              </p:stCondLst>
                                            </p:cTn>
                                            <p:tgtEl>
                                              <p:spTgt spid="9"/>
                                            </p:tgtEl>
                                            <p:attrNameLst>
                                              <p:attrName>style.visibility</p:attrName>
                                            </p:attrNameLst>
                                          </p:cBhvr>
                                          <p:to>
                                            <p:strVal val="visible"/>
                                          </p:to>
                                        </p:set>
                                        <p:anim calcmode="lin" valueType="num">
                                          <p:cBhvr additive="base">
                                            <p:cTn id="38" dur="500" fill="hold"/>
                                            <p:tgtEl>
                                              <p:spTgt spid="9"/>
                                            </p:tgtEl>
                                            <p:attrNameLst>
                                              <p:attrName>ppt_x</p:attrName>
                                            </p:attrNameLst>
                                          </p:cBhvr>
                                          <p:tavLst>
                                            <p:tav tm="0">
                                              <p:val>
                                                <p:strVal val="#ppt_x"/>
                                              </p:val>
                                            </p:tav>
                                            <p:tav tm="100000">
                                              <p:val>
                                                <p:strVal val="#ppt_x"/>
                                              </p:val>
                                            </p:tav>
                                          </p:tavLst>
                                        </p:anim>
                                        <p:anim calcmode="lin" valueType="num">
                                          <p:cBhvr additive="base">
                                            <p:cTn id="39" dur="500" fill="hold"/>
                                            <p:tgtEl>
                                              <p:spTgt spid="9"/>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1000"/>
                                      </p:stCondLst>
                                      <p:childTnLst>
                                        <p:set>
                                          <p:cBhvr>
                                            <p:cTn id="41" dur="1" fill="hold">
                                              <p:stCondLst>
                                                <p:cond delay="0"/>
                                              </p:stCondLst>
                                            </p:cTn>
                                            <p:tgtEl>
                                              <p:spTgt spid="80"/>
                                            </p:tgtEl>
                                            <p:attrNameLst>
                                              <p:attrName>style.visibility</p:attrName>
                                            </p:attrNameLst>
                                          </p:cBhvr>
                                          <p:to>
                                            <p:strVal val="visible"/>
                                          </p:to>
                                        </p:set>
                                        <p:anim calcmode="lin" valueType="num">
                                          <p:cBhvr additive="base">
                                            <p:cTn id="42" dur="500" fill="hold"/>
                                            <p:tgtEl>
                                              <p:spTgt spid="80"/>
                                            </p:tgtEl>
                                            <p:attrNameLst>
                                              <p:attrName>ppt_x</p:attrName>
                                            </p:attrNameLst>
                                          </p:cBhvr>
                                          <p:tavLst>
                                            <p:tav tm="0">
                                              <p:val>
                                                <p:strVal val="#ppt_x"/>
                                              </p:val>
                                            </p:tav>
                                            <p:tav tm="100000">
                                              <p:val>
                                                <p:strVal val="#ppt_x"/>
                                              </p:val>
                                            </p:tav>
                                          </p:tavLst>
                                        </p:anim>
                                        <p:anim calcmode="lin" valueType="num">
                                          <p:cBhvr additive="base">
                                            <p:cTn id="43" dur="500" fill="hold"/>
                                            <p:tgtEl>
                                              <p:spTgt spid="80"/>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1000"/>
                                      </p:stCondLst>
                                      <p:childTnLst>
                                        <p:set>
                                          <p:cBhvr>
                                            <p:cTn id="45" dur="1" fill="hold">
                                              <p:stCondLst>
                                                <p:cond delay="0"/>
                                              </p:stCondLst>
                                            </p:cTn>
                                            <p:tgtEl>
                                              <p:spTgt spid="13"/>
                                            </p:tgtEl>
                                            <p:attrNameLst>
                                              <p:attrName>style.visibility</p:attrName>
                                            </p:attrNameLst>
                                          </p:cBhvr>
                                          <p:to>
                                            <p:strVal val="visible"/>
                                          </p:to>
                                        </p:set>
                                        <p:anim calcmode="lin" valueType="num">
                                          <p:cBhvr additive="base">
                                            <p:cTn id="46" dur="500" fill="hold"/>
                                            <p:tgtEl>
                                              <p:spTgt spid="13"/>
                                            </p:tgtEl>
                                            <p:attrNameLst>
                                              <p:attrName>ppt_x</p:attrName>
                                            </p:attrNameLst>
                                          </p:cBhvr>
                                          <p:tavLst>
                                            <p:tav tm="0">
                                              <p:val>
                                                <p:strVal val="#ppt_x"/>
                                              </p:val>
                                            </p:tav>
                                            <p:tav tm="100000">
                                              <p:val>
                                                <p:strVal val="#ppt_x"/>
                                              </p:val>
                                            </p:tav>
                                          </p:tavLst>
                                        </p:anim>
                                        <p:anim calcmode="lin" valueType="num">
                                          <p:cBhvr additive="base">
                                            <p:cTn id="47" dur="500" fill="hold"/>
                                            <p:tgtEl>
                                              <p:spTgt spid="13"/>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1000"/>
                                      </p:stCondLst>
                                      <p:childTnLst>
                                        <p:set>
                                          <p:cBhvr>
                                            <p:cTn id="49" dur="1" fill="hold">
                                              <p:stCondLst>
                                                <p:cond delay="0"/>
                                              </p:stCondLst>
                                            </p:cTn>
                                            <p:tgtEl>
                                              <p:spTgt spid="7"/>
                                            </p:tgtEl>
                                            <p:attrNameLst>
                                              <p:attrName>style.visibility</p:attrName>
                                            </p:attrNameLst>
                                          </p:cBhvr>
                                          <p:to>
                                            <p:strVal val="visible"/>
                                          </p:to>
                                        </p:set>
                                        <p:anim calcmode="lin" valueType="num">
                                          <p:cBhvr additive="base">
                                            <p:cTn id="50" dur="500" fill="hold"/>
                                            <p:tgtEl>
                                              <p:spTgt spid="7"/>
                                            </p:tgtEl>
                                            <p:attrNameLst>
                                              <p:attrName>ppt_x</p:attrName>
                                            </p:attrNameLst>
                                          </p:cBhvr>
                                          <p:tavLst>
                                            <p:tav tm="0">
                                              <p:val>
                                                <p:strVal val="#ppt_x"/>
                                              </p:val>
                                            </p:tav>
                                            <p:tav tm="100000">
                                              <p:val>
                                                <p:strVal val="#ppt_x"/>
                                              </p:val>
                                            </p:tav>
                                          </p:tavLst>
                                        </p:anim>
                                        <p:anim calcmode="lin" valueType="num">
                                          <p:cBhvr additive="base">
                                            <p:cTn id="51" dur="500" fill="hold"/>
                                            <p:tgtEl>
                                              <p:spTgt spid="7"/>
                                            </p:tgtEl>
                                            <p:attrNameLst>
                                              <p:attrName>ppt_y</p:attrName>
                                            </p:attrNameLst>
                                          </p:cBhvr>
                                          <p:tavLst>
                                            <p:tav tm="0">
                                              <p:val>
                                                <p:strVal val="1+#ppt_h/2"/>
                                              </p:val>
                                            </p:tav>
                                            <p:tav tm="100000">
                                              <p:val>
                                                <p:strVal val="#ppt_y"/>
                                              </p:val>
                                            </p:tav>
                                          </p:tavLst>
                                        </p:anim>
                                      </p:childTnLst>
                                    </p:cTn>
                                  </p:par>
                                  <p:par>
                                    <p:cTn id="52" presetID="10" presetClass="entr" presetSubtype="0" fill="hold" grpId="0" nodeType="withEffect">
                                      <p:stCondLst>
                                        <p:cond delay="1500"/>
                                      </p:stCondLst>
                                      <p:childTnLst>
                                        <p:set>
                                          <p:cBhvr>
                                            <p:cTn id="53" dur="1" fill="hold">
                                              <p:stCondLst>
                                                <p:cond delay="0"/>
                                              </p:stCondLst>
                                            </p:cTn>
                                            <p:tgtEl>
                                              <p:spTgt spid="54"/>
                                            </p:tgtEl>
                                            <p:attrNameLst>
                                              <p:attrName>style.visibility</p:attrName>
                                            </p:attrNameLst>
                                          </p:cBhvr>
                                          <p:to>
                                            <p:strVal val="visible"/>
                                          </p:to>
                                        </p:set>
                                        <p:animEffect transition="in" filter="fade">
                                          <p:cBhvr>
                                            <p:cTn id="54" dur="500"/>
                                            <p:tgtEl>
                                              <p:spTgt spid="54"/>
                                            </p:tgtEl>
                                          </p:cBhvr>
                                        </p:animEffect>
                                      </p:childTnLst>
                                    </p:cTn>
                                  </p:par>
                                  <p:par>
                                    <p:cTn id="55" presetID="10" presetClass="entr" presetSubtype="0" fill="hold" grpId="0" nodeType="withEffect">
                                      <p:stCondLst>
                                        <p:cond delay="1500"/>
                                      </p:stCondLst>
                                      <p:childTnLst>
                                        <p:set>
                                          <p:cBhvr>
                                            <p:cTn id="56" dur="1" fill="hold">
                                              <p:stCondLst>
                                                <p:cond delay="0"/>
                                              </p:stCondLst>
                                            </p:cTn>
                                            <p:tgtEl>
                                              <p:spTgt spid="55"/>
                                            </p:tgtEl>
                                            <p:attrNameLst>
                                              <p:attrName>style.visibility</p:attrName>
                                            </p:attrNameLst>
                                          </p:cBhvr>
                                          <p:to>
                                            <p:strVal val="visible"/>
                                          </p:to>
                                        </p:set>
                                        <p:animEffect transition="in" filter="fade">
                                          <p:cBhvr>
                                            <p:cTn id="57" dur="500"/>
                                            <p:tgtEl>
                                              <p:spTgt spid="55"/>
                                            </p:tgtEl>
                                          </p:cBhvr>
                                        </p:animEffect>
                                      </p:childTnLst>
                                    </p:cTn>
                                  </p:par>
                                  <p:par>
                                    <p:cTn id="58" presetID="10" presetClass="entr" presetSubtype="0" fill="hold" grpId="0" nodeType="withEffect">
                                      <p:stCondLst>
                                        <p:cond delay="1500"/>
                                      </p:stCondLst>
                                      <p:childTnLst>
                                        <p:set>
                                          <p:cBhvr>
                                            <p:cTn id="59" dur="1" fill="hold">
                                              <p:stCondLst>
                                                <p:cond delay="0"/>
                                              </p:stCondLst>
                                            </p:cTn>
                                            <p:tgtEl>
                                              <p:spTgt spid="65"/>
                                            </p:tgtEl>
                                            <p:attrNameLst>
                                              <p:attrName>style.visibility</p:attrName>
                                            </p:attrNameLst>
                                          </p:cBhvr>
                                          <p:to>
                                            <p:strVal val="visible"/>
                                          </p:to>
                                        </p:set>
                                        <p:animEffect transition="in" filter="fade">
                                          <p:cBhvr>
                                            <p:cTn id="60" dur="500"/>
                                            <p:tgtEl>
                                              <p:spTgt spid="65"/>
                                            </p:tgtEl>
                                          </p:cBhvr>
                                        </p:animEffect>
                                      </p:childTnLst>
                                    </p:cTn>
                                  </p:par>
                                  <p:par>
                                    <p:cTn id="61" presetID="2" presetClass="entr" presetSubtype="1" fill="hold" grpId="0" nodeType="withEffect">
                                      <p:stCondLst>
                                        <p:cond delay="1000"/>
                                      </p:stCondLst>
                                      <p:childTnLst>
                                        <p:set>
                                          <p:cBhvr>
                                            <p:cTn id="62" dur="1" fill="hold">
                                              <p:stCondLst>
                                                <p:cond delay="0"/>
                                              </p:stCondLst>
                                            </p:cTn>
                                            <p:tgtEl>
                                              <p:spTgt spid="8"/>
                                            </p:tgtEl>
                                            <p:attrNameLst>
                                              <p:attrName>style.visibility</p:attrName>
                                            </p:attrNameLst>
                                          </p:cBhvr>
                                          <p:to>
                                            <p:strVal val="visible"/>
                                          </p:to>
                                        </p:set>
                                        <p:anim calcmode="lin" valueType="num">
                                          <p:cBhvr additive="base">
                                            <p:cTn id="63" dur="500" fill="hold"/>
                                            <p:tgtEl>
                                              <p:spTgt spid="8"/>
                                            </p:tgtEl>
                                            <p:attrNameLst>
                                              <p:attrName>ppt_x</p:attrName>
                                            </p:attrNameLst>
                                          </p:cBhvr>
                                          <p:tavLst>
                                            <p:tav tm="0">
                                              <p:val>
                                                <p:strVal val="#ppt_x"/>
                                              </p:val>
                                            </p:tav>
                                            <p:tav tm="100000">
                                              <p:val>
                                                <p:strVal val="#ppt_x"/>
                                              </p:val>
                                            </p:tav>
                                          </p:tavLst>
                                        </p:anim>
                                        <p:anim calcmode="lin" valueType="num">
                                          <p:cBhvr additive="base">
                                            <p:cTn id="64" dur="500" fill="hold"/>
                                            <p:tgtEl>
                                              <p:spTgt spid="8"/>
                                            </p:tgtEl>
                                            <p:attrNameLst>
                                              <p:attrName>ppt_y</p:attrName>
                                            </p:attrNameLst>
                                          </p:cBhvr>
                                          <p:tavLst>
                                            <p:tav tm="0">
                                              <p:val>
                                                <p:strVal val="0-#ppt_h/2"/>
                                              </p:val>
                                            </p:tav>
                                            <p:tav tm="100000">
                                              <p:val>
                                                <p:strVal val="#ppt_y"/>
                                              </p:val>
                                            </p:tav>
                                          </p:tavLst>
                                        </p:anim>
                                      </p:childTnLst>
                                    </p:cTn>
                                  </p:par>
                                  <p:par>
                                    <p:cTn id="65" presetID="2" presetClass="entr" presetSubtype="1" fill="hold" grpId="0" nodeType="withEffect">
                                      <p:stCondLst>
                                        <p:cond delay="1000"/>
                                      </p:stCondLst>
                                      <p:childTnLst>
                                        <p:set>
                                          <p:cBhvr>
                                            <p:cTn id="66" dur="1" fill="hold">
                                              <p:stCondLst>
                                                <p:cond delay="0"/>
                                              </p:stCondLst>
                                            </p:cTn>
                                            <p:tgtEl>
                                              <p:spTgt spid="14"/>
                                            </p:tgtEl>
                                            <p:attrNameLst>
                                              <p:attrName>style.visibility</p:attrName>
                                            </p:attrNameLst>
                                          </p:cBhvr>
                                          <p:to>
                                            <p:strVal val="visible"/>
                                          </p:to>
                                        </p:set>
                                        <p:anim calcmode="lin" valueType="num">
                                          <p:cBhvr additive="base">
                                            <p:cTn id="67" dur="500" fill="hold"/>
                                            <p:tgtEl>
                                              <p:spTgt spid="14"/>
                                            </p:tgtEl>
                                            <p:attrNameLst>
                                              <p:attrName>ppt_x</p:attrName>
                                            </p:attrNameLst>
                                          </p:cBhvr>
                                          <p:tavLst>
                                            <p:tav tm="0">
                                              <p:val>
                                                <p:strVal val="#ppt_x"/>
                                              </p:val>
                                            </p:tav>
                                            <p:tav tm="100000">
                                              <p:val>
                                                <p:strVal val="#ppt_x"/>
                                              </p:val>
                                            </p:tav>
                                          </p:tavLst>
                                        </p:anim>
                                        <p:anim calcmode="lin" valueType="num">
                                          <p:cBhvr additive="base">
                                            <p:cTn id="68" dur="500" fill="hold"/>
                                            <p:tgtEl>
                                              <p:spTgt spid="14"/>
                                            </p:tgtEl>
                                            <p:attrNameLst>
                                              <p:attrName>ppt_y</p:attrName>
                                            </p:attrNameLst>
                                          </p:cBhvr>
                                          <p:tavLst>
                                            <p:tav tm="0">
                                              <p:val>
                                                <p:strVal val="0-#ppt_h/2"/>
                                              </p:val>
                                            </p:tav>
                                            <p:tav tm="100000">
                                              <p:val>
                                                <p:strVal val="#ppt_y"/>
                                              </p:val>
                                            </p:tav>
                                          </p:tavLst>
                                        </p:anim>
                                      </p:childTnLst>
                                    </p:cTn>
                                  </p:par>
                                  <p:par>
                                    <p:cTn id="69" presetID="2" presetClass="entr" presetSubtype="1" fill="hold" grpId="0" nodeType="withEffect">
                                      <p:stCondLst>
                                        <p:cond delay="1000"/>
                                      </p:stCondLst>
                                      <p:childTnLst>
                                        <p:set>
                                          <p:cBhvr>
                                            <p:cTn id="70" dur="1" fill="hold">
                                              <p:stCondLst>
                                                <p:cond delay="0"/>
                                              </p:stCondLst>
                                            </p:cTn>
                                            <p:tgtEl>
                                              <p:spTgt spid="89"/>
                                            </p:tgtEl>
                                            <p:attrNameLst>
                                              <p:attrName>style.visibility</p:attrName>
                                            </p:attrNameLst>
                                          </p:cBhvr>
                                          <p:to>
                                            <p:strVal val="visible"/>
                                          </p:to>
                                        </p:set>
                                        <p:anim calcmode="lin" valueType="num">
                                          <p:cBhvr additive="base">
                                            <p:cTn id="71" dur="500" fill="hold"/>
                                            <p:tgtEl>
                                              <p:spTgt spid="89"/>
                                            </p:tgtEl>
                                            <p:attrNameLst>
                                              <p:attrName>ppt_x</p:attrName>
                                            </p:attrNameLst>
                                          </p:cBhvr>
                                          <p:tavLst>
                                            <p:tav tm="0">
                                              <p:val>
                                                <p:strVal val="#ppt_x"/>
                                              </p:val>
                                            </p:tav>
                                            <p:tav tm="100000">
                                              <p:val>
                                                <p:strVal val="#ppt_x"/>
                                              </p:val>
                                            </p:tav>
                                          </p:tavLst>
                                        </p:anim>
                                        <p:anim calcmode="lin" valueType="num">
                                          <p:cBhvr additive="base">
                                            <p:cTn id="72" dur="500" fill="hold"/>
                                            <p:tgtEl>
                                              <p:spTgt spid="89"/>
                                            </p:tgtEl>
                                            <p:attrNameLst>
                                              <p:attrName>ppt_y</p:attrName>
                                            </p:attrNameLst>
                                          </p:cBhvr>
                                          <p:tavLst>
                                            <p:tav tm="0">
                                              <p:val>
                                                <p:strVal val="0-#ppt_h/2"/>
                                              </p:val>
                                            </p:tav>
                                            <p:tav tm="100000">
                                              <p:val>
                                                <p:strVal val="#ppt_y"/>
                                              </p:val>
                                            </p:tav>
                                          </p:tavLst>
                                        </p:anim>
                                      </p:childTnLst>
                                    </p:cTn>
                                  </p:par>
                                  <p:par>
                                    <p:cTn id="73" presetID="2" presetClass="entr" presetSubtype="1" fill="hold" grpId="0" nodeType="withEffect">
                                      <p:stCondLst>
                                        <p:cond delay="1000"/>
                                      </p:stCondLst>
                                      <p:childTnLst>
                                        <p:set>
                                          <p:cBhvr>
                                            <p:cTn id="74" dur="1" fill="hold">
                                              <p:stCondLst>
                                                <p:cond delay="0"/>
                                              </p:stCondLst>
                                            </p:cTn>
                                            <p:tgtEl>
                                              <p:spTgt spid="10"/>
                                            </p:tgtEl>
                                            <p:attrNameLst>
                                              <p:attrName>style.visibility</p:attrName>
                                            </p:attrNameLst>
                                          </p:cBhvr>
                                          <p:to>
                                            <p:strVal val="visible"/>
                                          </p:to>
                                        </p:set>
                                        <p:anim calcmode="lin" valueType="num">
                                          <p:cBhvr additive="base">
                                            <p:cTn id="75" dur="500" fill="hold"/>
                                            <p:tgtEl>
                                              <p:spTgt spid="10"/>
                                            </p:tgtEl>
                                            <p:attrNameLst>
                                              <p:attrName>ppt_x</p:attrName>
                                            </p:attrNameLst>
                                          </p:cBhvr>
                                          <p:tavLst>
                                            <p:tav tm="0">
                                              <p:val>
                                                <p:strVal val="#ppt_x"/>
                                              </p:val>
                                            </p:tav>
                                            <p:tav tm="100000">
                                              <p:val>
                                                <p:strVal val="#ppt_x"/>
                                              </p:val>
                                            </p:tav>
                                          </p:tavLst>
                                        </p:anim>
                                        <p:anim calcmode="lin" valueType="num">
                                          <p:cBhvr additive="base">
                                            <p:cTn id="76" dur="500" fill="hold"/>
                                            <p:tgtEl>
                                              <p:spTgt spid="10"/>
                                            </p:tgtEl>
                                            <p:attrNameLst>
                                              <p:attrName>ppt_y</p:attrName>
                                            </p:attrNameLst>
                                          </p:cBhvr>
                                          <p:tavLst>
                                            <p:tav tm="0">
                                              <p:val>
                                                <p:strVal val="0-#ppt_h/2"/>
                                              </p:val>
                                            </p:tav>
                                            <p:tav tm="100000">
                                              <p:val>
                                                <p:strVal val="#ppt_y"/>
                                              </p:val>
                                            </p:tav>
                                          </p:tavLst>
                                        </p:anim>
                                      </p:childTnLst>
                                    </p:cTn>
                                  </p:par>
                                  <p:par>
                                    <p:cTn id="77" presetID="2" presetClass="entr" presetSubtype="1" fill="hold" grpId="0" nodeType="withEffect">
                                      <p:stCondLst>
                                        <p:cond delay="1000"/>
                                      </p:stCondLst>
                                      <p:childTnLst>
                                        <p:set>
                                          <p:cBhvr>
                                            <p:cTn id="78" dur="1" fill="hold">
                                              <p:stCondLst>
                                                <p:cond delay="0"/>
                                              </p:stCondLst>
                                            </p:cTn>
                                            <p:tgtEl>
                                              <p:spTgt spid="22"/>
                                            </p:tgtEl>
                                            <p:attrNameLst>
                                              <p:attrName>style.visibility</p:attrName>
                                            </p:attrNameLst>
                                          </p:cBhvr>
                                          <p:to>
                                            <p:strVal val="visible"/>
                                          </p:to>
                                        </p:set>
                                        <p:anim calcmode="lin" valueType="num">
                                          <p:cBhvr additive="base">
                                            <p:cTn id="79" dur="500" fill="hold"/>
                                            <p:tgtEl>
                                              <p:spTgt spid="22"/>
                                            </p:tgtEl>
                                            <p:attrNameLst>
                                              <p:attrName>ppt_x</p:attrName>
                                            </p:attrNameLst>
                                          </p:cBhvr>
                                          <p:tavLst>
                                            <p:tav tm="0">
                                              <p:val>
                                                <p:strVal val="#ppt_x"/>
                                              </p:val>
                                            </p:tav>
                                            <p:tav tm="100000">
                                              <p:val>
                                                <p:strVal val="#ppt_x"/>
                                              </p:val>
                                            </p:tav>
                                          </p:tavLst>
                                        </p:anim>
                                        <p:anim calcmode="lin" valueType="num">
                                          <p:cBhvr additive="base">
                                            <p:cTn id="80" dur="500" fill="hold"/>
                                            <p:tgtEl>
                                              <p:spTgt spid="22"/>
                                            </p:tgtEl>
                                            <p:attrNameLst>
                                              <p:attrName>ppt_y</p:attrName>
                                            </p:attrNameLst>
                                          </p:cBhvr>
                                          <p:tavLst>
                                            <p:tav tm="0">
                                              <p:val>
                                                <p:strVal val="0-#ppt_h/2"/>
                                              </p:val>
                                            </p:tav>
                                            <p:tav tm="100000">
                                              <p:val>
                                                <p:strVal val="#ppt_y"/>
                                              </p:val>
                                            </p:tav>
                                          </p:tavLst>
                                        </p:anim>
                                      </p:childTnLst>
                                    </p:cTn>
                                  </p:par>
                                  <p:par>
                                    <p:cTn id="81" presetID="2" presetClass="entr" presetSubtype="1" fill="hold" nodeType="withEffect">
                                      <p:stCondLst>
                                        <p:cond delay="1000"/>
                                      </p:stCondLst>
                                      <p:childTnLst>
                                        <p:set>
                                          <p:cBhvr>
                                            <p:cTn id="82" dur="1" fill="hold">
                                              <p:stCondLst>
                                                <p:cond delay="0"/>
                                              </p:stCondLst>
                                            </p:cTn>
                                            <p:tgtEl>
                                              <p:spTgt spid="83"/>
                                            </p:tgtEl>
                                            <p:attrNameLst>
                                              <p:attrName>style.visibility</p:attrName>
                                            </p:attrNameLst>
                                          </p:cBhvr>
                                          <p:to>
                                            <p:strVal val="visible"/>
                                          </p:to>
                                        </p:set>
                                        <p:anim calcmode="lin" valueType="num">
                                          <p:cBhvr additive="base">
                                            <p:cTn id="83" dur="500" fill="hold"/>
                                            <p:tgtEl>
                                              <p:spTgt spid="83"/>
                                            </p:tgtEl>
                                            <p:attrNameLst>
                                              <p:attrName>ppt_x</p:attrName>
                                            </p:attrNameLst>
                                          </p:cBhvr>
                                          <p:tavLst>
                                            <p:tav tm="0">
                                              <p:val>
                                                <p:strVal val="#ppt_x"/>
                                              </p:val>
                                            </p:tav>
                                            <p:tav tm="100000">
                                              <p:val>
                                                <p:strVal val="#ppt_x"/>
                                              </p:val>
                                            </p:tav>
                                          </p:tavLst>
                                        </p:anim>
                                        <p:anim calcmode="lin" valueType="num">
                                          <p:cBhvr additive="base">
                                            <p:cTn id="84" dur="500" fill="hold"/>
                                            <p:tgtEl>
                                              <p:spTgt spid="83"/>
                                            </p:tgtEl>
                                            <p:attrNameLst>
                                              <p:attrName>ppt_y</p:attrName>
                                            </p:attrNameLst>
                                          </p:cBhvr>
                                          <p:tavLst>
                                            <p:tav tm="0">
                                              <p:val>
                                                <p:strVal val="0-#ppt_h/2"/>
                                              </p:val>
                                            </p:tav>
                                            <p:tav tm="100000">
                                              <p:val>
                                                <p:strVal val="#ppt_y"/>
                                              </p:val>
                                            </p:tav>
                                          </p:tavLst>
                                        </p:anim>
                                      </p:childTnLst>
                                    </p:cTn>
                                  </p:par>
                                  <p:par>
                                    <p:cTn id="85" presetID="2" presetClass="entr" presetSubtype="1" fill="hold" grpId="0" nodeType="withEffect">
                                      <p:stCondLst>
                                        <p:cond delay="1000"/>
                                      </p:stCondLst>
                                      <p:childTnLst>
                                        <p:set>
                                          <p:cBhvr>
                                            <p:cTn id="86" dur="1" fill="hold">
                                              <p:stCondLst>
                                                <p:cond delay="0"/>
                                              </p:stCondLst>
                                            </p:cTn>
                                            <p:tgtEl>
                                              <p:spTgt spid="31"/>
                                            </p:tgtEl>
                                            <p:attrNameLst>
                                              <p:attrName>style.visibility</p:attrName>
                                            </p:attrNameLst>
                                          </p:cBhvr>
                                          <p:to>
                                            <p:strVal val="visible"/>
                                          </p:to>
                                        </p:set>
                                        <p:anim calcmode="lin" valueType="num">
                                          <p:cBhvr additive="base">
                                            <p:cTn id="87" dur="500" fill="hold"/>
                                            <p:tgtEl>
                                              <p:spTgt spid="31"/>
                                            </p:tgtEl>
                                            <p:attrNameLst>
                                              <p:attrName>ppt_x</p:attrName>
                                            </p:attrNameLst>
                                          </p:cBhvr>
                                          <p:tavLst>
                                            <p:tav tm="0">
                                              <p:val>
                                                <p:strVal val="#ppt_x"/>
                                              </p:val>
                                            </p:tav>
                                            <p:tav tm="100000">
                                              <p:val>
                                                <p:strVal val="#ppt_x"/>
                                              </p:val>
                                            </p:tav>
                                          </p:tavLst>
                                        </p:anim>
                                        <p:anim calcmode="lin" valueType="num">
                                          <p:cBhvr additive="base">
                                            <p:cTn id="88" dur="500" fill="hold"/>
                                            <p:tgtEl>
                                              <p:spTgt spid="31"/>
                                            </p:tgtEl>
                                            <p:attrNameLst>
                                              <p:attrName>ppt_y</p:attrName>
                                            </p:attrNameLst>
                                          </p:cBhvr>
                                          <p:tavLst>
                                            <p:tav tm="0">
                                              <p:val>
                                                <p:strVal val="0-#ppt_h/2"/>
                                              </p:val>
                                            </p:tav>
                                            <p:tav tm="100000">
                                              <p:val>
                                                <p:strVal val="#ppt_y"/>
                                              </p:val>
                                            </p:tav>
                                          </p:tavLst>
                                        </p:anim>
                                      </p:childTnLst>
                                    </p:cTn>
                                  </p:par>
                                  <p:par>
                                    <p:cTn id="89" presetID="2" presetClass="entr" presetSubtype="1" fill="hold" grpId="0" nodeType="withEffect">
                                      <p:stCondLst>
                                        <p:cond delay="1000"/>
                                      </p:stCondLst>
                                      <p:childTnLst>
                                        <p:set>
                                          <p:cBhvr>
                                            <p:cTn id="90" dur="1" fill="hold">
                                              <p:stCondLst>
                                                <p:cond delay="0"/>
                                              </p:stCondLst>
                                            </p:cTn>
                                            <p:tgtEl>
                                              <p:spTgt spid="12"/>
                                            </p:tgtEl>
                                            <p:attrNameLst>
                                              <p:attrName>style.visibility</p:attrName>
                                            </p:attrNameLst>
                                          </p:cBhvr>
                                          <p:to>
                                            <p:strVal val="visible"/>
                                          </p:to>
                                        </p:set>
                                        <p:anim calcmode="lin" valueType="num">
                                          <p:cBhvr additive="base">
                                            <p:cTn id="91" dur="500" fill="hold"/>
                                            <p:tgtEl>
                                              <p:spTgt spid="12"/>
                                            </p:tgtEl>
                                            <p:attrNameLst>
                                              <p:attrName>ppt_x</p:attrName>
                                            </p:attrNameLst>
                                          </p:cBhvr>
                                          <p:tavLst>
                                            <p:tav tm="0">
                                              <p:val>
                                                <p:strVal val="#ppt_x"/>
                                              </p:val>
                                            </p:tav>
                                            <p:tav tm="100000">
                                              <p:val>
                                                <p:strVal val="#ppt_x"/>
                                              </p:val>
                                            </p:tav>
                                          </p:tavLst>
                                        </p:anim>
                                        <p:anim calcmode="lin" valueType="num">
                                          <p:cBhvr additive="base">
                                            <p:cTn id="92" dur="500" fill="hold"/>
                                            <p:tgtEl>
                                              <p:spTgt spid="12"/>
                                            </p:tgtEl>
                                            <p:attrNameLst>
                                              <p:attrName>ppt_y</p:attrName>
                                            </p:attrNameLst>
                                          </p:cBhvr>
                                          <p:tavLst>
                                            <p:tav tm="0">
                                              <p:val>
                                                <p:strVal val="0-#ppt_h/2"/>
                                              </p:val>
                                            </p:tav>
                                            <p:tav tm="100000">
                                              <p:val>
                                                <p:strVal val="#ppt_y"/>
                                              </p:val>
                                            </p:tav>
                                          </p:tavLst>
                                        </p:anim>
                                      </p:childTnLst>
                                    </p:cTn>
                                  </p:par>
                                  <p:par>
                                    <p:cTn id="93" presetID="2" presetClass="entr" presetSubtype="1" fill="hold" grpId="0" nodeType="withEffect">
                                      <p:stCondLst>
                                        <p:cond delay="1000"/>
                                      </p:stCondLst>
                                      <p:childTnLst>
                                        <p:set>
                                          <p:cBhvr>
                                            <p:cTn id="94" dur="1" fill="hold">
                                              <p:stCondLst>
                                                <p:cond delay="0"/>
                                              </p:stCondLst>
                                            </p:cTn>
                                            <p:tgtEl>
                                              <p:spTgt spid="91"/>
                                            </p:tgtEl>
                                            <p:attrNameLst>
                                              <p:attrName>style.visibility</p:attrName>
                                            </p:attrNameLst>
                                          </p:cBhvr>
                                          <p:to>
                                            <p:strVal val="visible"/>
                                          </p:to>
                                        </p:set>
                                        <p:anim calcmode="lin" valueType="num">
                                          <p:cBhvr additive="base">
                                            <p:cTn id="95" dur="500" fill="hold"/>
                                            <p:tgtEl>
                                              <p:spTgt spid="91"/>
                                            </p:tgtEl>
                                            <p:attrNameLst>
                                              <p:attrName>ppt_x</p:attrName>
                                            </p:attrNameLst>
                                          </p:cBhvr>
                                          <p:tavLst>
                                            <p:tav tm="0">
                                              <p:val>
                                                <p:strVal val="#ppt_x"/>
                                              </p:val>
                                            </p:tav>
                                            <p:tav tm="100000">
                                              <p:val>
                                                <p:strVal val="#ppt_x"/>
                                              </p:val>
                                            </p:tav>
                                          </p:tavLst>
                                        </p:anim>
                                        <p:anim calcmode="lin" valueType="num">
                                          <p:cBhvr additive="base">
                                            <p:cTn id="96" dur="500" fill="hold"/>
                                            <p:tgtEl>
                                              <p:spTgt spid="91"/>
                                            </p:tgtEl>
                                            <p:attrNameLst>
                                              <p:attrName>ppt_y</p:attrName>
                                            </p:attrNameLst>
                                          </p:cBhvr>
                                          <p:tavLst>
                                            <p:tav tm="0">
                                              <p:val>
                                                <p:strVal val="0-#ppt_h/2"/>
                                              </p:val>
                                            </p:tav>
                                            <p:tav tm="100000">
                                              <p:val>
                                                <p:strVal val="#ppt_y"/>
                                              </p:val>
                                            </p:tav>
                                          </p:tavLst>
                                        </p:anim>
                                      </p:childTnLst>
                                    </p:cTn>
                                  </p:par>
                                  <p:par>
                                    <p:cTn id="97" presetID="10" presetClass="entr" presetSubtype="0" fill="hold" grpId="0" nodeType="withEffect">
                                      <p:stCondLst>
                                        <p:cond delay="1500"/>
                                      </p:stCondLst>
                                      <p:childTnLst>
                                        <p:set>
                                          <p:cBhvr>
                                            <p:cTn id="98" dur="1" fill="hold">
                                              <p:stCondLst>
                                                <p:cond delay="0"/>
                                              </p:stCondLst>
                                            </p:cTn>
                                            <p:tgtEl>
                                              <p:spTgt spid="32"/>
                                            </p:tgtEl>
                                            <p:attrNameLst>
                                              <p:attrName>style.visibility</p:attrName>
                                            </p:attrNameLst>
                                          </p:cBhvr>
                                          <p:to>
                                            <p:strVal val="visible"/>
                                          </p:to>
                                        </p:set>
                                        <p:animEffect transition="in" filter="fade">
                                          <p:cBhvr>
                                            <p:cTn id="99" dur="500"/>
                                            <p:tgtEl>
                                              <p:spTgt spid="32"/>
                                            </p:tgtEl>
                                          </p:cBhvr>
                                        </p:animEffect>
                                      </p:childTnLst>
                                    </p:cTn>
                                  </p:par>
                                  <p:par>
                                    <p:cTn id="100" presetID="10" presetClass="entr" presetSubtype="0" fill="hold" grpId="0" nodeType="withEffect">
                                      <p:stCondLst>
                                        <p:cond delay="1500"/>
                                      </p:stCondLst>
                                      <p:childTnLst>
                                        <p:set>
                                          <p:cBhvr>
                                            <p:cTn id="101" dur="1" fill="hold">
                                              <p:stCondLst>
                                                <p:cond delay="0"/>
                                              </p:stCondLst>
                                            </p:cTn>
                                            <p:tgtEl>
                                              <p:spTgt spid="66"/>
                                            </p:tgtEl>
                                            <p:attrNameLst>
                                              <p:attrName>style.visibility</p:attrName>
                                            </p:attrNameLst>
                                          </p:cBhvr>
                                          <p:to>
                                            <p:strVal val="visible"/>
                                          </p:to>
                                        </p:set>
                                        <p:animEffect transition="in" filter="fade">
                                          <p:cBhvr>
                                            <p:cTn id="102" dur="500"/>
                                            <p:tgtEl>
                                              <p:spTgt spid="66"/>
                                            </p:tgtEl>
                                          </p:cBhvr>
                                        </p:animEffect>
                                      </p:childTnLst>
                                    </p:cTn>
                                  </p:par>
                                  <p:par>
                                    <p:cTn id="103" presetID="10" presetClass="entr" presetSubtype="0" fill="hold" grpId="0" nodeType="withEffect">
                                      <p:stCondLst>
                                        <p:cond delay="1500"/>
                                      </p:stCondLst>
                                      <p:childTnLst>
                                        <p:set>
                                          <p:cBhvr>
                                            <p:cTn id="104" dur="1" fill="hold">
                                              <p:stCondLst>
                                                <p:cond delay="0"/>
                                              </p:stCondLst>
                                            </p:cTn>
                                            <p:tgtEl>
                                              <p:spTgt spid="67"/>
                                            </p:tgtEl>
                                            <p:attrNameLst>
                                              <p:attrName>style.visibility</p:attrName>
                                            </p:attrNameLst>
                                          </p:cBhvr>
                                          <p:to>
                                            <p:strVal val="visible"/>
                                          </p:to>
                                        </p:set>
                                        <p:animEffect transition="in" filter="fade">
                                          <p:cBhvr>
                                            <p:cTn id="105" dur="500"/>
                                            <p:tgtEl>
                                              <p:spTgt spid="67"/>
                                            </p:tgtEl>
                                          </p:cBhvr>
                                        </p:animEffect>
                                      </p:childTnLst>
                                    </p:cTn>
                                  </p:par>
                                  <p:par>
                                    <p:cTn id="106" presetID="2" presetClass="entr" presetSubtype="4" fill="hold" grpId="0" nodeType="withEffect">
                                      <p:stCondLst>
                                        <p:cond delay="1750"/>
                                      </p:stCondLst>
                                      <p:childTnLst>
                                        <p:set>
                                          <p:cBhvr>
                                            <p:cTn id="107" dur="1" fill="hold">
                                              <p:stCondLst>
                                                <p:cond delay="0"/>
                                              </p:stCondLst>
                                            </p:cTn>
                                            <p:tgtEl>
                                              <p:spTgt spid="75"/>
                                            </p:tgtEl>
                                            <p:attrNameLst>
                                              <p:attrName>style.visibility</p:attrName>
                                            </p:attrNameLst>
                                          </p:cBhvr>
                                          <p:to>
                                            <p:strVal val="visible"/>
                                          </p:to>
                                        </p:set>
                                        <p:anim calcmode="lin" valueType="num">
                                          <p:cBhvr additive="base">
                                            <p:cTn id="108" dur="500" fill="hold"/>
                                            <p:tgtEl>
                                              <p:spTgt spid="75"/>
                                            </p:tgtEl>
                                            <p:attrNameLst>
                                              <p:attrName>ppt_x</p:attrName>
                                            </p:attrNameLst>
                                          </p:cBhvr>
                                          <p:tavLst>
                                            <p:tav tm="0">
                                              <p:val>
                                                <p:strVal val="#ppt_x"/>
                                              </p:val>
                                            </p:tav>
                                            <p:tav tm="100000">
                                              <p:val>
                                                <p:strVal val="#ppt_x"/>
                                              </p:val>
                                            </p:tav>
                                          </p:tavLst>
                                        </p:anim>
                                        <p:anim calcmode="lin" valueType="num">
                                          <p:cBhvr additive="base">
                                            <p:cTn id="109" dur="500" fill="hold"/>
                                            <p:tgtEl>
                                              <p:spTgt spid="75"/>
                                            </p:tgtEl>
                                            <p:attrNameLst>
                                              <p:attrName>ppt_y</p:attrName>
                                            </p:attrNameLst>
                                          </p:cBhvr>
                                          <p:tavLst>
                                            <p:tav tm="0">
                                              <p:val>
                                                <p:strVal val="1+#ppt_h/2"/>
                                              </p:val>
                                            </p:tav>
                                            <p:tav tm="100000">
                                              <p:val>
                                                <p:strVal val="#ppt_y"/>
                                              </p:val>
                                            </p:tav>
                                          </p:tavLst>
                                        </p:anim>
                                      </p:childTnLst>
                                    </p:cTn>
                                  </p:par>
                                  <p:par>
                                    <p:cTn id="110" presetID="2" presetClass="entr" presetSubtype="4" fill="hold" grpId="0" nodeType="withEffect">
                                      <p:stCondLst>
                                        <p:cond delay="1750"/>
                                      </p:stCondLst>
                                      <p:childTnLst>
                                        <p:set>
                                          <p:cBhvr>
                                            <p:cTn id="111" dur="1" fill="hold">
                                              <p:stCondLst>
                                                <p:cond delay="0"/>
                                              </p:stCondLst>
                                            </p:cTn>
                                            <p:tgtEl>
                                              <p:spTgt spid="74"/>
                                            </p:tgtEl>
                                            <p:attrNameLst>
                                              <p:attrName>style.visibility</p:attrName>
                                            </p:attrNameLst>
                                          </p:cBhvr>
                                          <p:to>
                                            <p:strVal val="visible"/>
                                          </p:to>
                                        </p:set>
                                        <p:anim calcmode="lin" valueType="num">
                                          <p:cBhvr additive="base">
                                            <p:cTn id="112" dur="500" fill="hold"/>
                                            <p:tgtEl>
                                              <p:spTgt spid="74"/>
                                            </p:tgtEl>
                                            <p:attrNameLst>
                                              <p:attrName>ppt_x</p:attrName>
                                            </p:attrNameLst>
                                          </p:cBhvr>
                                          <p:tavLst>
                                            <p:tav tm="0">
                                              <p:val>
                                                <p:strVal val="#ppt_x"/>
                                              </p:val>
                                            </p:tav>
                                            <p:tav tm="100000">
                                              <p:val>
                                                <p:strVal val="#ppt_x"/>
                                              </p:val>
                                            </p:tav>
                                          </p:tavLst>
                                        </p:anim>
                                        <p:anim calcmode="lin" valueType="num">
                                          <p:cBhvr additive="base">
                                            <p:cTn id="113" dur="500" fill="hold"/>
                                            <p:tgtEl>
                                              <p:spTgt spid="74"/>
                                            </p:tgtEl>
                                            <p:attrNameLst>
                                              <p:attrName>ppt_y</p:attrName>
                                            </p:attrNameLst>
                                          </p:cBhvr>
                                          <p:tavLst>
                                            <p:tav tm="0">
                                              <p:val>
                                                <p:strVal val="1+#ppt_h/2"/>
                                              </p:val>
                                            </p:tav>
                                            <p:tav tm="100000">
                                              <p:val>
                                                <p:strVal val="#ppt_y"/>
                                              </p:val>
                                            </p:tav>
                                          </p:tavLst>
                                        </p:anim>
                                      </p:childTnLst>
                                    </p:cTn>
                                  </p:par>
                                  <p:par>
                                    <p:cTn id="114" presetID="2" presetClass="entr" presetSubtype="4" fill="hold" grpId="0" nodeType="withEffect">
                                      <p:stCondLst>
                                        <p:cond delay="1750"/>
                                      </p:stCondLst>
                                      <p:childTnLst>
                                        <p:set>
                                          <p:cBhvr>
                                            <p:cTn id="115" dur="1" fill="hold">
                                              <p:stCondLst>
                                                <p:cond delay="0"/>
                                              </p:stCondLst>
                                            </p:cTn>
                                            <p:tgtEl>
                                              <p:spTgt spid="76"/>
                                            </p:tgtEl>
                                            <p:attrNameLst>
                                              <p:attrName>style.visibility</p:attrName>
                                            </p:attrNameLst>
                                          </p:cBhvr>
                                          <p:to>
                                            <p:strVal val="visible"/>
                                          </p:to>
                                        </p:set>
                                        <p:anim calcmode="lin" valueType="num">
                                          <p:cBhvr additive="base">
                                            <p:cTn id="116" dur="500" fill="hold"/>
                                            <p:tgtEl>
                                              <p:spTgt spid="76"/>
                                            </p:tgtEl>
                                            <p:attrNameLst>
                                              <p:attrName>ppt_x</p:attrName>
                                            </p:attrNameLst>
                                          </p:cBhvr>
                                          <p:tavLst>
                                            <p:tav tm="0">
                                              <p:val>
                                                <p:strVal val="#ppt_x"/>
                                              </p:val>
                                            </p:tav>
                                            <p:tav tm="100000">
                                              <p:val>
                                                <p:strVal val="#ppt_x"/>
                                              </p:val>
                                            </p:tav>
                                          </p:tavLst>
                                        </p:anim>
                                        <p:anim calcmode="lin" valueType="num">
                                          <p:cBhvr additive="base">
                                            <p:cTn id="117" dur="500" fill="hold"/>
                                            <p:tgtEl>
                                              <p:spTgt spid="76"/>
                                            </p:tgtEl>
                                            <p:attrNameLst>
                                              <p:attrName>ppt_y</p:attrName>
                                            </p:attrNameLst>
                                          </p:cBhvr>
                                          <p:tavLst>
                                            <p:tav tm="0">
                                              <p:val>
                                                <p:strVal val="1+#ppt_h/2"/>
                                              </p:val>
                                            </p:tav>
                                            <p:tav tm="100000">
                                              <p:val>
                                                <p:strVal val="#ppt_y"/>
                                              </p:val>
                                            </p:tav>
                                          </p:tavLst>
                                        </p:anim>
                                      </p:childTnLst>
                                    </p:cTn>
                                  </p:par>
                                  <p:par>
                                    <p:cTn id="118" presetID="2" presetClass="entr" presetSubtype="4" fill="hold" grpId="0" nodeType="withEffect">
                                      <p:stCondLst>
                                        <p:cond delay="1750"/>
                                      </p:stCondLst>
                                      <p:childTnLst>
                                        <p:set>
                                          <p:cBhvr>
                                            <p:cTn id="119" dur="1" fill="hold">
                                              <p:stCondLst>
                                                <p:cond delay="0"/>
                                              </p:stCondLst>
                                            </p:cTn>
                                            <p:tgtEl>
                                              <p:spTgt spid="77"/>
                                            </p:tgtEl>
                                            <p:attrNameLst>
                                              <p:attrName>style.visibility</p:attrName>
                                            </p:attrNameLst>
                                          </p:cBhvr>
                                          <p:to>
                                            <p:strVal val="visible"/>
                                          </p:to>
                                        </p:set>
                                        <p:anim calcmode="lin" valueType="num">
                                          <p:cBhvr additive="base">
                                            <p:cTn id="120" dur="500" fill="hold"/>
                                            <p:tgtEl>
                                              <p:spTgt spid="77"/>
                                            </p:tgtEl>
                                            <p:attrNameLst>
                                              <p:attrName>ppt_x</p:attrName>
                                            </p:attrNameLst>
                                          </p:cBhvr>
                                          <p:tavLst>
                                            <p:tav tm="0">
                                              <p:val>
                                                <p:strVal val="#ppt_x"/>
                                              </p:val>
                                            </p:tav>
                                            <p:tav tm="100000">
                                              <p:val>
                                                <p:strVal val="#ppt_x"/>
                                              </p:val>
                                            </p:tav>
                                          </p:tavLst>
                                        </p:anim>
                                        <p:anim calcmode="lin" valueType="num">
                                          <p:cBhvr additive="base">
                                            <p:cTn id="121" dur="500" fill="hold"/>
                                            <p:tgtEl>
                                              <p:spTgt spid="77"/>
                                            </p:tgtEl>
                                            <p:attrNameLst>
                                              <p:attrName>ppt_y</p:attrName>
                                            </p:attrNameLst>
                                          </p:cBhvr>
                                          <p:tavLst>
                                            <p:tav tm="0">
                                              <p:val>
                                                <p:strVal val="1+#ppt_h/2"/>
                                              </p:val>
                                            </p:tav>
                                            <p:tav tm="100000">
                                              <p:val>
                                                <p:strVal val="#ppt_y"/>
                                              </p:val>
                                            </p:tav>
                                          </p:tavLst>
                                        </p:anim>
                                      </p:childTnLst>
                                    </p:cTn>
                                  </p:par>
                                  <p:par>
                                    <p:cTn id="122" presetID="2" presetClass="entr" presetSubtype="4" fill="hold" grpId="0" nodeType="withEffect">
                                      <p:stCondLst>
                                        <p:cond delay="1750"/>
                                      </p:stCondLst>
                                      <p:childTnLst>
                                        <p:set>
                                          <p:cBhvr>
                                            <p:cTn id="123" dur="1" fill="hold">
                                              <p:stCondLst>
                                                <p:cond delay="0"/>
                                              </p:stCondLst>
                                            </p:cTn>
                                            <p:tgtEl>
                                              <p:spTgt spid="79"/>
                                            </p:tgtEl>
                                            <p:attrNameLst>
                                              <p:attrName>style.visibility</p:attrName>
                                            </p:attrNameLst>
                                          </p:cBhvr>
                                          <p:to>
                                            <p:strVal val="visible"/>
                                          </p:to>
                                        </p:set>
                                        <p:anim calcmode="lin" valueType="num">
                                          <p:cBhvr additive="base">
                                            <p:cTn id="124" dur="500" fill="hold"/>
                                            <p:tgtEl>
                                              <p:spTgt spid="79"/>
                                            </p:tgtEl>
                                            <p:attrNameLst>
                                              <p:attrName>ppt_x</p:attrName>
                                            </p:attrNameLst>
                                          </p:cBhvr>
                                          <p:tavLst>
                                            <p:tav tm="0">
                                              <p:val>
                                                <p:strVal val="#ppt_x"/>
                                              </p:val>
                                            </p:tav>
                                            <p:tav tm="100000">
                                              <p:val>
                                                <p:strVal val="#ppt_x"/>
                                              </p:val>
                                            </p:tav>
                                          </p:tavLst>
                                        </p:anim>
                                        <p:anim calcmode="lin" valueType="num">
                                          <p:cBhvr additive="base">
                                            <p:cTn id="125" dur="500" fill="hold"/>
                                            <p:tgtEl>
                                              <p:spTgt spid="79"/>
                                            </p:tgtEl>
                                            <p:attrNameLst>
                                              <p:attrName>ppt_y</p:attrName>
                                            </p:attrNameLst>
                                          </p:cBhvr>
                                          <p:tavLst>
                                            <p:tav tm="0">
                                              <p:val>
                                                <p:strVal val="1+#ppt_h/2"/>
                                              </p:val>
                                            </p:tav>
                                            <p:tav tm="100000">
                                              <p:val>
                                                <p:strVal val="#ppt_y"/>
                                              </p:val>
                                            </p:tav>
                                          </p:tavLst>
                                        </p:anim>
                                      </p:childTnLst>
                                    </p:cTn>
                                  </p:par>
                                  <p:par>
                                    <p:cTn id="126" presetID="2" presetClass="entr" presetSubtype="4" fill="hold" grpId="0" nodeType="withEffect">
                                      <p:stCondLst>
                                        <p:cond delay="1750"/>
                                      </p:stCondLst>
                                      <p:childTnLst>
                                        <p:set>
                                          <p:cBhvr>
                                            <p:cTn id="127" dur="1" fill="hold">
                                              <p:stCondLst>
                                                <p:cond delay="0"/>
                                              </p:stCondLst>
                                            </p:cTn>
                                            <p:tgtEl>
                                              <p:spTgt spid="78"/>
                                            </p:tgtEl>
                                            <p:attrNameLst>
                                              <p:attrName>style.visibility</p:attrName>
                                            </p:attrNameLst>
                                          </p:cBhvr>
                                          <p:to>
                                            <p:strVal val="visible"/>
                                          </p:to>
                                        </p:set>
                                        <p:anim calcmode="lin" valueType="num">
                                          <p:cBhvr additive="base">
                                            <p:cTn id="128" dur="500" fill="hold"/>
                                            <p:tgtEl>
                                              <p:spTgt spid="78"/>
                                            </p:tgtEl>
                                            <p:attrNameLst>
                                              <p:attrName>ppt_x</p:attrName>
                                            </p:attrNameLst>
                                          </p:cBhvr>
                                          <p:tavLst>
                                            <p:tav tm="0">
                                              <p:val>
                                                <p:strVal val="#ppt_x"/>
                                              </p:val>
                                            </p:tav>
                                            <p:tav tm="100000">
                                              <p:val>
                                                <p:strVal val="#ppt_x"/>
                                              </p:val>
                                            </p:tav>
                                          </p:tavLst>
                                        </p:anim>
                                        <p:anim calcmode="lin" valueType="num">
                                          <p:cBhvr additive="base">
                                            <p:cTn id="129" dur="500" fill="hold"/>
                                            <p:tgtEl>
                                              <p:spTgt spid="78"/>
                                            </p:tgtEl>
                                            <p:attrNameLst>
                                              <p:attrName>ppt_y</p:attrName>
                                            </p:attrNameLst>
                                          </p:cBhvr>
                                          <p:tavLst>
                                            <p:tav tm="0">
                                              <p:val>
                                                <p:strVal val="1+#ppt_h/2"/>
                                              </p:val>
                                            </p:tav>
                                            <p:tav tm="100000">
                                              <p:val>
                                                <p:strVal val="#ppt_y"/>
                                              </p:val>
                                            </p:tav>
                                          </p:tavLst>
                                        </p:anim>
                                      </p:childTnLst>
                                    </p:cTn>
                                  </p:par>
                                  <p:par>
                                    <p:cTn id="130" presetID="2" presetClass="entr" presetSubtype="1" fill="hold" grpId="0" nodeType="withEffect">
                                      <p:stCondLst>
                                        <p:cond delay="1750"/>
                                      </p:stCondLst>
                                      <p:childTnLst>
                                        <p:set>
                                          <p:cBhvr>
                                            <p:cTn id="131" dur="1" fill="hold">
                                              <p:stCondLst>
                                                <p:cond delay="0"/>
                                              </p:stCondLst>
                                            </p:cTn>
                                            <p:tgtEl>
                                              <p:spTgt spid="68"/>
                                            </p:tgtEl>
                                            <p:attrNameLst>
                                              <p:attrName>style.visibility</p:attrName>
                                            </p:attrNameLst>
                                          </p:cBhvr>
                                          <p:to>
                                            <p:strVal val="visible"/>
                                          </p:to>
                                        </p:set>
                                        <p:anim calcmode="lin" valueType="num">
                                          <p:cBhvr additive="base">
                                            <p:cTn id="132" dur="500" fill="hold"/>
                                            <p:tgtEl>
                                              <p:spTgt spid="68"/>
                                            </p:tgtEl>
                                            <p:attrNameLst>
                                              <p:attrName>ppt_x</p:attrName>
                                            </p:attrNameLst>
                                          </p:cBhvr>
                                          <p:tavLst>
                                            <p:tav tm="0">
                                              <p:val>
                                                <p:strVal val="#ppt_x"/>
                                              </p:val>
                                            </p:tav>
                                            <p:tav tm="100000">
                                              <p:val>
                                                <p:strVal val="#ppt_x"/>
                                              </p:val>
                                            </p:tav>
                                          </p:tavLst>
                                        </p:anim>
                                        <p:anim calcmode="lin" valueType="num">
                                          <p:cBhvr additive="base">
                                            <p:cTn id="133" dur="500" fill="hold"/>
                                            <p:tgtEl>
                                              <p:spTgt spid="68"/>
                                            </p:tgtEl>
                                            <p:attrNameLst>
                                              <p:attrName>ppt_y</p:attrName>
                                            </p:attrNameLst>
                                          </p:cBhvr>
                                          <p:tavLst>
                                            <p:tav tm="0">
                                              <p:val>
                                                <p:strVal val="0-#ppt_h/2"/>
                                              </p:val>
                                            </p:tav>
                                            <p:tav tm="100000">
                                              <p:val>
                                                <p:strVal val="#ppt_y"/>
                                              </p:val>
                                            </p:tav>
                                          </p:tavLst>
                                        </p:anim>
                                      </p:childTnLst>
                                    </p:cTn>
                                  </p:par>
                                  <p:par>
                                    <p:cTn id="134" presetID="2" presetClass="entr" presetSubtype="1" fill="hold" grpId="0" nodeType="withEffect">
                                      <p:stCondLst>
                                        <p:cond delay="1750"/>
                                      </p:stCondLst>
                                      <p:childTnLst>
                                        <p:set>
                                          <p:cBhvr>
                                            <p:cTn id="135" dur="1" fill="hold">
                                              <p:stCondLst>
                                                <p:cond delay="0"/>
                                              </p:stCondLst>
                                            </p:cTn>
                                            <p:tgtEl>
                                              <p:spTgt spid="69"/>
                                            </p:tgtEl>
                                            <p:attrNameLst>
                                              <p:attrName>style.visibility</p:attrName>
                                            </p:attrNameLst>
                                          </p:cBhvr>
                                          <p:to>
                                            <p:strVal val="visible"/>
                                          </p:to>
                                        </p:set>
                                        <p:anim calcmode="lin" valueType="num">
                                          <p:cBhvr additive="base">
                                            <p:cTn id="136" dur="500" fill="hold"/>
                                            <p:tgtEl>
                                              <p:spTgt spid="69"/>
                                            </p:tgtEl>
                                            <p:attrNameLst>
                                              <p:attrName>ppt_x</p:attrName>
                                            </p:attrNameLst>
                                          </p:cBhvr>
                                          <p:tavLst>
                                            <p:tav tm="0">
                                              <p:val>
                                                <p:strVal val="#ppt_x"/>
                                              </p:val>
                                            </p:tav>
                                            <p:tav tm="100000">
                                              <p:val>
                                                <p:strVal val="#ppt_x"/>
                                              </p:val>
                                            </p:tav>
                                          </p:tavLst>
                                        </p:anim>
                                        <p:anim calcmode="lin" valueType="num">
                                          <p:cBhvr additive="base">
                                            <p:cTn id="137" dur="500" fill="hold"/>
                                            <p:tgtEl>
                                              <p:spTgt spid="69"/>
                                            </p:tgtEl>
                                            <p:attrNameLst>
                                              <p:attrName>ppt_y</p:attrName>
                                            </p:attrNameLst>
                                          </p:cBhvr>
                                          <p:tavLst>
                                            <p:tav tm="0">
                                              <p:val>
                                                <p:strVal val="0-#ppt_h/2"/>
                                              </p:val>
                                            </p:tav>
                                            <p:tav tm="100000">
                                              <p:val>
                                                <p:strVal val="#ppt_y"/>
                                              </p:val>
                                            </p:tav>
                                          </p:tavLst>
                                        </p:anim>
                                      </p:childTnLst>
                                    </p:cTn>
                                  </p:par>
                                  <p:par>
                                    <p:cTn id="138" presetID="2" presetClass="entr" presetSubtype="1" fill="hold" grpId="0" nodeType="withEffect">
                                      <p:stCondLst>
                                        <p:cond delay="1750"/>
                                      </p:stCondLst>
                                      <p:childTnLst>
                                        <p:set>
                                          <p:cBhvr>
                                            <p:cTn id="139" dur="1" fill="hold">
                                              <p:stCondLst>
                                                <p:cond delay="0"/>
                                              </p:stCondLst>
                                            </p:cTn>
                                            <p:tgtEl>
                                              <p:spTgt spid="70"/>
                                            </p:tgtEl>
                                            <p:attrNameLst>
                                              <p:attrName>style.visibility</p:attrName>
                                            </p:attrNameLst>
                                          </p:cBhvr>
                                          <p:to>
                                            <p:strVal val="visible"/>
                                          </p:to>
                                        </p:set>
                                        <p:anim calcmode="lin" valueType="num">
                                          <p:cBhvr additive="base">
                                            <p:cTn id="140" dur="500" fill="hold"/>
                                            <p:tgtEl>
                                              <p:spTgt spid="70"/>
                                            </p:tgtEl>
                                            <p:attrNameLst>
                                              <p:attrName>ppt_x</p:attrName>
                                            </p:attrNameLst>
                                          </p:cBhvr>
                                          <p:tavLst>
                                            <p:tav tm="0">
                                              <p:val>
                                                <p:strVal val="#ppt_x"/>
                                              </p:val>
                                            </p:tav>
                                            <p:tav tm="100000">
                                              <p:val>
                                                <p:strVal val="#ppt_x"/>
                                              </p:val>
                                            </p:tav>
                                          </p:tavLst>
                                        </p:anim>
                                        <p:anim calcmode="lin" valueType="num">
                                          <p:cBhvr additive="base">
                                            <p:cTn id="141" dur="500" fill="hold"/>
                                            <p:tgtEl>
                                              <p:spTgt spid="70"/>
                                            </p:tgtEl>
                                            <p:attrNameLst>
                                              <p:attrName>ppt_y</p:attrName>
                                            </p:attrNameLst>
                                          </p:cBhvr>
                                          <p:tavLst>
                                            <p:tav tm="0">
                                              <p:val>
                                                <p:strVal val="0-#ppt_h/2"/>
                                              </p:val>
                                            </p:tav>
                                            <p:tav tm="100000">
                                              <p:val>
                                                <p:strVal val="#ppt_y"/>
                                              </p:val>
                                            </p:tav>
                                          </p:tavLst>
                                        </p:anim>
                                      </p:childTnLst>
                                    </p:cTn>
                                  </p:par>
                                  <p:par>
                                    <p:cTn id="142" presetID="2" presetClass="entr" presetSubtype="1" fill="hold" grpId="0" nodeType="withEffect">
                                      <p:stCondLst>
                                        <p:cond delay="1750"/>
                                      </p:stCondLst>
                                      <p:childTnLst>
                                        <p:set>
                                          <p:cBhvr>
                                            <p:cTn id="143" dur="1" fill="hold">
                                              <p:stCondLst>
                                                <p:cond delay="0"/>
                                              </p:stCondLst>
                                            </p:cTn>
                                            <p:tgtEl>
                                              <p:spTgt spid="71"/>
                                            </p:tgtEl>
                                            <p:attrNameLst>
                                              <p:attrName>style.visibility</p:attrName>
                                            </p:attrNameLst>
                                          </p:cBhvr>
                                          <p:to>
                                            <p:strVal val="visible"/>
                                          </p:to>
                                        </p:set>
                                        <p:anim calcmode="lin" valueType="num">
                                          <p:cBhvr additive="base">
                                            <p:cTn id="144" dur="500" fill="hold"/>
                                            <p:tgtEl>
                                              <p:spTgt spid="71"/>
                                            </p:tgtEl>
                                            <p:attrNameLst>
                                              <p:attrName>ppt_x</p:attrName>
                                            </p:attrNameLst>
                                          </p:cBhvr>
                                          <p:tavLst>
                                            <p:tav tm="0">
                                              <p:val>
                                                <p:strVal val="#ppt_x"/>
                                              </p:val>
                                            </p:tav>
                                            <p:tav tm="100000">
                                              <p:val>
                                                <p:strVal val="#ppt_x"/>
                                              </p:val>
                                            </p:tav>
                                          </p:tavLst>
                                        </p:anim>
                                        <p:anim calcmode="lin" valueType="num">
                                          <p:cBhvr additive="base">
                                            <p:cTn id="145" dur="500" fill="hold"/>
                                            <p:tgtEl>
                                              <p:spTgt spid="71"/>
                                            </p:tgtEl>
                                            <p:attrNameLst>
                                              <p:attrName>ppt_y</p:attrName>
                                            </p:attrNameLst>
                                          </p:cBhvr>
                                          <p:tavLst>
                                            <p:tav tm="0">
                                              <p:val>
                                                <p:strVal val="0-#ppt_h/2"/>
                                              </p:val>
                                            </p:tav>
                                            <p:tav tm="100000">
                                              <p:val>
                                                <p:strVal val="#ppt_y"/>
                                              </p:val>
                                            </p:tav>
                                          </p:tavLst>
                                        </p:anim>
                                      </p:childTnLst>
                                    </p:cTn>
                                  </p:par>
                                  <p:par>
                                    <p:cTn id="146" presetID="2" presetClass="entr" presetSubtype="1" fill="hold" grpId="0" nodeType="withEffect">
                                      <p:stCondLst>
                                        <p:cond delay="1750"/>
                                      </p:stCondLst>
                                      <p:childTnLst>
                                        <p:set>
                                          <p:cBhvr>
                                            <p:cTn id="147" dur="1" fill="hold">
                                              <p:stCondLst>
                                                <p:cond delay="0"/>
                                              </p:stCondLst>
                                            </p:cTn>
                                            <p:tgtEl>
                                              <p:spTgt spid="72"/>
                                            </p:tgtEl>
                                            <p:attrNameLst>
                                              <p:attrName>style.visibility</p:attrName>
                                            </p:attrNameLst>
                                          </p:cBhvr>
                                          <p:to>
                                            <p:strVal val="visible"/>
                                          </p:to>
                                        </p:set>
                                        <p:anim calcmode="lin" valueType="num">
                                          <p:cBhvr additive="base">
                                            <p:cTn id="148" dur="500" fill="hold"/>
                                            <p:tgtEl>
                                              <p:spTgt spid="72"/>
                                            </p:tgtEl>
                                            <p:attrNameLst>
                                              <p:attrName>ppt_x</p:attrName>
                                            </p:attrNameLst>
                                          </p:cBhvr>
                                          <p:tavLst>
                                            <p:tav tm="0">
                                              <p:val>
                                                <p:strVal val="#ppt_x"/>
                                              </p:val>
                                            </p:tav>
                                            <p:tav tm="100000">
                                              <p:val>
                                                <p:strVal val="#ppt_x"/>
                                              </p:val>
                                            </p:tav>
                                          </p:tavLst>
                                        </p:anim>
                                        <p:anim calcmode="lin" valueType="num">
                                          <p:cBhvr additive="base">
                                            <p:cTn id="149" dur="500" fill="hold"/>
                                            <p:tgtEl>
                                              <p:spTgt spid="72"/>
                                            </p:tgtEl>
                                            <p:attrNameLst>
                                              <p:attrName>ppt_y</p:attrName>
                                            </p:attrNameLst>
                                          </p:cBhvr>
                                          <p:tavLst>
                                            <p:tav tm="0">
                                              <p:val>
                                                <p:strVal val="0-#ppt_h/2"/>
                                              </p:val>
                                            </p:tav>
                                            <p:tav tm="100000">
                                              <p:val>
                                                <p:strVal val="#ppt_y"/>
                                              </p:val>
                                            </p:tav>
                                          </p:tavLst>
                                        </p:anim>
                                      </p:childTnLst>
                                    </p:cTn>
                                  </p:par>
                                  <p:par>
                                    <p:cTn id="150" presetID="2" presetClass="entr" presetSubtype="1" fill="hold" grpId="0" nodeType="withEffect">
                                      <p:stCondLst>
                                        <p:cond delay="1750"/>
                                      </p:stCondLst>
                                      <p:childTnLst>
                                        <p:set>
                                          <p:cBhvr>
                                            <p:cTn id="151" dur="1" fill="hold">
                                              <p:stCondLst>
                                                <p:cond delay="0"/>
                                              </p:stCondLst>
                                            </p:cTn>
                                            <p:tgtEl>
                                              <p:spTgt spid="73"/>
                                            </p:tgtEl>
                                            <p:attrNameLst>
                                              <p:attrName>style.visibility</p:attrName>
                                            </p:attrNameLst>
                                          </p:cBhvr>
                                          <p:to>
                                            <p:strVal val="visible"/>
                                          </p:to>
                                        </p:set>
                                        <p:anim calcmode="lin" valueType="num">
                                          <p:cBhvr additive="base">
                                            <p:cTn id="152" dur="500" fill="hold"/>
                                            <p:tgtEl>
                                              <p:spTgt spid="73"/>
                                            </p:tgtEl>
                                            <p:attrNameLst>
                                              <p:attrName>ppt_x</p:attrName>
                                            </p:attrNameLst>
                                          </p:cBhvr>
                                          <p:tavLst>
                                            <p:tav tm="0">
                                              <p:val>
                                                <p:strVal val="#ppt_x"/>
                                              </p:val>
                                            </p:tav>
                                            <p:tav tm="100000">
                                              <p:val>
                                                <p:strVal val="#ppt_x"/>
                                              </p:val>
                                            </p:tav>
                                          </p:tavLst>
                                        </p:anim>
                                        <p:anim calcmode="lin" valueType="num">
                                          <p:cBhvr additive="base">
                                            <p:cTn id="153" dur="500" fill="hold"/>
                                            <p:tgtEl>
                                              <p:spTgt spid="7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animBg="1"/>
          <p:bldP spid="7" grpId="0" animBg="1"/>
          <p:bldP spid="8" grpId="0" animBg="1"/>
          <p:bldP spid="9" grpId="0" animBg="1"/>
          <p:bldP spid="10" grpId="0" animBg="1"/>
          <p:bldP spid="11" grpId="0" animBg="1"/>
          <p:bldP spid="12" grpId="0" animBg="1"/>
          <p:bldP spid="13" grpId="0" animBg="1"/>
          <p:bldP spid="14" grpId="0" animBg="1"/>
          <p:bldP spid="21" grpId="0" animBg="1"/>
          <p:bldP spid="22" grpId="0" animBg="1"/>
          <p:bldP spid="29" grpId="0" animBg="1"/>
          <p:bldP spid="31" grpId="0" animBg="1"/>
          <p:bldP spid="32" grpId="0" animBg="1"/>
          <p:bldP spid="54" grpId="0" animBg="1"/>
          <p:bldP spid="55" grpId="0" animBg="1"/>
          <p:bldP spid="65" grpId="0" animBg="1"/>
          <p:bldP spid="66" grpId="0" animBg="1"/>
          <p:bldP spid="67" grpId="0" animBg="1"/>
          <p:bldP spid="68" grpId="0"/>
          <p:bldP spid="69" grpId="0"/>
          <p:bldP spid="70" grpId="0"/>
          <p:bldP spid="71" grpId="0"/>
          <p:bldP spid="72" grpId="0"/>
          <p:bldP spid="73" grpId="0"/>
          <p:bldP spid="74" grpId="0"/>
          <p:bldP spid="75" grpId="0"/>
          <p:bldP spid="76" grpId="0"/>
          <p:bldP spid="77" grpId="0"/>
          <p:bldP spid="78" grpId="0"/>
          <p:bldP spid="79" grpId="0"/>
          <p:bldP spid="89" grpId="0" animBg="1"/>
          <p:bldP spid="90" grpId="0" animBg="1"/>
          <p:bldP spid="91" grpId="0" animBg="1"/>
          <p:bldP spid="92" grpId="0" animBg="1"/>
          <p:bldP spid="49" grpId="0"/>
        </p:bldLst>
      </p:timing>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866BED05-5887-2143-9B98-153366D61B6C}"/>
              </a:ext>
            </a:extLst>
          </p:cNvPr>
          <p:cNvSpPr/>
          <p:nvPr/>
        </p:nvSpPr>
        <p:spPr>
          <a:xfrm>
            <a:off x="0" y="0"/>
            <a:ext cx="574505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7" name="Freeform 56">
            <a:extLst>
              <a:ext uri="{FF2B5EF4-FFF2-40B4-BE49-F238E27FC236}">
                <a16:creationId xmlns:a16="http://schemas.microsoft.com/office/drawing/2014/main" id="{31AFF13F-0291-164F-93FD-B1C913D8F28F}"/>
              </a:ext>
            </a:extLst>
          </p:cNvPr>
          <p:cNvSpPr/>
          <p:nvPr/>
        </p:nvSpPr>
        <p:spPr>
          <a:xfrm>
            <a:off x="6446952" y="993616"/>
            <a:ext cx="4889897" cy="4886405"/>
          </a:xfrm>
          <a:custGeom>
            <a:avLst/>
            <a:gdLst>
              <a:gd name="connsiteX0" fmla="*/ 2444975 w 4889897"/>
              <a:gd name="connsiteY0" fmla="*/ 4524442 h 4886405"/>
              <a:gd name="connsiteX1" fmla="*/ 362542 w 4889897"/>
              <a:gd name="connsiteY1" fmla="*/ 2443230 h 4886405"/>
              <a:gd name="connsiteX2" fmla="*/ 2444975 w 4889897"/>
              <a:gd name="connsiteY2" fmla="*/ 362284 h 4886405"/>
              <a:gd name="connsiteX3" fmla="*/ 4527355 w 4889897"/>
              <a:gd name="connsiteY3" fmla="*/ 2443230 h 4886405"/>
              <a:gd name="connsiteX4" fmla="*/ 2444975 w 4889897"/>
              <a:gd name="connsiteY4" fmla="*/ 4524442 h 4886405"/>
              <a:gd name="connsiteX5" fmla="*/ 2444975 w 4889897"/>
              <a:gd name="connsiteY5" fmla="*/ 0 h 4886405"/>
              <a:gd name="connsiteX6" fmla="*/ 0 w 4889897"/>
              <a:gd name="connsiteY6" fmla="*/ 2443230 h 4886405"/>
              <a:gd name="connsiteX7" fmla="*/ 2444975 w 4889897"/>
              <a:gd name="connsiteY7" fmla="*/ 4886406 h 4886405"/>
              <a:gd name="connsiteX8" fmla="*/ 4889898 w 4889897"/>
              <a:gd name="connsiteY8" fmla="*/ 2443230 h 4886405"/>
              <a:gd name="connsiteX9" fmla="*/ 2444975 w 4889897"/>
              <a:gd name="connsiteY9" fmla="*/ 0 h 4886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89897" h="4886405">
                <a:moveTo>
                  <a:pt x="2444975" y="4524442"/>
                </a:moveTo>
                <a:cubicBezTo>
                  <a:pt x="1296622" y="4524442"/>
                  <a:pt x="362542" y="3590763"/>
                  <a:pt x="362542" y="2443230"/>
                </a:cubicBezTo>
                <a:cubicBezTo>
                  <a:pt x="362542" y="1295696"/>
                  <a:pt x="1296569" y="362284"/>
                  <a:pt x="2444975" y="362284"/>
                </a:cubicBezTo>
                <a:cubicBezTo>
                  <a:pt x="3593382" y="362284"/>
                  <a:pt x="4527355" y="1295910"/>
                  <a:pt x="4527355" y="2443230"/>
                </a:cubicBezTo>
                <a:cubicBezTo>
                  <a:pt x="4527355" y="3590550"/>
                  <a:pt x="3593329" y="4524442"/>
                  <a:pt x="2444975" y="4524442"/>
                </a:cubicBezTo>
                <a:close/>
                <a:moveTo>
                  <a:pt x="2444975" y="0"/>
                </a:moveTo>
                <a:cubicBezTo>
                  <a:pt x="1096797" y="0"/>
                  <a:pt x="0" y="1096014"/>
                  <a:pt x="0" y="2443230"/>
                </a:cubicBezTo>
                <a:cubicBezTo>
                  <a:pt x="0" y="3790445"/>
                  <a:pt x="1096797" y="4886406"/>
                  <a:pt x="2444975" y="4886406"/>
                </a:cubicBezTo>
                <a:cubicBezTo>
                  <a:pt x="3793153" y="4886406"/>
                  <a:pt x="4889898" y="3790445"/>
                  <a:pt x="4889898" y="2443230"/>
                </a:cubicBezTo>
                <a:cubicBezTo>
                  <a:pt x="4889898" y="1096014"/>
                  <a:pt x="3793100" y="0"/>
                  <a:pt x="2444975" y="0"/>
                </a:cubicBezTo>
                <a:close/>
              </a:path>
            </a:pathLst>
          </a:custGeom>
          <a:solidFill>
            <a:schemeClr val="bg2"/>
          </a:solidFill>
          <a:ln w="53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Freeform 57">
            <a:extLst>
              <a:ext uri="{FF2B5EF4-FFF2-40B4-BE49-F238E27FC236}">
                <a16:creationId xmlns:a16="http://schemas.microsoft.com/office/drawing/2014/main" id="{614F776A-6A0C-8C42-9BF5-5F86D68BEEC1}"/>
              </a:ext>
            </a:extLst>
          </p:cNvPr>
          <p:cNvSpPr/>
          <p:nvPr/>
        </p:nvSpPr>
        <p:spPr>
          <a:xfrm>
            <a:off x="8523733" y="1994325"/>
            <a:ext cx="1028362" cy="2566364"/>
          </a:xfrm>
          <a:custGeom>
            <a:avLst/>
            <a:gdLst>
              <a:gd name="connsiteX0" fmla="*/ 275491 w 1028362"/>
              <a:gd name="connsiteY0" fmla="*/ 1806952 h 2566364"/>
              <a:gd name="connsiteX1" fmla="*/ 611376 w 1028362"/>
              <a:gd name="connsiteY1" fmla="*/ 2496889 h 2566364"/>
              <a:gd name="connsiteX2" fmla="*/ 770842 w 1028362"/>
              <a:gd name="connsiteY2" fmla="*/ 2555174 h 2566364"/>
              <a:gd name="connsiteX3" fmla="*/ 829168 w 1028362"/>
              <a:gd name="connsiteY3" fmla="*/ 2395823 h 2566364"/>
              <a:gd name="connsiteX4" fmla="*/ 827249 w 1028362"/>
              <a:gd name="connsiteY4" fmla="*/ 2391880 h 2566364"/>
              <a:gd name="connsiteX5" fmla="*/ 490564 w 1028362"/>
              <a:gd name="connsiteY5" fmla="*/ 1700664 h 2566364"/>
              <a:gd name="connsiteX6" fmla="*/ 449992 w 1028362"/>
              <a:gd name="connsiteY6" fmla="*/ 1322717 h 2566364"/>
              <a:gd name="connsiteX7" fmla="*/ 1015984 w 1028362"/>
              <a:gd name="connsiteY7" fmla="*/ 172893 h 2566364"/>
              <a:gd name="connsiteX8" fmla="*/ 961390 w 1028362"/>
              <a:gd name="connsiteY8" fmla="*/ 12370 h 2566364"/>
              <a:gd name="connsiteX9" fmla="*/ 800751 w 1028362"/>
              <a:gd name="connsiteY9" fmla="*/ 66925 h 2566364"/>
              <a:gd name="connsiteX10" fmla="*/ 210393 w 1028362"/>
              <a:gd name="connsiteY10" fmla="*/ 1266084 h 2566364"/>
              <a:gd name="connsiteX11" fmla="*/ 275491 w 1028362"/>
              <a:gd name="connsiteY11" fmla="*/ 1807059 h 2566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28362" h="2566364">
                <a:moveTo>
                  <a:pt x="275491" y="1806952"/>
                </a:moveTo>
                <a:lnTo>
                  <a:pt x="611376" y="2496889"/>
                </a:lnTo>
                <a:cubicBezTo>
                  <a:pt x="639303" y="2556986"/>
                  <a:pt x="710702" y="2583086"/>
                  <a:pt x="770842" y="2555174"/>
                </a:cubicBezTo>
                <a:cubicBezTo>
                  <a:pt x="830986" y="2527268"/>
                  <a:pt x="857100" y="2455919"/>
                  <a:pt x="829168" y="2395823"/>
                </a:cubicBezTo>
                <a:cubicBezTo>
                  <a:pt x="828555" y="2394496"/>
                  <a:pt x="827915" y="2393180"/>
                  <a:pt x="827249" y="2391880"/>
                </a:cubicBezTo>
                <a:lnTo>
                  <a:pt x="490564" y="1700664"/>
                </a:lnTo>
                <a:cubicBezTo>
                  <a:pt x="579707" y="1585320"/>
                  <a:pt x="566325" y="1419735"/>
                  <a:pt x="449992" y="1322717"/>
                </a:cubicBezTo>
                <a:lnTo>
                  <a:pt x="1015984" y="172893"/>
                </a:lnTo>
                <a:cubicBezTo>
                  <a:pt x="1045265" y="113500"/>
                  <a:pt x="1020825" y="41629"/>
                  <a:pt x="961390" y="12370"/>
                </a:cubicBezTo>
                <a:cubicBezTo>
                  <a:pt x="901954" y="-16890"/>
                  <a:pt x="830032" y="7532"/>
                  <a:pt x="800751" y="66925"/>
                </a:cubicBezTo>
                <a:lnTo>
                  <a:pt x="210393" y="1266084"/>
                </a:lnTo>
                <a:cubicBezTo>
                  <a:pt x="-105551" y="1341418"/>
                  <a:pt x="-50850" y="1808444"/>
                  <a:pt x="275491" y="1807059"/>
                </a:cubicBezTo>
                <a:close/>
              </a:path>
            </a:pathLst>
          </a:custGeom>
          <a:solidFill>
            <a:schemeClr val="bg2">
              <a:lumMod val="90000"/>
            </a:schemeClr>
          </a:solidFill>
          <a:ln w="53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 name="Freeform 58">
            <a:extLst>
              <a:ext uri="{FF2B5EF4-FFF2-40B4-BE49-F238E27FC236}">
                <a16:creationId xmlns:a16="http://schemas.microsoft.com/office/drawing/2014/main" id="{93FE9123-2159-104D-A1F2-C200606E3B75}"/>
              </a:ext>
            </a:extLst>
          </p:cNvPr>
          <p:cNvSpPr/>
          <p:nvPr/>
        </p:nvSpPr>
        <p:spPr>
          <a:xfrm>
            <a:off x="6551916" y="2816488"/>
            <a:ext cx="455857" cy="1789840"/>
          </a:xfrm>
          <a:custGeom>
            <a:avLst/>
            <a:gdLst>
              <a:gd name="connsiteX0" fmla="*/ 313400 w 455857"/>
              <a:gd name="connsiteY0" fmla="*/ 1789681 h 1789840"/>
              <a:gd name="connsiteX1" fmla="*/ 79453 w 455857"/>
              <a:gd name="connsiteY1" fmla="*/ 15184 h 1789840"/>
              <a:gd name="connsiteX2" fmla="*/ 168543 w 455857"/>
              <a:gd name="connsiteY2" fmla="*/ 0 h 1789840"/>
              <a:gd name="connsiteX3" fmla="*/ 238652 w 455857"/>
              <a:gd name="connsiteY3" fmla="*/ 57806 h 1789840"/>
              <a:gd name="connsiteX4" fmla="*/ 455858 w 455857"/>
              <a:gd name="connsiteY4" fmla="*/ 1707368 h 1789840"/>
              <a:gd name="connsiteX5" fmla="*/ 313400 w 455857"/>
              <a:gd name="connsiteY5" fmla="*/ 1789840 h 1789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5857" h="1789840">
                <a:moveTo>
                  <a:pt x="313400" y="1789681"/>
                </a:moveTo>
                <a:cubicBezTo>
                  <a:pt x="3368" y="1252468"/>
                  <a:pt x="-80767" y="614305"/>
                  <a:pt x="79453" y="15184"/>
                </a:cubicBezTo>
                <a:lnTo>
                  <a:pt x="168543" y="0"/>
                </a:lnTo>
                <a:lnTo>
                  <a:pt x="238652" y="57806"/>
                </a:lnTo>
                <a:cubicBezTo>
                  <a:pt x="89362" y="614694"/>
                  <a:pt x="167489" y="1208029"/>
                  <a:pt x="455858" y="1707368"/>
                </a:cubicBezTo>
                <a:lnTo>
                  <a:pt x="313400" y="1789840"/>
                </a:lnTo>
                <a:close/>
              </a:path>
            </a:pathLst>
          </a:custGeom>
          <a:solidFill>
            <a:schemeClr val="accent5"/>
          </a:solidFill>
          <a:ln w="53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 name="Freeform 59">
            <a:extLst>
              <a:ext uri="{FF2B5EF4-FFF2-40B4-BE49-F238E27FC236}">
                <a16:creationId xmlns:a16="http://schemas.microsoft.com/office/drawing/2014/main" id="{95E007A8-0B81-2845-ADA8-BEAD4ECC16EA}"/>
              </a:ext>
            </a:extLst>
          </p:cNvPr>
          <p:cNvSpPr/>
          <p:nvPr/>
        </p:nvSpPr>
        <p:spPr>
          <a:xfrm>
            <a:off x="6865315" y="1098145"/>
            <a:ext cx="2072516" cy="1251742"/>
          </a:xfrm>
          <a:custGeom>
            <a:avLst/>
            <a:gdLst>
              <a:gd name="connsiteX0" fmla="*/ 0 w 2072516"/>
              <a:gd name="connsiteY0" fmla="*/ 1169323 h 1251742"/>
              <a:gd name="connsiteX1" fmla="*/ 2026559 w 2072516"/>
              <a:gd name="connsiteY1" fmla="*/ 0 h 1251742"/>
              <a:gd name="connsiteX2" fmla="*/ 2072516 w 2072516"/>
              <a:gd name="connsiteY2" fmla="*/ 84231 h 1251742"/>
              <a:gd name="connsiteX3" fmla="*/ 2026559 w 2072516"/>
              <a:gd name="connsiteY3" fmla="*/ 164892 h 1251742"/>
              <a:gd name="connsiteX4" fmla="*/ 142458 w 2072516"/>
              <a:gd name="connsiteY4" fmla="*/ 1251743 h 1251742"/>
              <a:gd name="connsiteX5" fmla="*/ 0 w 2072516"/>
              <a:gd name="connsiteY5" fmla="*/ 1169323 h 1251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72516" h="1251742">
                <a:moveTo>
                  <a:pt x="0" y="1169323"/>
                </a:moveTo>
                <a:cubicBezTo>
                  <a:pt x="418102" y="445891"/>
                  <a:pt x="1190552" y="187"/>
                  <a:pt x="2026559" y="0"/>
                </a:cubicBezTo>
                <a:lnTo>
                  <a:pt x="2072516" y="84231"/>
                </a:lnTo>
                <a:lnTo>
                  <a:pt x="2026559" y="164892"/>
                </a:lnTo>
                <a:cubicBezTo>
                  <a:pt x="1249295" y="164706"/>
                  <a:pt x="531013" y="579046"/>
                  <a:pt x="142458" y="1251743"/>
                </a:cubicBezTo>
                <a:lnTo>
                  <a:pt x="0" y="1169323"/>
                </a:lnTo>
                <a:close/>
              </a:path>
            </a:pathLst>
          </a:custGeom>
          <a:solidFill>
            <a:srgbClr val="F8EC7B"/>
          </a:solidFill>
          <a:ln w="53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1" name="Freeform 60">
            <a:extLst>
              <a:ext uri="{FF2B5EF4-FFF2-40B4-BE49-F238E27FC236}">
                <a16:creationId xmlns:a16="http://schemas.microsoft.com/office/drawing/2014/main" id="{2BA125DA-ED12-A247-BB67-A1EB9FAC1623}"/>
              </a:ext>
            </a:extLst>
          </p:cNvPr>
          <p:cNvSpPr/>
          <p:nvPr/>
        </p:nvSpPr>
        <p:spPr>
          <a:xfrm>
            <a:off x="9979555" y="1783127"/>
            <a:ext cx="1252389" cy="3678776"/>
          </a:xfrm>
          <a:custGeom>
            <a:avLst/>
            <a:gdLst>
              <a:gd name="connsiteX0" fmla="*/ 567219 w 1252389"/>
              <a:gd name="connsiteY0" fmla="*/ 0 h 3678776"/>
              <a:gd name="connsiteX1" fmla="*/ 566510 w 1252389"/>
              <a:gd name="connsiteY1" fmla="*/ 3307649 h 3678776"/>
              <a:gd name="connsiteX2" fmla="*/ 82479 w 1252389"/>
              <a:gd name="connsiteY2" fmla="*/ 3678776 h 3678776"/>
              <a:gd name="connsiteX3" fmla="*/ 8210 w 1252389"/>
              <a:gd name="connsiteY3" fmla="*/ 3636687 h 3678776"/>
              <a:gd name="connsiteX4" fmla="*/ 0 w 1252389"/>
              <a:gd name="connsiteY4" fmla="*/ 3536580 h 3678776"/>
              <a:gd name="connsiteX5" fmla="*/ 797039 w 1252389"/>
              <a:gd name="connsiteY5" fmla="*/ 567943 h 3678776"/>
              <a:gd name="connsiteX6" fmla="*/ 450512 w 1252389"/>
              <a:gd name="connsiteY6" fmla="*/ 116677 h 3678776"/>
              <a:gd name="connsiteX7" fmla="*/ 567219 w 1252389"/>
              <a:gd name="connsiteY7" fmla="*/ 107 h 3678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52389" h="3678776">
                <a:moveTo>
                  <a:pt x="567219" y="0"/>
                </a:moveTo>
                <a:cubicBezTo>
                  <a:pt x="1481055" y="913578"/>
                  <a:pt x="1480741" y="2394460"/>
                  <a:pt x="566510" y="3307649"/>
                </a:cubicBezTo>
                <a:cubicBezTo>
                  <a:pt x="422058" y="3451928"/>
                  <a:pt x="259335" y="3576698"/>
                  <a:pt x="82479" y="3678776"/>
                </a:cubicBezTo>
                <a:lnTo>
                  <a:pt x="8210" y="3636687"/>
                </a:lnTo>
                <a:lnTo>
                  <a:pt x="0" y="3536580"/>
                </a:lnTo>
                <a:cubicBezTo>
                  <a:pt x="1040449" y="2936751"/>
                  <a:pt x="1397292" y="1607649"/>
                  <a:pt x="797039" y="567943"/>
                </a:cubicBezTo>
                <a:cubicBezTo>
                  <a:pt x="701813" y="402998"/>
                  <a:pt x="585303" y="251281"/>
                  <a:pt x="450512" y="116677"/>
                </a:cubicBezTo>
                <a:lnTo>
                  <a:pt x="567219" y="107"/>
                </a:lnTo>
                <a:close/>
              </a:path>
            </a:pathLst>
          </a:custGeom>
          <a:solidFill>
            <a:schemeClr val="accent2"/>
          </a:solidFill>
          <a:ln w="53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2" name="Freeform 61">
            <a:extLst>
              <a:ext uri="{FF2B5EF4-FFF2-40B4-BE49-F238E27FC236}">
                <a16:creationId xmlns:a16="http://schemas.microsoft.com/office/drawing/2014/main" id="{44BF2317-4DA7-2E44-A010-0F22F911DDC5}"/>
              </a:ext>
            </a:extLst>
          </p:cNvPr>
          <p:cNvSpPr/>
          <p:nvPr/>
        </p:nvSpPr>
        <p:spPr>
          <a:xfrm>
            <a:off x="7237028" y="4974046"/>
            <a:ext cx="1703522" cy="801445"/>
          </a:xfrm>
          <a:custGeom>
            <a:avLst/>
            <a:gdLst>
              <a:gd name="connsiteX0" fmla="*/ 1703523 w 1703522"/>
              <a:gd name="connsiteY0" fmla="*/ 800913 h 801445"/>
              <a:gd name="connsiteX1" fmla="*/ 1654846 w 1703522"/>
              <a:gd name="connsiteY1" fmla="*/ 801446 h 801445"/>
              <a:gd name="connsiteX2" fmla="*/ 0 w 1703522"/>
              <a:gd name="connsiteY2" fmla="*/ 116570 h 801445"/>
              <a:gd name="connsiteX3" fmla="*/ 26658 w 1703522"/>
              <a:gd name="connsiteY3" fmla="*/ 32659 h 801445"/>
              <a:gd name="connsiteX4" fmla="*/ 116760 w 1703522"/>
              <a:gd name="connsiteY4" fmla="*/ 0 h 801445"/>
              <a:gd name="connsiteX5" fmla="*/ 1654846 w 1703522"/>
              <a:gd name="connsiteY5" fmla="*/ 636553 h 801445"/>
              <a:gd name="connsiteX6" fmla="*/ 1703523 w 1703522"/>
              <a:gd name="connsiteY6" fmla="*/ 636021 h 801445"/>
              <a:gd name="connsiteX7" fmla="*/ 1703523 w 1703522"/>
              <a:gd name="connsiteY7" fmla="*/ 801179 h 801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03522" h="801445">
                <a:moveTo>
                  <a:pt x="1703523" y="800913"/>
                </a:moveTo>
                <a:cubicBezTo>
                  <a:pt x="1687262" y="801233"/>
                  <a:pt x="1671001" y="801446"/>
                  <a:pt x="1654846" y="801446"/>
                </a:cubicBezTo>
                <a:cubicBezTo>
                  <a:pt x="1034253" y="801073"/>
                  <a:pt x="439135" y="554779"/>
                  <a:pt x="0" y="116570"/>
                </a:cubicBezTo>
                <a:lnTo>
                  <a:pt x="26658" y="32659"/>
                </a:lnTo>
                <a:lnTo>
                  <a:pt x="116760" y="0"/>
                </a:lnTo>
                <a:cubicBezTo>
                  <a:pt x="524519" y="407873"/>
                  <a:pt x="1077903" y="636895"/>
                  <a:pt x="1654846" y="636553"/>
                </a:cubicBezTo>
                <a:cubicBezTo>
                  <a:pt x="1671107" y="636553"/>
                  <a:pt x="1687368" y="636553"/>
                  <a:pt x="1703523" y="636021"/>
                </a:cubicBezTo>
                <a:lnTo>
                  <a:pt x="1703523" y="801179"/>
                </a:lnTo>
                <a:close/>
              </a:path>
            </a:pathLst>
          </a:custGeom>
          <a:solidFill>
            <a:schemeClr val="accent3"/>
          </a:solidFill>
          <a:ln w="53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3" name="Freeform 62">
            <a:extLst>
              <a:ext uri="{FF2B5EF4-FFF2-40B4-BE49-F238E27FC236}">
                <a16:creationId xmlns:a16="http://schemas.microsoft.com/office/drawing/2014/main" id="{E17ED440-9D5D-CE42-A70E-EEA5E000636E}"/>
              </a:ext>
            </a:extLst>
          </p:cNvPr>
          <p:cNvSpPr/>
          <p:nvPr/>
        </p:nvSpPr>
        <p:spPr>
          <a:xfrm>
            <a:off x="7296048" y="1065273"/>
            <a:ext cx="868289" cy="867669"/>
          </a:xfrm>
          <a:custGeom>
            <a:avLst/>
            <a:gdLst>
              <a:gd name="connsiteX0" fmla="*/ 868289 w 868289"/>
              <a:gd name="connsiteY0" fmla="*/ 433835 h 867669"/>
              <a:gd name="connsiteX1" fmla="*/ 434145 w 868289"/>
              <a:gd name="connsiteY1" fmla="*/ 867669 h 867669"/>
              <a:gd name="connsiteX2" fmla="*/ 0 w 868289"/>
              <a:gd name="connsiteY2" fmla="*/ 433835 h 867669"/>
              <a:gd name="connsiteX3" fmla="*/ 434145 w 868289"/>
              <a:gd name="connsiteY3" fmla="*/ 0 h 867669"/>
              <a:gd name="connsiteX4" fmla="*/ 868289 w 868289"/>
              <a:gd name="connsiteY4" fmla="*/ 433835 h 86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8289" h="867669">
                <a:moveTo>
                  <a:pt x="868289" y="433835"/>
                </a:moveTo>
                <a:cubicBezTo>
                  <a:pt x="868289" y="673437"/>
                  <a:pt x="673918" y="867669"/>
                  <a:pt x="434145" y="867669"/>
                </a:cubicBezTo>
                <a:cubicBezTo>
                  <a:pt x="194371" y="867669"/>
                  <a:pt x="0" y="673437"/>
                  <a:pt x="0" y="433835"/>
                </a:cubicBezTo>
                <a:cubicBezTo>
                  <a:pt x="0" y="194235"/>
                  <a:pt x="194371" y="0"/>
                  <a:pt x="434145" y="0"/>
                </a:cubicBezTo>
                <a:cubicBezTo>
                  <a:pt x="673918" y="0"/>
                  <a:pt x="868289" y="194235"/>
                  <a:pt x="868289" y="433835"/>
                </a:cubicBezTo>
                <a:close/>
              </a:path>
            </a:pathLst>
          </a:custGeom>
          <a:solidFill>
            <a:srgbClr val="F8EC7B"/>
          </a:solidFill>
          <a:ln w="5322" cap="flat">
            <a:noFill/>
            <a:prstDash val="solid"/>
            <a:miter/>
          </a:ln>
          <a:effectLst>
            <a:outerShdw blurRad="241300" dist="38100" dir="2700000" algn="tl" rotWithShape="0">
              <a:prstClr val="black">
                <a:alpha val="32000"/>
              </a:prstClr>
            </a:outerShdw>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4" name="Freeform 63">
            <a:extLst>
              <a:ext uri="{FF2B5EF4-FFF2-40B4-BE49-F238E27FC236}">
                <a16:creationId xmlns:a16="http://schemas.microsoft.com/office/drawing/2014/main" id="{F7F83581-43E5-304D-A42C-2111886AB295}"/>
              </a:ext>
            </a:extLst>
          </p:cNvPr>
          <p:cNvSpPr/>
          <p:nvPr/>
        </p:nvSpPr>
        <p:spPr>
          <a:xfrm>
            <a:off x="10718555" y="2977917"/>
            <a:ext cx="868289" cy="867669"/>
          </a:xfrm>
          <a:custGeom>
            <a:avLst/>
            <a:gdLst>
              <a:gd name="connsiteX0" fmla="*/ 868289 w 868289"/>
              <a:gd name="connsiteY0" fmla="*/ 433835 h 867669"/>
              <a:gd name="connsiteX1" fmla="*/ 434145 w 868289"/>
              <a:gd name="connsiteY1" fmla="*/ 867669 h 867669"/>
              <a:gd name="connsiteX2" fmla="*/ 0 w 868289"/>
              <a:gd name="connsiteY2" fmla="*/ 433835 h 867669"/>
              <a:gd name="connsiteX3" fmla="*/ 434145 w 868289"/>
              <a:gd name="connsiteY3" fmla="*/ 0 h 867669"/>
              <a:gd name="connsiteX4" fmla="*/ 868289 w 868289"/>
              <a:gd name="connsiteY4" fmla="*/ 433835 h 867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8289" h="867669">
                <a:moveTo>
                  <a:pt x="868289" y="433835"/>
                </a:moveTo>
                <a:cubicBezTo>
                  <a:pt x="868289" y="673437"/>
                  <a:pt x="673918" y="867669"/>
                  <a:pt x="434145" y="867669"/>
                </a:cubicBezTo>
                <a:cubicBezTo>
                  <a:pt x="194376" y="867669"/>
                  <a:pt x="0" y="673437"/>
                  <a:pt x="0" y="433835"/>
                </a:cubicBezTo>
                <a:cubicBezTo>
                  <a:pt x="0" y="194232"/>
                  <a:pt x="194376" y="0"/>
                  <a:pt x="434145" y="0"/>
                </a:cubicBezTo>
                <a:cubicBezTo>
                  <a:pt x="673918" y="0"/>
                  <a:pt x="868289" y="194232"/>
                  <a:pt x="868289" y="433835"/>
                </a:cubicBezTo>
                <a:close/>
              </a:path>
            </a:pathLst>
          </a:custGeom>
          <a:solidFill>
            <a:schemeClr val="accent2"/>
          </a:solidFill>
          <a:ln w="5322" cap="flat">
            <a:noFill/>
            <a:prstDash val="solid"/>
            <a:miter/>
          </a:ln>
          <a:effectLst>
            <a:outerShdw blurRad="241300" dist="38100" dir="2700000" algn="tl" rotWithShape="0">
              <a:prstClr val="black">
                <a:alpha val="32000"/>
              </a:prstClr>
            </a:outerShdw>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 name="Freeform 64">
            <a:extLst>
              <a:ext uri="{FF2B5EF4-FFF2-40B4-BE49-F238E27FC236}">
                <a16:creationId xmlns:a16="http://schemas.microsoft.com/office/drawing/2014/main" id="{D0305E96-E150-EA48-9D4F-B9A33BEF0BBE}"/>
              </a:ext>
            </a:extLst>
          </p:cNvPr>
          <p:cNvSpPr/>
          <p:nvPr/>
        </p:nvSpPr>
        <p:spPr>
          <a:xfrm>
            <a:off x="7655338" y="5103136"/>
            <a:ext cx="868395" cy="867775"/>
          </a:xfrm>
          <a:custGeom>
            <a:avLst/>
            <a:gdLst>
              <a:gd name="connsiteX0" fmla="*/ 868396 w 868395"/>
              <a:gd name="connsiteY0" fmla="*/ 433835 h 867775"/>
              <a:gd name="connsiteX1" fmla="*/ 434251 w 868395"/>
              <a:gd name="connsiteY1" fmla="*/ 867776 h 867775"/>
              <a:gd name="connsiteX2" fmla="*/ 0 w 868395"/>
              <a:gd name="connsiteY2" fmla="*/ 433941 h 867775"/>
              <a:gd name="connsiteX3" fmla="*/ 434145 w 868395"/>
              <a:gd name="connsiteY3" fmla="*/ 0 h 867775"/>
              <a:gd name="connsiteX4" fmla="*/ 434251 w 868395"/>
              <a:gd name="connsiteY4" fmla="*/ 0 h 867775"/>
              <a:gd name="connsiteX5" fmla="*/ 868396 w 868395"/>
              <a:gd name="connsiteY5" fmla="*/ 433835 h 86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8395" h="867775">
                <a:moveTo>
                  <a:pt x="868396" y="433835"/>
                </a:moveTo>
                <a:cubicBezTo>
                  <a:pt x="868428" y="673464"/>
                  <a:pt x="674052" y="867744"/>
                  <a:pt x="434251" y="867776"/>
                </a:cubicBezTo>
                <a:cubicBezTo>
                  <a:pt x="194451" y="867808"/>
                  <a:pt x="32" y="673571"/>
                  <a:pt x="0" y="433941"/>
                </a:cubicBezTo>
                <a:cubicBezTo>
                  <a:pt x="-32" y="194312"/>
                  <a:pt x="194344" y="32"/>
                  <a:pt x="434145" y="0"/>
                </a:cubicBezTo>
                <a:cubicBezTo>
                  <a:pt x="434182" y="0"/>
                  <a:pt x="434214" y="0"/>
                  <a:pt x="434251" y="0"/>
                </a:cubicBezTo>
                <a:cubicBezTo>
                  <a:pt x="674025" y="0"/>
                  <a:pt x="868396" y="194232"/>
                  <a:pt x="868396" y="433835"/>
                </a:cubicBezTo>
                <a:close/>
              </a:path>
            </a:pathLst>
          </a:custGeom>
          <a:solidFill>
            <a:schemeClr val="accent3"/>
          </a:solidFill>
          <a:ln w="5322" cap="flat">
            <a:noFill/>
            <a:prstDash val="solid"/>
            <a:miter/>
          </a:ln>
          <a:effectLst>
            <a:outerShdw blurRad="241300" dist="38100" dir="2700000" algn="tl" rotWithShape="0">
              <a:prstClr val="black">
                <a:alpha val="32000"/>
              </a:prstClr>
            </a:outerShdw>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 name="Freeform 65">
            <a:extLst>
              <a:ext uri="{FF2B5EF4-FFF2-40B4-BE49-F238E27FC236}">
                <a16:creationId xmlns:a16="http://schemas.microsoft.com/office/drawing/2014/main" id="{CE925C46-D3B9-6D4D-9639-7EAD4A605EC4}"/>
              </a:ext>
            </a:extLst>
          </p:cNvPr>
          <p:cNvSpPr/>
          <p:nvPr/>
        </p:nvSpPr>
        <p:spPr>
          <a:xfrm>
            <a:off x="6236518" y="3327148"/>
            <a:ext cx="868289" cy="867669"/>
          </a:xfrm>
          <a:custGeom>
            <a:avLst/>
            <a:gdLst>
              <a:gd name="connsiteX0" fmla="*/ 868289 w 868289"/>
              <a:gd name="connsiteY0" fmla="*/ 433781 h 867669"/>
              <a:gd name="connsiteX1" fmla="*/ 434198 w 868289"/>
              <a:gd name="connsiteY1" fmla="*/ 867669 h 867669"/>
              <a:gd name="connsiteX2" fmla="*/ 0 w 868289"/>
              <a:gd name="connsiteY2" fmla="*/ 433888 h 867669"/>
              <a:gd name="connsiteX3" fmla="*/ 434091 w 868289"/>
              <a:gd name="connsiteY3" fmla="*/ 0 h 867669"/>
              <a:gd name="connsiteX4" fmla="*/ 434145 w 868289"/>
              <a:gd name="connsiteY4" fmla="*/ 0 h 867669"/>
              <a:gd name="connsiteX5" fmla="*/ 868289 w 868289"/>
              <a:gd name="connsiteY5" fmla="*/ 433835 h 86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8289" h="867669">
                <a:moveTo>
                  <a:pt x="868289" y="433781"/>
                </a:moveTo>
                <a:cubicBezTo>
                  <a:pt x="868321" y="673384"/>
                  <a:pt x="673972" y="867637"/>
                  <a:pt x="434198" y="867669"/>
                </a:cubicBezTo>
                <a:cubicBezTo>
                  <a:pt x="194427" y="867696"/>
                  <a:pt x="29" y="673491"/>
                  <a:pt x="0" y="433888"/>
                </a:cubicBezTo>
                <a:cubicBezTo>
                  <a:pt x="-29" y="194285"/>
                  <a:pt x="194320" y="32"/>
                  <a:pt x="434091" y="0"/>
                </a:cubicBezTo>
                <a:cubicBezTo>
                  <a:pt x="434109" y="0"/>
                  <a:pt x="434127" y="0"/>
                  <a:pt x="434145" y="0"/>
                </a:cubicBezTo>
                <a:cubicBezTo>
                  <a:pt x="673918" y="0"/>
                  <a:pt x="868289" y="194232"/>
                  <a:pt x="868289" y="433835"/>
                </a:cubicBezTo>
                <a:close/>
              </a:path>
            </a:pathLst>
          </a:custGeom>
          <a:solidFill>
            <a:schemeClr val="accent5"/>
          </a:solidFill>
          <a:ln w="5322" cap="flat">
            <a:noFill/>
            <a:prstDash val="solid"/>
            <a:miter/>
          </a:ln>
          <a:effectLst>
            <a:outerShdw blurRad="241300" dist="38100" dir="2700000" algn="tl" rotWithShape="0">
              <a:prstClr val="black">
                <a:alpha val="32000"/>
              </a:prstClr>
            </a:outerShdw>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8" name="CuadroTexto 238">
            <a:extLst>
              <a:ext uri="{FF2B5EF4-FFF2-40B4-BE49-F238E27FC236}">
                <a16:creationId xmlns:a16="http://schemas.microsoft.com/office/drawing/2014/main" id="{77FEFAFB-C0B3-F24F-B354-0CE16D90C72C}"/>
              </a:ext>
            </a:extLst>
          </p:cNvPr>
          <p:cNvSpPr txBox="1"/>
          <p:nvPr/>
        </p:nvSpPr>
        <p:spPr>
          <a:xfrm>
            <a:off x="1155134" y="331897"/>
            <a:ext cx="4316276" cy="132343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TIME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Infographics</a:t>
            </a:r>
          </a:p>
        </p:txBody>
      </p:sp>
      <p:sp>
        <p:nvSpPr>
          <p:cNvPr id="69" name="CuadroTexto 238">
            <a:extLst>
              <a:ext uri="{FF2B5EF4-FFF2-40B4-BE49-F238E27FC236}">
                <a16:creationId xmlns:a16="http://schemas.microsoft.com/office/drawing/2014/main" id="{A07E874B-CC1F-F84E-BDFE-1E32D72BDFE5}"/>
              </a:ext>
            </a:extLst>
          </p:cNvPr>
          <p:cNvSpPr txBox="1"/>
          <p:nvPr/>
        </p:nvSpPr>
        <p:spPr>
          <a:xfrm>
            <a:off x="7338543" y="1136796"/>
            <a:ext cx="808361"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A</a:t>
            </a:r>
          </a:p>
        </p:txBody>
      </p:sp>
      <p:sp>
        <p:nvSpPr>
          <p:cNvPr id="70" name="CuadroTexto 238">
            <a:extLst>
              <a:ext uri="{FF2B5EF4-FFF2-40B4-BE49-F238E27FC236}">
                <a16:creationId xmlns:a16="http://schemas.microsoft.com/office/drawing/2014/main" id="{25FC4696-142B-424F-B745-88889681C6FA}"/>
              </a:ext>
            </a:extLst>
          </p:cNvPr>
          <p:cNvSpPr txBox="1"/>
          <p:nvPr/>
        </p:nvSpPr>
        <p:spPr>
          <a:xfrm>
            <a:off x="10773750" y="3088585"/>
            <a:ext cx="808361"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B</a:t>
            </a:r>
          </a:p>
        </p:txBody>
      </p:sp>
      <p:sp>
        <p:nvSpPr>
          <p:cNvPr id="71" name="CuadroTexto 238">
            <a:extLst>
              <a:ext uri="{FF2B5EF4-FFF2-40B4-BE49-F238E27FC236}">
                <a16:creationId xmlns:a16="http://schemas.microsoft.com/office/drawing/2014/main" id="{A0A68CAF-08F3-FF4F-A34D-1FB5D60A8F71}"/>
              </a:ext>
            </a:extLst>
          </p:cNvPr>
          <p:cNvSpPr txBox="1"/>
          <p:nvPr/>
        </p:nvSpPr>
        <p:spPr>
          <a:xfrm>
            <a:off x="7685392" y="5196822"/>
            <a:ext cx="808361"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C</a:t>
            </a:r>
          </a:p>
        </p:txBody>
      </p:sp>
      <p:sp>
        <p:nvSpPr>
          <p:cNvPr id="72" name="CuadroTexto 238">
            <a:extLst>
              <a:ext uri="{FF2B5EF4-FFF2-40B4-BE49-F238E27FC236}">
                <a16:creationId xmlns:a16="http://schemas.microsoft.com/office/drawing/2014/main" id="{225ECDF9-AC8E-464F-9F2A-476B2293D9B0}"/>
              </a:ext>
            </a:extLst>
          </p:cNvPr>
          <p:cNvSpPr txBox="1"/>
          <p:nvPr/>
        </p:nvSpPr>
        <p:spPr>
          <a:xfrm>
            <a:off x="6231785" y="3431076"/>
            <a:ext cx="808361"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D</a:t>
            </a:r>
          </a:p>
        </p:txBody>
      </p:sp>
      <p:sp>
        <p:nvSpPr>
          <p:cNvPr id="73" name="CuadroTexto 4">
            <a:extLst>
              <a:ext uri="{FF2B5EF4-FFF2-40B4-BE49-F238E27FC236}">
                <a16:creationId xmlns:a16="http://schemas.microsoft.com/office/drawing/2014/main" id="{FFE82E4D-576B-E948-85EE-7F55195C2B5B}"/>
              </a:ext>
            </a:extLst>
          </p:cNvPr>
          <p:cNvSpPr txBox="1"/>
          <p:nvPr/>
        </p:nvSpPr>
        <p:spPr>
          <a:xfrm>
            <a:off x="1811038" y="2330104"/>
            <a:ext cx="3089406"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Marketers must link the price to the real and perceived value of the product, but they also must take into account.</a:t>
            </a:r>
          </a:p>
        </p:txBody>
      </p:sp>
      <p:sp>
        <p:nvSpPr>
          <p:cNvPr id="74" name="CuadroTexto 238">
            <a:extLst>
              <a:ext uri="{FF2B5EF4-FFF2-40B4-BE49-F238E27FC236}">
                <a16:creationId xmlns:a16="http://schemas.microsoft.com/office/drawing/2014/main" id="{A8561995-AD2D-3D4B-81C9-FBE57465BBB2}"/>
              </a:ext>
            </a:extLst>
          </p:cNvPr>
          <p:cNvSpPr txBox="1"/>
          <p:nvPr/>
        </p:nvSpPr>
        <p:spPr>
          <a:xfrm>
            <a:off x="1811038" y="2091932"/>
            <a:ext cx="1664132"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INPUT TITLE HERE</a:t>
            </a:r>
          </a:p>
        </p:txBody>
      </p:sp>
      <p:sp>
        <p:nvSpPr>
          <p:cNvPr id="75" name="Oval 74">
            <a:extLst>
              <a:ext uri="{FF2B5EF4-FFF2-40B4-BE49-F238E27FC236}">
                <a16:creationId xmlns:a16="http://schemas.microsoft.com/office/drawing/2014/main" id="{D88B413B-23B8-DD4F-802C-8FF076BC6DDD}"/>
              </a:ext>
            </a:extLst>
          </p:cNvPr>
          <p:cNvSpPr/>
          <p:nvPr/>
        </p:nvSpPr>
        <p:spPr>
          <a:xfrm>
            <a:off x="1196103" y="2050530"/>
            <a:ext cx="504780" cy="504780"/>
          </a:xfrm>
          <a:prstGeom prst="ellipse">
            <a:avLst/>
          </a:prstGeom>
          <a:solidFill>
            <a:schemeClr val="accent3"/>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A</a:t>
            </a:r>
          </a:p>
        </p:txBody>
      </p:sp>
      <p:sp>
        <p:nvSpPr>
          <p:cNvPr id="79" name="CuadroTexto 4">
            <a:extLst>
              <a:ext uri="{FF2B5EF4-FFF2-40B4-BE49-F238E27FC236}">
                <a16:creationId xmlns:a16="http://schemas.microsoft.com/office/drawing/2014/main" id="{7E4D6497-D903-734C-8248-6E541F1B64CF}"/>
              </a:ext>
            </a:extLst>
          </p:cNvPr>
          <p:cNvSpPr txBox="1"/>
          <p:nvPr/>
        </p:nvSpPr>
        <p:spPr>
          <a:xfrm>
            <a:off x="1800658" y="3343728"/>
            <a:ext cx="3089406"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Marketers must link the price to the real and perceived value of the product, but they also must take into account.</a:t>
            </a:r>
          </a:p>
        </p:txBody>
      </p:sp>
      <p:sp>
        <p:nvSpPr>
          <p:cNvPr id="80" name="CuadroTexto 238">
            <a:extLst>
              <a:ext uri="{FF2B5EF4-FFF2-40B4-BE49-F238E27FC236}">
                <a16:creationId xmlns:a16="http://schemas.microsoft.com/office/drawing/2014/main" id="{DBB34F60-6CBE-A844-BBC1-E6863FB31B7D}"/>
              </a:ext>
            </a:extLst>
          </p:cNvPr>
          <p:cNvSpPr txBox="1"/>
          <p:nvPr/>
        </p:nvSpPr>
        <p:spPr>
          <a:xfrm>
            <a:off x="1800658" y="3105556"/>
            <a:ext cx="1664132"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INPUT TITLE HERE</a:t>
            </a:r>
          </a:p>
        </p:txBody>
      </p:sp>
      <p:sp>
        <p:nvSpPr>
          <p:cNvPr id="81" name="Oval 80">
            <a:extLst>
              <a:ext uri="{FF2B5EF4-FFF2-40B4-BE49-F238E27FC236}">
                <a16:creationId xmlns:a16="http://schemas.microsoft.com/office/drawing/2014/main" id="{79353A95-248F-1D46-9E8E-E3370CEFE38E}"/>
              </a:ext>
            </a:extLst>
          </p:cNvPr>
          <p:cNvSpPr/>
          <p:nvPr/>
        </p:nvSpPr>
        <p:spPr>
          <a:xfrm>
            <a:off x="1185723" y="3064154"/>
            <a:ext cx="504780" cy="504780"/>
          </a:xfrm>
          <a:prstGeom prst="ellipse">
            <a:avLst/>
          </a:prstGeom>
          <a:solidFill>
            <a:schemeClr val="accent3"/>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B</a:t>
            </a:r>
          </a:p>
        </p:txBody>
      </p:sp>
      <p:sp>
        <p:nvSpPr>
          <p:cNvPr id="82" name="CuadroTexto 4">
            <a:extLst>
              <a:ext uri="{FF2B5EF4-FFF2-40B4-BE49-F238E27FC236}">
                <a16:creationId xmlns:a16="http://schemas.microsoft.com/office/drawing/2014/main" id="{BEC95B2C-33B8-AF4C-AF11-C5F3948C54EF}"/>
              </a:ext>
            </a:extLst>
          </p:cNvPr>
          <p:cNvSpPr txBox="1"/>
          <p:nvPr/>
        </p:nvSpPr>
        <p:spPr>
          <a:xfrm>
            <a:off x="1795925" y="4384351"/>
            <a:ext cx="3089406"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Marketers must link the price to the real and perceived value of the product, but they also must take into account.</a:t>
            </a:r>
          </a:p>
        </p:txBody>
      </p:sp>
      <p:sp>
        <p:nvSpPr>
          <p:cNvPr id="83" name="CuadroTexto 238">
            <a:extLst>
              <a:ext uri="{FF2B5EF4-FFF2-40B4-BE49-F238E27FC236}">
                <a16:creationId xmlns:a16="http://schemas.microsoft.com/office/drawing/2014/main" id="{3B11AB50-ED8B-4F4C-8B03-8526067DD077}"/>
              </a:ext>
            </a:extLst>
          </p:cNvPr>
          <p:cNvSpPr txBox="1"/>
          <p:nvPr/>
        </p:nvSpPr>
        <p:spPr>
          <a:xfrm>
            <a:off x="1795925" y="4146179"/>
            <a:ext cx="1664132"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INPUT TITLE HERE</a:t>
            </a:r>
          </a:p>
        </p:txBody>
      </p:sp>
      <p:sp>
        <p:nvSpPr>
          <p:cNvPr id="84" name="Oval 83">
            <a:extLst>
              <a:ext uri="{FF2B5EF4-FFF2-40B4-BE49-F238E27FC236}">
                <a16:creationId xmlns:a16="http://schemas.microsoft.com/office/drawing/2014/main" id="{9DA840E6-21E4-F54F-85D4-547C77A12BBB}"/>
              </a:ext>
            </a:extLst>
          </p:cNvPr>
          <p:cNvSpPr/>
          <p:nvPr/>
        </p:nvSpPr>
        <p:spPr>
          <a:xfrm>
            <a:off x="1180990" y="4104777"/>
            <a:ext cx="504780" cy="504780"/>
          </a:xfrm>
          <a:prstGeom prst="ellipse">
            <a:avLst/>
          </a:prstGeom>
          <a:solidFill>
            <a:schemeClr val="accent3"/>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C</a:t>
            </a:r>
          </a:p>
        </p:txBody>
      </p:sp>
      <p:sp>
        <p:nvSpPr>
          <p:cNvPr id="85" name="CuadroTexto 4">
            <a:extLst>
              <a:ext uri="{FF2B5EF4-FFF2-40B4-BE49-F238E27FC236}">
                <a16:creationId xmlns:a16="http://schemas.microsoft.com/office/drawing/2014/main" id="{E1913B63-C7AB-8343-9203-E507B66F8606}"/>
              </a:ext>
            </a:extLst>
          </p:cNvPr>
          <p:cNvSpPr txBox="1"/>
          <p:nvPr/>
        </p:nvSpPr>
        <p:spPr>
          <a:xfrm>
            <a:off x="1797540" y="5481388"/>
            <a:ext cx="3089406"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Marketers must link the price to the real and perceived value of the product, but they also must take into account.</a:t>
            </a:r>
          </a:p>
        </p:txBody>
      </p:sp>
      <p:sp>
        <p:nvSpPr>
          <p:cNvPr id="86" name="CuadroTexto 238">
            <a:extLst>
              <a:ext uri="{FF2B5EF4-FFF2-40B4-BE49-F238E27FC236}">
                <a16:creationId xmlns:a16="http://schemas.microsoft.com/office/drawing/2014/main" id="{CA2756CD-19BB-8942-A348-AD4DFF9407ED}"/>
              </a:ext>
            </a:extLst>
          </p:cNvPr>
          <p:cNvSpPr txBox="1"/>
          <p:nvPr/>
        </p:nvSpPr>
        <p:spPr>
          <a:xfrm>
            <a:off x="1797540" y="5243216"/>
            <a:ext cx="1664132"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INPUT TITLE HERE</a:t>
            </a:r>
          </a:p>
        </p:txBody>
      </p:sp>
      <p:sp>
        <p:nvSpPr>
          <p:cNvPr id="87" name="Oval 86">
            <a:extLst>
              <a:ext uri="{FF2B5EF4-FFF2-40B4-BE49-F238E27FC236}">
                <a16:creationId xmlns:a16="http://schemas.microsoft.com/office/drawing/2014/main" id="{0410EF16-052D-B449-A5CC-0C98ED657954}"/>
              </a:ext>
            </a:extLst>
          </p:cNvPr>
          <p:cNvSpPr/>
          <p:nvPr/>
        </p:nvSpPr>
        <p:spPr>
          <a:xfrm>
            <a:off x="1182605" y="5201814"/>
            <a:ext cx="504780" cy="504780"/>
          </a:xfrm>
          <a:prstGeom prst="ellipse">
            <a:avLst/>
          </a:prstGeom>
          <a:solidFill>
            <a:schemeClr val="accent3"/>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D</a:t>
            </a:r>
          </a:p>
        </p:txBody>
      </p:sp>
    </p:spTree>
    <p:extLst>
      <p:ext uri="{BB962C8B-B14F-4D97-AF65-F5344CB8AC3E}">
        <p14:creationId xmlns:p14="http://schemas.microsoft.com/office/powerpoint/2010/main" val="2375036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additive="base">
                                        <p:cTn id="7" dur="500" fill="hold"/>
                                        <p:tgtEl>
                                          <p:spTgt spid="68"/>
                                        </p:tgtEl>
                                        <p:attrNameLst>
                                          <p:attrName>ppt_x</p:attrName>
                                        </p:attrNameLst>
                                      </p:cBhvr>
                                      <p:tavLst>
                                        <p:tav tm="0">
                                          <p:val>
                                            <p:strVal val="0-#ppt_w/2"/>
                                          </p:val>
                                        </p:tav>
                                        <p:tav tm="100000">
                                          <p:val>
                                            <p:strVal val="#ppt_x"/>
                                          </p:val>
                                        </p:tav>
                                      </p:tavLst>
                                    </p:anim>
                                    <p:anim calcmode="lin" valueType="num">
                                      <p:cBhvr additive="base">
                                        <p:cTn id="8" dur="500" fill="hold"/>
                                        <p:tgtEl>
                                          <p:spTgt spid="68"/>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0"/>
                                  </p:stCondLst>
                                  <p:childTnLst>
                                    <p:set>
                                      <p:cBhvr>
                                        <p:cTn id="10" dur="1" fill="hold">
                                          <p:stCondLst>
                                            <p:cond delay="0"/>
                                          </p:stCondLst>
                                        </p:cTn>
                                        <p:tgtEl>
                                          <p:spTgt spid="55"/>
                                        </p:tgtEl>
                                        <p:attrNameLst>
                                          <p:attrName>style.visibility</p:attrName>
                                        </p:attrNameLst>
                                      </p:cBhvr>
                                      <p:to>
                                        <p:strVal val="visible"/>
                                      </p:to>
                                    </p:set>
                                    <p:animEffect transition="in" filter="fade">
                                      <p:cBhvr>
                                        <p:cTn id="11" dur="500"/>
                                        <p:tgtEl>
                                          <p:spTgt spid="55"/>
                                        </p:tgtEl>
                                      </p:cBhvr>
                                    </p:animEffect>
                                  </p:childTnLst>
                                </p:cTn>
                              </p:par>
                              <p:par>
                                <p:cTn id="12" presetID="21" presetClass="entr" presetSubtype="1" fill="hold" grpId="0" nodeType="withEffect">
                                  <p:stCondLst>
                                    <p:cond delay="0"/>
                                  </p:stCondLst>
                                  <p:childTnLst>
                                    <p:set>
                                      <p:cBhvr>
                                        <p:cTn id="13" dur="1" fill="hold">
                                          <p:stCondLst>
                                            <p:cond delay="0"/>
                                          </p:stCondLst>
                                        </p:cTn>
                                        <p:tgtEl>
                                          <p:spTgt spid="57"/>
                                        </p:tgtEl>
                                        <p:attrNameLst>
                                          <p:attrName>style.visibility</p:attrName>
                                        </p:attrNameLst>
                                      </p:cBhvr>
                                      <p:to>
                                        <p:strVal val="visible"/>
                                      </p:to>
                                    </p:set>
                                    <p:animEffect transition="in" filter="wheel(1)">
                                      <p:cBhvr>
                                        <p:cTn id="14" dur="1000"/>
                                        <p:tgtEl>
                                          <p:spTgt spid="57"/>
                                        </p:tgtEl>
                                      </p:cBhvr>
                                    </p:animEffect>
                                  </p:childTnLst>
                                </p:cTn>
                              </p:par>
                              <p:par>
                                <p:cTn id="15" presetID="21" presetClass="entr" presetSubtype="1" fill="hold" grpId="0" nodeType="withEffect">
                                  <p:stCondLst>
                                    <p:cond delay="1000"/>
                                  </p:stCondLst>
                                  <p:childTnLst>
                                    <p:set>
                                      <p:cBhvr>
                                        <p:cTn id="16" dur="1" fill="hold">
                                          <p:stCondLst>
                                            <p:cond delay="0"/>
                                          </p:stCondLst>
                                        </p:cTn>
                                        <p:tgtEl>
                                          <p:spTgt spid="62"/>
                                        </p:tgtEl>
                                        <p:attrNameLst>
                                          <p:attrName>style.visibility</p:attrName>
                                        </p:attrNameLst>
                                      </p:cBhvr>
                                      <p:to>
                                        <p:strVal val="visible"/>
                                      </p:to>
                                    </p:set>
                                    <p:animEffect transition="in" filter="wheel(1)">
                                      <p:cBhvr>
                                        <p:cTn id="17" dur="1000"/>
                                        <p:tgtEl>
                                          <p:spTgt spid="62"/>
                                        </p:tgtEl>
                                      </p:cBhvr>
                                    </p:animEffect>
                                  </p:childTnLst>
                                </p:cTn>
                              </p:par>
                              <p:par>
                                <p:cTn id="18" presetID="21" presetClass="entr" presetSubtype="1" fill="hold" grpId="0" nodeType="withEffect">
                                  <p:stCondLst>
                                    <p:cond delay="1000"/>
                                  </p:stCondLst>
                                  <p:childTnLst>
                                    <p:set>
                                      <p:cBhvr>
                                        <p:cTn id="19" dur="1" fill="hold">
                                          <p:stCondLst>
                                            <p:cond delay="0"/>
                                          </p:stCondLst>
                                        </p:cTn>
                                        <p:tgtEl>
                                          <p:spTgt spid="61"/>
                                        </p:tgtEl>
                                        <p:attrNameLst>
                                          <p:attrName>style.visibility</p:attrName>
                                        </p:attrNameLst>
                                      </p:cBhvr>
                                      <p:to>
                                        <p:strVal val="visible"/>
                                      </p:to>
                                    </p:set>
                                    <p:animEffect transition="in" filter="wheel(1)">
                                      <p:cBhvr>
                                        <p:cTn id="20" dur="1000"/>
                                        <p:tgtEl>
                                          <p:spTgt spid="61"/>
                                        </p:tgtEl>
                                      </p:cBhvr>
                                    </p:animEffect>
                                  </p:childTnLst>
                                </p:cTn>
                              </p:par>
                              <p:par>
                                <p:cTn id="21" presetID="21" presetClass="entr" presetSubtype="1" fill="hold" grpId="0" nodeType="withEffect">
                                  <p:stCondLst>
                                    <p:cond delay="1000"/>
                                  </p:stCondLst>
                                  <p:childTnLst>
                                    <p:set>
                                      <p:cBhvr>
                                        <p:cTn id="22" dur="1" fill="hold">
                                          <p:stCondLst>
                                            <p:cond delay="0"/>
                                          </p:stCondLst>
                                        </p:cTn>
                                        <p:tgtEl>
                                          <p:spTgt spid="59"/>
                                        </p:tgtEl>
                                        <p:attrNameLst>
                                          <p:attrName>style.visibility</p:attrName>
                                        </p:attrNameLst>
                                      </p:cBhvr>
                                      <p:to>
                                        <p:strVal val="visible"/>
                                      </p:to>
                                    </p:set>
                                    <p:animEffect transition="in" filter="wheel(1)">
                                      <p:cBhvr>
                                        <p:cTn id="23" dur="1000"/>
                                        <p:tgtEl>
                                          <p:spTgt spid="59"/>
                                        </p:tgtEl>
                                      </p:cBhvr>
                                    </p:animEffect>
                                  </p:childTnLst>
                                </p:cTn>
                              </p:par>
                              <p:par>
                                <p:cTn id="24" presetID="21" presetClass="entr" presetSubtype="1" fill="hold" grpId="0" nodeType="withEffect">
                                  <p:stCondLst>
                                    <p:cond delay="1000"/>
                                  </p:stCondLst>
                                  <p:childTnLst>
                                    <p:set>
                                      <p:cBhvr>
                                        <p:cTn id="25" dur="1" fill="hold">
                                          <p:stCondLst>
                                            <p:cond delay="0"/>
                                          </p:stCondLst>
                                        </p:cTn>
                                        <p:tgtEl>
                                          <p:spTgt spid="60"/>
                                        </p:tgtEl>
                                        <p:attrNameLst>
                                          <p:attrName>style.visibility</p:attrName>
                                        </p:attrNameLst>
                                      </p:cBhvr>
                                      <p:to>
                                        <p:strVal val="visible"/>
                                      </p:to>
                                    </p:set>
                                    <p:animEffect transition="in" filter="wheel(1)">
                                      <p:cBhvr>
                                        <p:cTn id="26" dur="1000"/>
                                        <p:tgtEl>
                                          <p:spTgt spid="60"/>
                                        </p:tgtEl>
                                      </p:cBhvr>
                                    </p:animEffect>
                                  </p:childTnLst>
                                </p:cTn>
                              </p:par>
                              <p:par>
                                <p:cTn id="27" presetID="10" presetClass="entr" presetSubtype="0" fill="hold" grpId="0" nodeType="withEffect">
                                  <p:stCondLst>
                                    <p:cond delay="1500"/>
                                  </p:stCondLst>
                                  <p:childTnLst>
                                    <p:set>
                                      <p:cBhvr>
                                        <p:cTn id="28" dur="1" fill="hold">
                                          <p:stCondLst>
                                            <p:cond delay="0"/>
                                          </p:stCondLst>
                                        </p:cTn>
                                        <p:tgtEl>
                                          <p:spTgt spid="64"/>
                                        </p:tgtEl>
                                        <p:attrNameLst>
                                          <p:attrName>style.visibility</p:attrName>
                                        </p:attrNameLst>
                                      </p:cBhvr>
                                      <p:to>
                                        <p:strVal val="visible"/>
                                      </p:to>
                                    </p:set>
                                    <p:animEffect transition="in" filter="fade">
                                      <p:cBhvr>
                                        <p:cTn id="29" dur="500"/>
                                        <p:tgtEl>
                                          <p:spTgt spid="64"/>
                                        </p:tgtEl>
                                      </p:cBhvr>
                                    </p:animEffect>
                                  </p:childTnLst>
                                </p:cTn>
                              </p:par>
                              <p:par>
                                <p:cTn id="30" presetID="10" presetClass="entr" presetSubtype="0" fill="hold" grpId="0" nodeType="withEffect">
                                  <p:stCondLst>
                                    <p:cond delay="1500"/>
                                  </p:stCondLst>
                                  <p:childTnLst>
                                    <p:set>
                                      <p:cBhvr>
                                        <p:cTn id="31" dur="1" fill="hold">
                                          <p:stCondLst>
                                            <p:cond delay="0"/>
                                          </p:stCondLst>
                                        </p:cTn>
                                        <p:tgtEl>
                                          <p:spTgt spid="70"/>
                                        </p:tgtEl>
                                        <p:attrNameLst>
                                          <p:attrName>style.visibility</p:attrName>
                                        </p:attrNameLst>
                                      </p:cBhvr>
                                      <p:to>
                                        <p:strVal val="visible"/>
                                      </p:to>
                                    </p:set>
                                    <p:animEffect transition="in" filter="fade">
                                      <p:cBhvr>
                                        <p:cTn id="32" dur="500"/>
                                        <p:tgtEl>
                                          <p:spTgt spid="70"/>
                                        </p:tgtEl>
                                      </p:cBhvr>
                                    </p:animEffect>
                                  </p:childTnLst>
                                </p:cTn>
                              </p:par>
                              <p:par>
                                <p:cTn id="33" presetID="10" presetClass="entr" presetSubtype="0" fill="hold" grpId="0" nodeType="withEffect">
                                  <p:stCondLst>
                                    <p:cond delay="1500"/>
                                  </p:stCondLst>
                                  <p:childTnLst>
                                    <p:set>
                                      <p:cBhvr>
                                        <p:cTn id="34" dur="1" fill="hold">
                                          <p:stCondLst>
                                            <p:cond delay="0"/>
                                          </p:stCondLst>
                                        </p:cTn>
                                        <p:tgtEl>
                                          <p:spTgt spid="65"/>
                                        </p:tgtEl>
                                        <p:attrNameLst>
                                          <p:attrName>style.visibility</p:attrName>
                                        </p:attrNameLst>
                                      </p:cBhvr>
                                      <p:to>
                                        <p:strVal val="visible"/>
                                      </p:to>
                                    </p:set>
                                    <p:animEffect transition="in" filter="fade">
                                      <p:cBhvr>
                                        <p:cTn id="35" dur="500"/>
                                        <p:tgtEl>
                                          <p:spTgt spid="65"/>
                                        </p:tgtEl>
                                      </p:cBhvr>
                                    </p:animEffect>
                                  </p:childTnLst>
                                </p:cTn>
                              </p:par>
                              <p:par>
                                <p:cTn id="36" presetID="10" presetClass="entr" presetSubtype="0" fill="hold" grpId="0" nodeType="withEffect">
                                  <p:stCondLst>
                                    <p:cond delay="1500"/>
                                  </p:stCondLst>
                                  <p:childTnLst>
                                    <p:set>
                                      <p:cBhvr>
                                        <p:cTn id="37" dur="1" fill="hold">
                                          <p:stCondLst>
                                            <p:cond delay="0"/>
                                          </p:stCondLst>
                                        </p:cTn>
                                        <p:tgtEl>
                                          <p:spTgt spid="71"/>
                                        </p:tgtEl>
                                        <p:attrNameLst>
                                          <p:attrName>style.visibility</p:attrName>
                                        </p:attrNameLst>
                                      </p:cBhvr>
                                      <p:to>
                                        <p:strVal val="visible"/>
                                      </p:to>
                                    </p:set>
                                    <p:animEffect transition="in" filter="fade">
                                      <p:cBhvr>
                                        <p:cTn id="38" dur="500"/>
                                        <p:tgtEl>
                                          <p:spTgt spid="71"/>
                                        </p:tgtEl>
                                      </p:cBhvr>
                                    </p:animEffect>
                                  </p:childTnLst>
                                </p:cTn>
                              </p:par>
                              <p:par>
                                <p:cTn id="39" presetID="10" presetClass="entr" presetSubtype="0" fill="hold" grpId="0" nodeType="withEffect">
                                  <p:stCondLst>
                                    <p:cond delay="1500"/>
                                  </p:stCondLst>
                                  <p:childTnLst>
                                    <p:set>
                                      <p:cBhvr>
                                        <p:cTn id="40" dur="1" fill="hold">
                                          <p:stCondLst>
                                            <p:cond delay="0"/>
                                          </p:stCondLst>
                                        </p:cTn>
                                        <p:tgtEl>
                                          <p:spTgt spid="66"/>
                                        </p:tgtEl>
                                        <p:attrNameLst>
                                          <p:attrName>style.visibility</p:attrName>
                                        </p:attrNameLst>
                                      </p:cBhvr>
                                      <p:to>
                                        <p:strVal val="visible"/>
                                      </p:to>
                                    </p:set>
                                    <p:animEffect transition="in" filter="fade">
                                      <p:cBhvr>
                                        <p:cTn id="41" dur="500"/>
                                        <p:tgtEl>
                                          <p:spTgt spid="66"/>
                                        </p:tgtEl>
                                      </p:cBhvr>
                                    </p:animEffect>
                                  </p:childTnLst>
                                </p:cTn>
                              </p:par>
                              <p:par>
                                <p:cTn id="42" presetID="10" presetClass="entr" presetSubtype="0" fill="hold" grpId="0" nodeType="withEffect">
                                  <p:stCondLst>
                                    <p:cond delay="1500"/>
                                  </p:stCondLst>
                                  <p:childTnLst>
                                    <p:set>
                                      <p:cBhvr>
                                        <p:cTn id="43" dur="1" fill="hold">
                                          <p:stCondLst>
                                            <p:cond delay="0"/>
                                          </p:stCondLst>
                                        </p:cTn>
                                        <p:tgtEl>
                                          <p:spTgt spid="72"/>
                                        </p:tgtEl>
                                        <p:attrNameLst>
                                          <p:attrName>style.visibility</p:attrName>
                                        </p:attrNameLst>
                                      </p:cBhvr>
                                      <p:to>
                                        <p:strVal val="visible"/>
                                      </p:to>
                                    </p:set>
                                    <p:animEffect transition="in" filter="fade">
                                      <p:cBhvr>
                                        <p:cTn id="44" dur="500"/>
                                        <p:tgtEl>
                                          <p:spTgt spid="72"/>
                                        </p:tgtEl>
                                      </p:cBhvr>
                                    </p:animEffect>
                                  </p:childTnLst>
                                </p:cTn>
                              </p:par>
                              <p:par>
                                <p:cTn id="45" presetID="10" presetClass="entr" presetSubtype="0" fill="hold" grpId="0" nodeType="withEffect">
                                  <p:stCondLst>
                                    <p:cond delay="1500"/>
                                  </p:stCondLst>
                                  <p:childTnLst>
                                    <p:set>
                                      <p:cBhvr>
                                        <p:cTn id="46" dur="1" fill="hold">
                                          <p:stCondLst>
                                            <p:cond delay="0"/>
                                          </p:stCondLst>
                                        </p:cTn>
                                        <p:tgtEl>
                                          <p:spTgt spid="63"/>
                                        </p:tgtEl>
                                        <p:attrNameLst>
                                          <p:attrName>style.visibility</p:attrName>
                                        </p:attrNameLst>
                                      </p:cBhvr>
                                      <p:to>
                                        <p:strVal val="visible"/>
                                      </p:to>
                                    </p:set>
                                    <p:animEffect transition="in" filter="fade">
                                      <p:cBhvr>
                                        <p:cTn id="47" dur="500"/>
                                        <p:tgtEl>
                                          <p:spTgt spid="63"/>
                                        </p:tgtEl>
                                      </p:cBhvr>
                                    </p:animEffect>
                                  </p:childTnLst>
                                </p:cTn>
                              </p:par>
                              <p:par>
                                <p:cTn id="48" presetID="10" presetClass="entr" presetSubtype="0" fill="hold" grpId="0" nodeType="withEffect">
                                  <p:stCondLst>
                                    <p:cond delay="1500"/>
                                  </p:stCondLst>
                                  <p:childTnLst>
                                    <p:set>
                                      <p:cBhvr>
                                        <p:cTn id="49" dur="1" fill="hold">
                                          <p:stCondLst>
                                            <p:cond delay="0"/>
                                          </p:stCondLst>
                                        </p:cTn>
                                        <p:tgtEl>
                                          <p:spTgt spid="69"/>
                                        </p:tgtEl>
                                        <p:attrNameLst>
                                          <p:attrName>style.visibility</p:attrName>
                                        </p:attrNameLst>
                                      </p:cBhvr>
                                      <p:to>
                                        <p:strVal val="visible"/>
                                      </p:to>
                                    </p:set>
                                    <p:animEffect transition="in" filter="fade">
                                      <p:cBhvr>
                                        <p:cTn id="50" dur="500"/>
                                        <p:tgtEl>
                                          <p:spTgt spid="69"/>
                                        </p:tgtEl>
                                      </p:cBhvr>
                                    </p:animEffect>
                                  </p:childTnLst>
                                </p:cTn>
                              </p:par>
                              <p:par>
                                <p:cTn id="51" presetID="10" presetClass="entr" presetSubtype="0" fill="hold" grpId="0" nodeType="withEffect">
                                  <p:stCondLst>
                                    <p:cond delay="1500"/>
                                  </p:stCondLst>
                                  <p:childTnLst>
                                    <p:set>
                                      <p:cBhvr>
                                        <p:cTn id="52" dur="1" fill="hold">
                                          <p:stCondLst>
                                            <p:cond delay="0"/>
                                          </p:stCondLst>
                                        </p:cTn>
                                        <p:tgtEl>
                                          <p:spTgt spid="58"/>
                                        </p:tgtEl>
                                        <p:attrNameLst>
                                          <p:attrName>style.visibility</p:attrName>
                                        </p:attrNameLst>
                                      </p:cBhvr>
                                      <p:to>
                                        <p:strVal val="visible"/>
                                      </p:to>
                                    </p:set>
                                    <p:animEffect transition="in" filter="fade">
                                      <p:cBhvr>
                                        <p:cTn id="53" dur="500"/>
                                        <p:tgtEl>
                                          <p:spTgt spid="58"/>
                                        </p:tgtEl>
                                      </p:cBhvr>
                                    </p:animEffect>
                                  </p:childTnLst>
                                </p:cTn>
                              </p:par>
                              <p:par>
                                <p:cTn id="54" presetID="2" presetClass="entr" presetSubtype="4" fill="hold" grpId="0" nodeType="withEffect">
                                  <p:stCondLst>
                                    <p:cond delay="2000"/>
                                  </p:stCondLst>
                                  <p:childTnLst>
                                    <p:set>
                                      <p:cBhvr>
                                        <p:cTn id="55" dur="1" fill="hold">
                                          <p:stCondLst>
                                            <p:cond delay="0"/>
                                          </p:stCondLst>
                                        </p:cTn>
                                        <p:tgtEl>
                                          <p:spTgt spid="75"/>
                                        </p:tgtEl>
                                        <p:attrNameLst>
                                          <p:attrName>style.visibility</p:attrName>
                                        </p:attrNameLst>
                                      </p:cBhvr>
                                      <p:to>
                                        <p:strVal val="visible"/>
                                      </p:to>
                                    </p:set>
                                    <p:anim calcmode="lin" valueType="num">
                                      <p:cBhvr additive="base">
                                        <p:cTn id="56" dur="500" fill="hold"/>
                                        <p:tgtEl>
                                          <p:spTgt spid="75"/>
                                        </p:tgtEl>
                                        <p:attrNameLst>
                                          <p:attrName>ppt_x</p:attrName>
                                        </p:attrNameLst>
                                      </p:cBhvr>
                                      <p:tavLst>
                                        <p:tav tm="0">
                                          <p:val>
                                            <p:strVal val="#ppt_x"/>
                                          </p:val>
                                        </p:tav>
                                        <p:tav tm="100000">
                                          <p:val>
                                            <p:strVal val="#ppt_x"/>
                                          </p:val>
                                        </p:tav>
                                      </p:tavLst>
                                    </p:anim>
                                    <p:anim calcmode="lin" valueType="num">
                                      <p:cBhvr additive="base">
                                        <p:cTn id="57" dur="500" fill="hold"/>
                                        <p:tgtEl>
                                          <p:spTgt spid="75"/>
                                        </p:tgtEl>
                                        <p:attrNameLst>
                                          <p:attrName>ppt_y</p:attrName>
                                        </p:attrNameLst>
                                      </p:cBhvr>
                                      <p:tavLst>
                                        <p:tav tm="0">
                                          <p:val>
                                            <p:strVal val="1+#ppt_h/2"/>
                                          </p:val>
                                        </p:tav>
                                        <p:tav tm="100000">
                                          <p:val>
                                            <p:strVal val="#ppt_y"/>
                                          </p:val>
                                        </p:tav>
                                      </p:tavLst>
                                    </p:anim>
                                  </p:childTnLst>
                                </p:cTn>
                              </p:par>
                              <p:par>
                                <p:cTn id="58" presetID="2" presetClass="entr" presetSubtype="4" fill="hold" grpId="0" nodeType="withEffect">
                                  <p:stCondLst>
                                    <p:cond delay="2000"/>
                                  </p:stCondLst>
                                  <p:childTnLst>
                                    <p:set>
                                      <p:cBhvr>
                                        <p:cTn id="59" dur="1" fill="hold">
                                          <p:stCondLst>
                                            <p:cond delay="0"/>
                                          </p:stCondLst>
                                        </p:cTn>
                                        <p:tgtEl>
                                          <p:spTgt spid="73"/>
                                        </p:tgtEl>
                                        <p:attrNameLst>
                                          <p:attrName>style.visibility</p:attrName>
                                        </p:attrNameLst>
                                      </p:cBhvr>
                                      <p:to>
                                        <p:strVal val="visible"/>
                                      </p:to>
                                    </p:set>
                                    <p:anim calcmode="lin" valueType="num">
                                      <p:cBhvr additive="base">
                                        <p:cTn id="60" dur="500" fill="hold"/>
                                        <p:tgtEl>
                                          <p:spTgt spid="73"/>
                                        </p:tgtEl>
                                        <p:attrNameLst>
                                          <p:attrName>ppt_x</p:attrName>
                                        </p:attrNameLst>
                                      </p:cBhvr>
                                      <p:tavLst>
                                        <p:tav tm="0">
                                          <p:val>
                                            <p:strVal val="#ppt_x"/>
                                          </p:val>
                                        </p:tav>
                                        <p:tav tm="100000">
                                          <p:val>
                                            <p:strVal val="#ppt_x"/>
                                          </p:val>
                                        </p:tav>
                                      </p:tavLst>
                                    </p:anim>
                                    <p:anim calcmode="lin" valueType="num">
                                      <p:cBhvr additive="base">
                                        <p:cTn id="61" dur="500" fill="hold"/>
                                        <p:tgtEl>
                                          <p:spTgt spid="73"/>
                                        </p:tgtEl>
                                        <p:attrNameLst>
                                          <p:attrName>ppt_y</p:attrName>
                                        </p:attrNameLst>
                                      </p:cBhvr>
                                      <p:tavLst>
                                        <p:tav tm="0">
                                          <p:val>
                                            <p:strVal val="1+#ppt_h/2"/>
                                          </p:val>
                                        </p:tav>
                                        <p:tav tm="100000">
                                          <p:val>
                                            <p:strVal val="#ppt_y"/>
                                          </p:val>
                                        </p:tav>
                                      </p:tavLst>
                                    </p:anim>
                                  </p:childTnLst>
                                </p:cTn>
                              </p:par>
                              <p:par>
                                <p:cTn id="62" presetID="2" presetClass="entr" presetSubtype="4" fill="hold" grpId="0" nodeType="withEffect">
                                  <p:stCondLst>
                                    <p:cond delay="2000"/>
                                  </p:stCondLst>
                                  <p:childTnLst>
                                    <p:set>
                                      <p:cBhvr>
                                        <p:cTn id="63" dur="1" fill="hold">
                                          <p:stCondLst>
                                            <p:cond delay="0"/>
                                          </p:stCondLst>
                                        </p:cTn>
                                        <p:tgtEl>
                                          <p:spTgt spid="74"/>
                                        </p:tgtEl>
                                        <p:attrNameLst>
                                          <p:attrName>style.visibility</p:attrName>
                                        </p:attrNameLst>
                                      </p:cBhvr>
                                      <p:to>
                                        <p:strVal val="visible"/>
                                      </p:to>
                                    </p:set>
                                    <p:anim calcmode="lin" valueType="num">
                                      <p:cBhvr additive="base">
                                        <p:cTn id="64" dur="500" fill="hold"/>
                                        <p:tgtEl>
                                          <p:spTgt spid="74"/>
                                        </p:tgtEl>
                                        <p:attrNameLst>
                                          <p:attrName>ppt_x</p:attrName>
                                        </p:attrNameLst>
                                      </p:cBhvr>
                                      <p:tavLst>
                                        <p:tav tm="0">
                                          <p:val>
                                            <p:strVal val="#ppt_x"/>
                                          </p:val>
                                        </p:tav>
                                        <p:tav tm="100000">
                                          <p:val>
                                            <p:strVal val="#ppt_x"/>
                                          </p:val>
                                        </p:tav>
                                      </p:tavLst>
                                    </p:anim>
                                    <p:anim calcmode="lin" valueType="num">
                                      <p:cBhvr additive="base">
                                        <p:cTn id="65" dur="500" fill="hold"/>
                                        <p:tgtEl>
                                          <p:spTgt spid="74"/>
                                        </p:tgtEl>
                                        <p:attrNameLst>
                                          <p:attrName>ppt_y</p:attrName>
                                        </p:attrNameLst>
                                      </p:cBhvr>
                                      <p:tavLst>
                                        <p:tav tm="0">
                                          <p:val>
                                            <p:strVal val="1+#ppt_h/2"/>
                                          </p:val>
                                        </p:tav>
                                        <p:tav tm="100000">
                                          <p:val>
                                            <p:strVal val="#ppt_y"/>
                                          </p:val>
                                        </p:tav>
                                      </p:tavLst>
                                    </p:anim>
                                  </p:childTnLst>
                                </p:cTn>
                              </p:par>
                              <p:par>
                                <p:cTn id="66" presetID="2" presetClass="entr" presetSubtype="4" fill="hold" grpId="0" nodeType="withEffect">
                                  <p:stCondLst>
                                    <p:cond delay="2000"/>
                                  </p:stCondLst>
                                  <p:childTnLst>
                                    <p:set>
                                      <p:cBhvr>
                                        <p:cTn id="67" dur="1" fill="hold">
                                          <p:stCondLst>
                                            <p:cond delay="0"/>
                                          </p:stCondLst>
                                        </p:cTn>
                                        <p:tgtEl>
                                          <p:spTgt spid="81"/>
                                        </p:tgtEl>
                                        <p:attrNameLst>
                                          <p:attrName>style.visibility</p:attrName>
                                        </p:attrNameLst>
                                      </p:cBhvr>
                                      <p:to>
                                        <p:strVal val="visible"/>
                                      </p:to>
                                    </p:set>
                                    <p:anim calcmode="lin" valueType="num">
                                      <p:cBhvr additive="base">
                                        <p:cTn id="68" dur="500" fill="hold"/>
                                        <p:tgtEl>
                                          <p:spTgt spid="81"/>
                                        </p:tgtEl>
                                        <p:attrNameLst>
                                          <p:attrName>ppt_x</p:attrName>
                                        </p:attrNameLst>
                                      </p:cBhvr>
                                      <p:tavLst>
                                        <p:tav tm="0">
                                          <p:val>
                                            <p:strVal val="#ppt_x"/>
                                          </p:val>
                                        </p:tav>
                                        <p:tav tm="100000">
                                          <p:val>
                                            <p:strVal val="#ppt_x"/>
                                          </p:val>
                                        </p:tav>
                                      </p:tavLst>
                                    </p:anim>
                                    <p:anim calcmode="lin" valueType="num">
                                      <p:cBhvr additive="base">
                                        <p:cTn id="69" dur="500" fill="hold"/>
                                        <p:tgtEl>
                                          <p:spTgt spid="81"/>
                                        </p:tgtEl>
                                        <p:attrNameLst>
                                          <p:attrName>ppt_y</p:attrName>
                                        </p:attrNameLst>
                                      </p:cBhvr>
                                      <p:tavLst>
                                        <p:tav tm="0">
                                          <p:val>
                                            <p:strVal val="1+#ppt_h/2"/>
                                          </p:val>
                                        </p:tav>
                                        <p:tav tm="100000">
                                          <p:val>
                                            <p:strVal val="#ppt_y"/>
                                          </p:val>
                                        </p:tav>
                                      </p:tavLst>
                                    </p:anim>
                                  </p:childTnLst>
                                </p:cTn>
                              </p:par>
                              <p:par>
                                <p:cTn id="70" presetID="2" presetClass="entr" presetSubtype="4" fill="hold" grpId="0" nodeType="withEffect">
                                  <p:stCondLst>
                                    <p:cond delay="2000"/>
                                  </p:stCondLst>
                                  <p:childTnLst>
                                    <p:set>
                                      <p:cBhvr>
                                        <p:cTn id="71" dur="1" fill="hold">
                                          <p:stCondLst>
                                            <p:cond delay="0"/>
                                          </p:stCondLst>
                                        </p:cTn>
                                        <p:tgtEl>
                                          <p:spTgt spid="80"/>
                                        </p:tgtEl>
                                        <p:attrNameLst>
                                          <p:attrName>style.visibility</p:attrName>
                                        </p:attrNameLst>
                                      </p:cBhvr>
                                      <p:to>
                                        <p:strVal val="visible"/>
                                      </p:to>
                                    </p:set>
                                    <p:anim calcmode="lin" valueType="num">
                                      <p:cBhvr additive="base">
                                        <p:cTn id="72" dur="500" fill="hold"/>
                                        <p:tgtEl>
                                          <p:spTgt spid="80"/>
                                        </p:tgtEl>
                                        <p:attrNameLst>
                                          <p:attrName>ppt_x</p:attrName>
                                        </p:attrNameLst>
                                      </p:cBhvr>
                                      <p:tavLst>
                                        <p:tav tm="0">
                                          <p:val>
                                            <p:strVal val="#ppt_x"/>
                                          </p:val>
                                        </p:tav>
                                        <p:tav tm="100000">
                                          <p:val>
                                            <p:strVal val="#ppt_x"/>
                                          </p:val>
                                        </p:tav>
                                      </p:tavLst>
                                    </p:anim>
                                    <p:anim calcmode="lin" valueType="num">
                                      <p:cBhvr additive="base">
                                        <p:cTn id="73" dur="500" fill="hold"/>
                                        <p:tgtEl>
                                          <p:spTgt spid="80"/>
                                        </p:tgtEl>
                                        <p:attrNameLst>
                                          <p:attrName>ppt_y</p:attrName>
                                        </p:attrNameLst>
                                      </p:cBhvr>
                                      <p:tavLst>
                                        <p:tav tm="0">
                                          <p:val>
                                            <p:strVal val="1+#ppt_h/2"/>
                                          </p:val>
                                        </p:tav>
                                        <p:tav tm="100000">
                                          <p:val>
                                            <p:strVal val="#ppt_y"/>
                                          </p:val>
                                        </p:tav>
                                      </p:tavLst>
                                    </p:anim>
                                  </p:childTnLst>
                                </p:cTn>
                              </p:par>
                              <p:par>
                                <p:cTn id="74" presetID="2" presetClass="entr" presetSubtype="4" fill="hold" grpId="0" nodeType="withEffect">
                                  <p:stCondLst>
                                    <p:cond delay="2000"/>
                                  </p:stCondLst>
                                  <p:childTnLst>
                                    <p:set>
                                      <p:cBhvr>
                                        <p:cTn id="75" dur="1" fill="hold">
                                          <p:stCondLst>
                                            <p:cond delay="0"/>
                                          </p:stCondLst>
                                        </p:cTn>
                                        <p:tgtEl>
                                          <p:spTgt spid="79"/>
                                        </p:tgtEl>
                                        <p:attrNameLst>
                                          <p:attrName>style.visibility</p:attrName>
                                        </p:attrNameLst>
                                      </p:cBhvr>
                                      <p:to>
                                        <p:strVal val="visible"/>
                                      </p:to>
                                    </p:set>
                                    <p:anim calcmode="lin" valueType="num">
                                      <p:cBhvr additive="base">
                                        <p:cTn id="76" dur="500" fill="hold"/>
                                        <p:tgtEl>
                                          <p:spTgt spid="79"/>
                                        </p:tgtEl>
                                        <p:attrNameLst>
                                          <p:attrName>ppt_x</p:attrName>
                                        </p:attrNameLst>
                                      </p:cBhvr>
                                      <p:tavLst>
                                        <p:tav tm="0">
                                          <p:val>
                                            <p:strVal val="#ppt_x"/>
                                          </p:val>
                                        </p:tav>
                                        <p:tav tm="100000">
                                          <p:val>
                                            <p:strVal val="#ppt_x"/>
                                          </p:val>
                                        </p:tav>
                                      </p:tavLst>
                                    </p:anim>
                                    <p:anim calcmode="lin" valueType="num">
                                      <p:cBhvr additive="base">
                                        <p:cTn id="77" dur="500" fill="hold"/>
                                        <p:tgtEl>
                                          <p:spTgt spid="79"/>
                                        </p:tgtEl>
                                        <p:attrNameLst>
                                          <p:attrName>ppt_y</p:attrName>
                                        </p:attrNameLst>
                                      </p:cBhvr>
                                      <p:tavLst>
                                        <p:tav tm="0">
                                          <p:val>
                                            <p:strVal val="1+#ppt_h/2"/>
                                          </p:val>
                                        </p:tav>
                                        <p:tav tm="100000">
                                          <p:val>
                                            <p:strVal val="#ppt_y"/>
                                          </p:val>
                                        </p:tav>
                                      </p:tavLst>
                                    </p:anim>
                                  </p:childTnLst>
                                </p:cTn>
                              </p:par>
                              <p:par>
                                <p:cTn id="78" presetID="2" presetClass="entr" presetSubtype="4" fill="hold" grpId="0" nodeType="withEffect">
                                  <p:stCondLst>
                                    <p:cond delay="2000"/>
                                  </p:stCondLst>
                                  <p:childTnLst>
                                    <p:set>
                                      <p:cBhvr>
                                        <p:cTn id="79" dur="1" fill="hold">
                                          <p:stCondLst>
                                            <p:cond delay="0"/>
                                          </p:stCondLst>
                                        </p:cTn>
                                        <p:tgtEl>
                                          <p:spTgt spid="84"/>
                                        </p:tgtEl>
                                        <p:attrNameLst>
                                          <p:attrName>style.visibility</p:attrName>
                                        </p:attrNameLst>
                                      </p:cBhvr>
                                      <p:to>
                                        <p:strVal val="visible"/>
                                      </p:to>
                                    </p:set>
                                    <p:anim calcmode="lin" valueType="num">
                                      <p:cBhvr additive="base">
                                        <p:cTn id="80" dur="500" fill="hold"/>
                                        <p:tgtEl>
                                          <p:spTgt spid="84"/>
                                        </p:tgtEl>
                                        <p:attrNameLst>
                                          <p:attrName>ppt_x</p:attrName>
                                        </p:attrNameLst>
                                      </p:cBhvr>
                                      <p:tavLst>
                                        <p:tav tm="0">
                                          <p:val>
                                            <p:strVal val="#ppt_x"/>
                                          </p:val>
                                        </p:tav>
                                        <p:tav tm="100000">
                                          <p:val>
                                            <p:strVal val="#ppt_x"/>
                                          </p:val>
                                        </p:tav>
                                      </p:tavLst>
                                    </p:anim>
                                    <p:anim calcmode="lin" valueType="num">
                                      <p:cBhvr additive="base">
                                        <p:cTn id="81" dur="500" fill="hold"/>
                                        <p:tgtEl>
                                          <p:spTgt spid="84"/>
                                        </p:tgtEl>
                                        <p:attrNameLst>
                                          <p:attrName>ppt_y</p:attrName>
                                        </p:attrNameLst>
                                      </p:cBhvr>
                                      <p:tavLst>
                                        <p:tav tm="0">
                                          <p:val>
                                            <p:strVal val="1+#ppt_h/2"/>
                                          </p:val>
                                        </p:tav>
                                        <p:tav tm="100000">
                                          <p:val>
                                            <p:strVal val="#ppt_y"/>
                                          </p:val>
                                        </p:tav>
                                      </p:tavLst>
                                    </p:anim>
                                  </p:childTnLst>
                                </p:cTn>
                              </p:par>
                              <p:par>
                                <p:cTn id="82" presetID="2" presetClass="entr" presetSubtype="4" fill="hold" grpId="0" nodeType="withEffect">
                                  <p:stCondLst>
                                    <p:cond delay="2000"/>
                                  </p:stCondLst>
                                  <p:childTnLst>
                                    <p:set>
                                      <p:cBhvr>
                                        <p:cTn id="83" dur="1" fill="hold">
                                          <p:stCondLst>
                                            <p:cond delay="0"/>
                                          </p:stCondLst>
                                        </p:cTn>
                                        <p:tgtEl>
                                          <p:spTgt spid="82"/>
                                        </p:tgtEl>
                                        <p:attrNameLst>
                                          <p:attrName>style.visibility</p:attrName>
                                        </p:attrNameLst>
                                      </p:cBhvr>
                                      <p:to>
                                        <p:strVal val="visible"/>
                                      </p:to>
                                    </p:set>
                                    <p:anim calcmode="lin" valueType="num">
                                      <p:cBhvr additive="base">
                                        <p:cTn id="84" dur="500" fill="hold"/>
                                        <p:tgtEl>
                                          <p:spTgt spid="82"/>
                                        </p:tgtEl>
                                        <p:attrNameLst>
                                          <p:attrName>ppt_x</p:attrName>
                                        </p:attrNameLst>
                                      </p:cBhvr>
                                      <p:tavLst>
                                        <p:tav tm="0">
                                          <p:val>
                                            <p:strVal val="#ppt_x"/>
                                          </p:val>
                                        </p:tav>
                                        <p:tav tm="100000">
                                          <p:val>
                                            <p:strVal val="#ppt_x"/>
                                          </p:val>
                                        </p:tav>
                                      </p:tavLst>
                                    </p:anim>
                                    <p:anim calcmode="lin" valueType="num">
                                      <p:cBhvr additive="base">
                                        <p:cTn id="85" dur="500" fill="hold"/>
                                        <p:tgtEl>
                                          <p:spTgt spid="82"/>
                                        </p:tgtEl>
                                        <p:attrNameLst>
                                          <p:attrName>ppt_y</p:attrName>
                                        </p:attrNameLst>
                                      </p:cBhvr>
                                      <p:tavLst>
                                        <p:tav tm="0">
                                          <p:val>
                                            <p:strVal val="1+#ppt_h/2"/>
                                          </p:val>
                                        </p:tav>
                                        <p:tav tm="100000">
                                          <p:val>
                                            <p:strVal val="#ppt_y"/>
                                          </p:val>
                                        </p:tav>
                                      </p:tavLst>
                                    </p:anim>
                                  </p:childTnLst>
                                </p:cTn>
                              </p:par>
                              <p:par>
                                <p:cTn id="86" presetID="2" presetClass="entr" presetSubtype="4" fill="hold" grpId="0" nodeType="withEffect">
                                  <p:stCondLst>
                                    <p:cond delay="2000"/>
                                  </p:stCondLst>
                                  <p:childTnLst>
                                    <p:set>
                                      <p:cBhvr>
                                        <p:cTn id="87" dur="1" fill="hold">
                                          <p:stCondLst>
                                            <p:cond delay="0"/>
                                          </p:stCondLst>
                                        </p:cTn>
                                        <p:tgtEl>
                                          <p:spTgt spid="83"/>
                                        </p:tgtEl>
                                        <p:attrNameLst>
                                          <p:attrName>style.visibility</p:attrName>
                                        </p:attrNameLst>
                                      </p:cBhvr>
                                      <p:to>
                                        <p:strVal val="visible"/>
                                      </p:to>
                                    </p:set>
                                    <p:anim calcmode="lin" valueType="num">
                                      <p:cBhvr additive="base">
                                        <p:cTn id="88" dur="500" fill="hold"/>
                                        <p:tgtEl>
                                          <p:spTgt spid="83"/>
                                        </p:tgtEl>
                                        <p:attrNameLst>
                                          <p:attrName>ppt_x</p:attrName>
                                        </p:attrNameLst>
                                      </p:cBhvr>
                                      <p:tavLst>
                                        <p:tav tm="0">
                                          <p:val>
                                            <p:strVal val="#ppt_x"/>
                                          </p:val>
                                        </p:tav>
                                        <p:tav tm="100000">
                                          <p:val>
                                            <p:strVal val="#ppt_x"/>
                                          </p:val>
                                        </p:tav>
                                      </p:tavLst>
                                    </p:anim>
                                    <p:anim calcmode="lin" valueType="num">
                                      <p:cBhvr additive="base">
                                        <p:cTn id="89" dur="500" fill="hold"/>
                                        <p:tgtEl>
                                          <p:spTgt spid="83"/>
                                        </p:tgtEl>
                                        <p:attrNameLst>
                                          <p:attrName>ppt_y</p:attrName>
                                        </p:attrNameLst>
                                      </p:cBhvr>
                                      <p:tavLst>
                                        <p:tav tm="0">
                                          <p:val>
                                            <p:strVal val="1+#ppt_h/2"/>
                                          </p:val>
                                        </p:tav>
                                        <p:tav tm="100000">
                                          <p:val>
                                            <p:strVal val="#ppt_y"/>
                                          </p:val>
                                        </p:tav>
                                      </p:tavLst>
                                    </p:anim>
                                  </p:childTnLst>
                                </p:cTn>
                              </p:par>
                              <p:par>
                                <p:cTn id="90" presetID="2" presetClass="entr" presetSubtype="4" fill="hold" grpId="0" nodeType="withEffect">
                                  <p:stCondLst>
                                    <p:cond delay="2000"/>
                                  </p:stCondLst>
                                  <p:childTnLst>
                                    <p:set>
                                      <p:cBhvr>
                                        <p:cTn id="91" dur="1" fill="hold">
                                          <p:stCondLst>
                                            <p:cond delay="0"/>
                                          </p:stCondLst>
                                        </p:cTn>
                                        <p:tgtEl>
                                          <p:spTgt spid="87"/>
                                        </p:tgtEl>
                                        <p:attrNameLst>
                                          <p:attrName>style.visibility</p:attrName>
                                        </p:attrNameLst>
                                      </p:cBhvr>
                                      <p:to>
                                        <p:strVal val="visible"/>
                                      </p:to>
                                    </p:set>
                                    <p:anim calcmode="lin" valueType="num">
                                      <p:cBhvr additive="base">
                                        <p:cTn id="92" dur="500" fill="hold"/>
                                        <p:tgtEl>
                                          <p:spTgt spid="87"/>
                                        </p:tgtEl>
                                        <p:attrNameLst>
                                          <p:attrName>ppt_x</p:attrName>
                                        </p:attrNameLst>
                                      </p:cBhvr>
                                      <p:tavLst>
                                        <p:tav tm="0">
                                          <p:val>
                                            <p:strVal val="#ppt_x"/>
                                          </p:val>
                                        </p:tav>
                                        <p:tav tm="100000">
                                          <p:val>
                                            <p:strVal val="#ppt_x"/>
                                          </p:val>
                                        </p:tav>
                                      </p:tavLst>
                                    </p:anim>
                                    <p:anim calcmode="lin" valueType="num">
                                      <p:cBhvr additive="base">
                                        <p:cTn id="93" dur="500" fill="hold"/>
                                        <p:tgtEl>
                                          <p:spTgt spid="87"/>
                                        </p:tgtEl>
                                        <p:attrNameLst>
                                          <p:attrName>ppt_y</p:attrName>
                                        </p:attrNameLst>
                                      </p:cBhvr>
                                      <p:tavLst>
                                        <p:tav tm="0">
                                          <p:val>
                                            <p:strVal val="1+#ppt_h/2"/>
                                          </p:val>
                                        </p:tav>
                                        <p:tav tm="100000">
                                          <p:val>
                                            <p:strVal val="#ppt_y"/>
                                          </p:val>
                                        </p:tav>
                                      </p:tavLst>
                                    </p:anim>
                                  </p:childTnLst>
                                </p:cTn>
                              </p:par>
                              <p:par>
                                <p:cTn id="94" presetID="2" presetClass="entr" presetSubtype="4" fill="hold" grpId="0" nodeType="withEffect">
                                  <p:stCondLst>
                                    <p:cond delay="2000"/>
                                  </p:stCondLst>
                                  <p:childTnLst>
                                    <p:set>
                                      <p:cBhvr>
                                        <p:cTn id="95" dur="1" fill="hold">
                                          <p:stCondLst>
                                            <p:cond delay="0"/>
                                          </p:stCondLst>
                                        </p:cTn>
                                        <p:tgtEl>
                                          <p:spTgt spid="85"/>
                                        </p:tgtEl>
                                        <p:attrNameLst>
                                          <p:attrName>style.visibility</p:attrName>
                                        </p:attrNameLst>
                                      </p:cBhvr>
                                      <p:to>
                                        <p:strVal val="visible"/>
                                      </p:to>
                                    </p:set>
                                    <p:anim calcmode="lin" valueType="num">
                                      <p:cBhvr additive="base">
                                        <p:cTn id="96" dur="500" fill="hold"/>
                                        <p:tgtEl>
                                          <p:spTgt spid="85"/>
                                        </p:tgtEl>
                                        <p:attrNameLst>
                                          <p:attrName>ppt_x</p:attrName>
                                        </p:attrNameLst>
                                      </p:cBhvr>
                                      <p:tavLst>
                                        <p:tav tm="0">
                                          <p:val>
                                            <p:strVal val="#ppt_x"/>
                                          </p:val>
                                        </p:tav>
                                        <p:tav tm="100000">
                                          <p:val>
                                            <p:strVal val="#ppt_x"/>
                                          </p:val>
                                        </p:tav>
                                      </p:tavLst>
                                    </p:anim>
                                    <p:anim calcmode="lin" valueType="num">
                                      <p:cBhvr additive="base">
                                        <p:cTn id="97" dur="500" fill="hold"/>
                                        <p:tgtEl>
                                          <p:spTgt spid="85"/>
                                        </p:tgtEl>
                                        <p:attrNameLst>
                                          <p:attrName>ppt_y</p:attrName>
                                        </p:attrNameLst>
                                      </p:cBhvr>
                                      <p:tavLst>
                                        <p:tav tm="0">
                                          <p:val>
                                            <p:strVal val="1+#ppt_h/2"/>
                                          </p:val>
                                        </p:tav>
                                        <p:tav tm="100000">
                                          <p:val>
                                            <p:strVal val="#ppt_y"/>
                                          </p:val>
                                        </p:tav>
                                      </p:tavLst>
                                    </p:anim>
                                  </p:childTnLst>
                                </p:cTn>
                              </p:par>
                              <p:par>
                                <p:cTn id="98" presetID="2" presetClass="entr" presetSubtype="4" fill="hold" grpId="0" nodeType="withEffect">
                                  <p:stCondLst>
                                    <p:cond delay="2000"/>
                                  </p:stCondLst>
                                  <p:childTnLst>
                                    <p:set>
                                      <p:cBhvr>
                                        <p:cTn id="99" dur="1" fill="hold">
                                          <p:stCondLst>
                                            <p:cond delay="0"/>
                                          </p:stCondLst>
                                        </p:cTn>
                                        <p:tgtEl>
                                          <p:spTgt spid="86"/>
                                        </p:tgtEl>
                                        <p:attrNameLst>
                                          <p:attrName>style.visibility</p:attrName>
                                        </p:attrNameLst>
                                      </p:cBhvr>
                                      <p:to>
                                        <p:strVal val="visible"/>
                                      </p:to>
                                    </p:set>
                                    <p:anim calcmode="lin" valueType="num">
                                      <p:cBhvr additive="base">
                                        <p:cTn id="100" dur="500" fill="hold"/>
                                        <p:tgtEl>
                                          <p:spTgt spid="86"/>
                                        </p:tgtEl>
                                        <p:attrNameLst>
                                          <p:attrName>ppt_x</p:attrName>
                                        </p:attrNameLst>
                                      </p:cBhvr>
                                      <p:tavLst>
                                        <p:tav tm="0">
                                          <p:val>
                                            <p:strVal val="#ppt_x"/>
                                          </p:val>
                                        </p:tav>
                                        <p:tav tm="100000">
                                          <p:val>
                                            <p:strVal val="#ppt_x"/>
                                          </p:val>
                                        </p:tav>
                                      </p:tavLst>
                                    </p:anim>
                                    <p:anim calcmode="lin" valueType="num">
                                      <p:cBhvr additive="base">
                                        <p:cTn id="101" dur="500" fill="hold"/>
                                        <p:tgtEl>
                                          <p:spTgt spid="8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8" grpId="0"/>
      <p:bldP spid="69" grpId="0"/>
      <p:bldP spid="70" grpId="0"/>
      <p:bldP spid="71" grpId="0"/>
      <p:bldP spid="72" grpId="0"/>
      <p:bldP spid="73" grpId="0"/>
      <p:bldP spid="74" grpId="0"/>
      <p:bldP spid="75" grpId="0" animBg="1"/>
      <p:bldP spid="79" grpId="0"/>
      <p:bldP spid="80" grpId="0"/>
      <p:bldP spid="81" grpId="0" animBg="1"/>
      <p:bldP spid="82" grpId="0"/>
      <p:bldP spid="83" grpId="0"/>
      <p:bldP spid="84" grpId="0" animBg="1"/>
      <p:bldP spid="85" grpId="0"/>
      <p:bldP spid="86" grpId="0"/>
      <p:bldP spid="8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32DB5B9D-7D8E-C340-B462-996659552496}"/>
              </a:ext>
            </a:extLst>
          </p:cNvPr>
          <p:cNvSpPr/>
          <p:nvPr/>
        </p:nvSpPr>
        <p:spPr>
          <a:xfrm>
            <a:off x="0" y="0"/>
            <a:ext cx="5745050" cy="6858000"/>
          </a:xfrm>
          <a:prstGeom prst="rect">
            <a:avLst/>
          </a:prstGeom>
          <a:pattFill prst="lgGrid">
            <a:fgClr>
              <a:srgbClr val="ECECE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8" name="CuadroTexto 238">
            <a:extLst>
              <a:ext uri="{FF2B5EF4-FFF2-40B4-BE49-F238E27FC236}">
                <a16:creationId xmlns:a16="http://schemas.microsoft.com/office/drawing/2014/main" id="{77FEFAFB-C0B3-F24F-B354-0CE16D90C72C}"/>
              </a:ext>
            </a:extLst>
          </p:cNvPr>
          <p:cNvSpPr txBox="1"/>
          <p:nvPr/>
        </p:nvSpPr>
        <p:spPr>
          <a:xfrm>
            <a:off x="1155134" y="331897"/>
            <a:ext cx="4316276" cy="132343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Measurement Infographics</a:t>
            </a:r>
          </a:p>
        </p:txBody>
      </p:sp>
      <p:sp>
        <p:nvSpPr>
          <p:cNvPr id="73" name="CuadroTexto 4">
            <a:extLst>
              <a:ext uri="{FF2B5EF4-FFF2-40B4-BE49-F238E27FC236}">
                <a16:creationId xmlns:a16="http://schemas.microsoft.com/office/drawing/2014/main" id="{FFE82E4D-576B-E948-85EE-7F55195C2B5B}"/>
              </a:ext>
            </a:extLst>
          </p:cNvPr>
          <p:cNvSpPr txBox="1"/>
          <p:nvPr/>
        </p:nvSpPr>
        <p:spPr>
          <a:xfrm>
            <a:off x="1811038" y="2591848"/>
            <a:ext cx="3089406"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Marketers must link the price to the real and perceived value of the product, but they also must take into account.</a:t>
            </a:r>
          </a:p>
        </p:txBody>
      </p:sp>
      <p:sp>
        <p:nvSpPr>
          <p:cNvPr id="74" name="CuadroTexto 238">
            <a:extLst>
              <a:ext uri="{FF2B5EF4-FFF2-40B4-BE49-F238E27FC236}">
                <a16:creationId xmlns:a16="http://schemas.microsoft.com/office/drawing/2014/main" id="{A8561995-AD2D-3D4B-81C9-FBE57465BBB2}"/>
              </a:ext>
            </a:extLst>
          </p:cNvPr>
          <p:cNvSpPr txBox="1"/>
          <p:nvPr/>
        </p:nvSpPr>
        <p:spPr>
          <a:xfrm>
            <a:off x="1811038" y="2353676"/>
            <a:ext cx="1664132"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INPUT TITLE HERE</a:t>
            </a:r>
          </a:p>
        </p:txBody>
      </p:sp>
      <p:sp>
        <p:nvSpPr>
          <p:cNvPr id="75" name="Oval 74">
            <a:extLst>
              <a:ext uri="{FF2B5EF4-FFF2-40B4-BE49-F238E27FC236}">
                <a16:creationId xmlns:a16="http://schemas.microsoft.com/office/drawing/2014/main" id="{D88B413B-23B8-DD4F-802C-8FF076BC6DDD}"/>
              </a:ext>
            </a:extLst>
          </p:cNvPr>
          <p:cNvSpPr/>
          <p:nvPr/>
        </p:nvSpPr>
        <p:spPr>
          <a:xfrm>
            <a:off x="1196103" y="2312274"/>
            <a:ext cx="504780" cy="504780"/>
          </a:xfrm>
          <a:prstGeom prst="ellipse">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A</a:t>
            </a:r>
          </a:p>
        </p:txBody>
      </p:sp>
      <p:cxnSp>
        <p:nvCxnSpPr>
          <p:cNvPr id="5" name="Straight Connector 4">
            <a:extLst>
              <a:ext uri="{FF2B5EF4-FFF2-40B4-BE49-F238E27FC236}">
                <a16:creationId xmlns:a16="http://schemas.microsoft.com/office/drawing/2014/main" id="{D18CEFD2-6192-044F-A02C-ADD54CC1CADD}"/>
              </a:ext>
            </a:extLst>
          </p:cNvPr>
          <p:cNvCxnSpPr>
            <a:stCxn id="75" idx="4"/>
            <a:endCxn id="84" idx="0"/>
          </p:cNvCxnSpPr>
          <p:nvPr/>
        </p:nvCxnSpPr>
        <p:spPr>
          <a:xfrm flipH="1">
            <a:off x="1433380" y="2817054"/>
            <a:ext cx="15113" cy="189895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CuadroTexto 4">
            <a:extLst>
              <a:ext uri="{FF2B5EF4-FFF2-40B4-BE49-F238E27FC236}">
                <a16:creationId xmlns:a16="http://schemas.microsoft.com/office/drawing/2014/main" id="{7E4D6497-D903-734C-8248-6E541F1B64CF}"/>
              </a:ext>
            </a:extLst>
          </p:cNvPr>
          <p:cNvSpPr txBox="1"/>
          <p:nvPr/>
        </p:nvSpPr>
        <p:spPr>
          <a:xfrm>
            <a:off x="1800658" y="3767214"/>
            <a:ext cx="3089406"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Marketers must link the price to the real and perceived value of the product, but they also must take into account.</a:t>
            </a:r>
          </a:p>
        </p:txBody>
      </p:sp>
      <p:sp>
        <p:nvSpPr>
          <p:cNvPr id="80" name="CuadroTexto 238">
            <a:extLst>
              <a:ext uri="{FF2B5EF4-FFF2-40B4-BE49-F238E27FC236}">
                <a16:creationId xmlns:a16="http://schemas.microsoft.com/office/drawing/2014/main" id="{DBB34F60-6CBE-A844-BBC1-E6863FB31B7D}"/>
              </a:ext>
            </a:extLst>
          </p:cNvPr>
          <p:cNvSpPr txBox="1"/>
          <p:nvPr/>
        </p:nvSpPr>
        <p:spPr>
          <a:xfrm>
            <a:off x="1800658" y="3529042"/>
            <a:ext cx="1664132"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INPUT TITLE HERE</a:t>
            </a:r>
          </a:p>
        </p:txBody>
      </p:sp>
      <p:sp>
        <p:nvSpPr>
          <p:cNvPr id="81" name="Oval 80">
            <a:extLst>
              <a:ext uri="{FF2B5EF4-FFF2-40B4-BE49-F238E27FC236}">
                <a16:creationId xmlns:a16="http://schemas.microsoft.com/office/drawing/2014/main" id="{79353A95-248F-1D46-9E8E-E3370CEFE38E}"/>
              </a:ext>
            </a:extLst>
          </p:cNvPr>
          <p:cNvSpPr/>
          <p:nvPr/>
        </p:nvSpPr>
        <p:spPr>
          <a:xfrm>
            <a:off x="1185723" y="3487640"/>
            <a:ext cx="504780" cy="504780"/>
          </a:xfrm>
          <a:prstGeom prst="ellipse">
            <a:avLst/>
          </a:prstGeom>
          <a:solidFill>
            <a:schemeClr val="accent3"/>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B</a:t>
            </a:r>
          </a:p>
        </p:txBody>
      </p:sp>
      <p:sp>
        <p:nvSpPr>
          <p:cNvPr id="82" name="CuadroTexto 4">
            <a:extLst>
              <a:ext uri="{FF2B5EF4-FFF2-40B4-BE49-F238E27FC236}">
                <a16:creationId xmlns:a16="http://schemas.microsoft.com/office/drawing/2014/main" id="{BEC95B2C-33B8-AF4C-AF11-C5F3948C54EF}"/>
              </a:ext>
            </a:extLst>
          </p:cNvPr>
          <p:cNvSpPr txBox="1"/>
          <p:nvPr/>
        </p:nvSpPr>
        <p:spPr>
          <a:xfrm>
            <a:off x="1795925" y="4995583"/>
            <a:ext cx="3089406"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Marketers must link the price to the real and perceived value of the product, but they also must take into account.</a:t>
            </a:r>
          </a:p>
        </p:txBody>
      </p:sp>
      <p:sp>
        <p:nvSpPr>
          <p:cNvPr id="83" name="CuadroTexto 238">
            <a:extLst>
              <a:ext uri="{FF2B5EF4-FFF2-40B4-BE49-F238E27FC236}">
                <a16:creationId xmlns:a16="http://schemas.microsoft.com/office/drawing/2014/main" id="{3B11AB50-ED8B-4F4C-8B03-8526067DD077}"/>
              </a:ext>
            </a:extLst>
          </p:cNvPr>
          <p:cNvSpPr txBox="1"/>
          <p:nvPr/>
        </p:nvSpPr>
        <p:spPr>
          <a:xfrm>
            <a:off x="1795925" y="4757411"/>
            <a:ext cx="1664132"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INPUT TITLE HERE</a:t>
            </a:r>
          </a:p>
        </p:txBody>
      </p:sp>
      <p:sp>
        <p:nvSpPr>
          <p:cNvPr id="84" name="Oval 83">
            <a:extLst>
              <a:ext uri="{FF2B5EF4-FFF2-40B4-BE49-F238E27FC236}">
                <a16:creationId xmlns:a16="http://schemas.microsoft.com/office/drawing/2014/main" id="{9DA840E6-21E4-F54F-85D4-547C77A12BBB}"/>
              </a:ext>
            </a:extLst>
          </p:cNvPr>
          <p:cNvSpPr/>
          <p:nvPr/>
        </p:nvSpPr>
        <p:spPr>
          <a:xfrm>
            <a:off x="1180990" y="4716009"/>
            <a:ext cx="504780" cy="504780"/>
          </a:xfrm>
          <a:prstGeom prst="ellipse">
            <a:avLst/>
          </a:prstGeom>
          <a:solidFill>
            <a:schemeClr val="accent4"/>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C</a:t>
            </a:r>
          </a:p>
        </p:txBody>
      </p:sp>
      <p:sp>
        <p:nvSpPr>
          <p:cNvPr id="36" name="Oval 35">
            <a:extLst>
              <a:ext uri="{FF2B5EF4-FFF2-40B4-BE49-F238E27FC236}">
                <a16:creationId xmlns:a16="http://schemas.microsoft.com/office/drawing/2014/main" id="{A260D0E0-9DFF-E54F-B273-F65EC6B90919}"/>
              </a:ext>
            </a:extLst>
          </p:cNvPr>
          <p:cNvSpPr/>
          <p:nvPr/>
        </p:nvSpPr>
        <p:spPr>
          <a:xfrm>
            <a:off x="9640688" y="3325043"/>
            <a:ext cx="2081559" cy="2081559"/>
          </a:xfrm>
          <a:prstGeom prst="ellipse">
            <a:avLst/>
          </a:prstGeom>
          <a:noFill/>
          <a:ln w="635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Oval 36">
            <a:extLst>
              <a:ext uri="{FF2B5EF4-FFF2-40B4-BE49-F238E27FC236}">
                <a16:creationId xmlns:a16="http://schemas.microsoft.com/office/drawing/2014/main" id="{AB485EDD-5EA9-7042-8AC9-EB71CBD09E08}"/>
              </a:ext>
            </a:extLst>
          </p:cNvPr>
          <p:cNvSpPr/>
          <p:nvPr/>
        </p:nvSpPr>
        <p:spPr>
          <a:xfrm>
            <a:off x="8504587" y="1413644"/>
            <a:ext cx="2475312" cy="2475311"/>
          </a:xfrm>
          <a:prstGeom prst="ellipse">
            <a:avLst/>
          </a:prstGeom>
          <a:no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Oval 37">
            <a:extLst>
              <a:ext uri="{FF2B5EF4-FFF2-40B4-BE49-F238E27FC236}">
                <a16:creationId xmlns:a16="http://schemas.microsoft.com/office/drawing/2014/main" id="{D4F23F79-1BF8-C347-9B17-FD6480DE0394}"/>
              </a:ext>
            </a:extLst>
          </p:cNvPr>
          <p:cNvSpPr/>
          <p:nvPr/>
        </p:nvSpPr>
        <p:spPr>
          <a:xfrm>
            <a:off x="6350779" y="2706265"/>
            <a:ext cx="3190836" cy="3190835"/>
          </a:xfrm>
          <a:prstGeom prst="ellipse">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CuadroTexto 4">
            <a:extLst>
              <a:ext uri="{FF2B5EF4-FFF2-40B4-BE49-F238E27FC236}">
                <a16:creationId xmlns:a16="http://schemas.microsoft.com/office/drawing/2014/main" id="{E8B4AE4A-B048-2C43-A0ED-0206C2FD7A9D}"/>
              </a:ext>
            </a:extLst>
          </p:cNvPr>
          <p:cNvSpPr txBox="1"/>
          <p:nvPr/>
        </p:nvSpPr>
        <p:spPr>
          <a:xfrm>
            <a:off x="6979133" y="4697938"/>
            <a:ext cx="1934127" cy="90024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Marketers must link the price to the real and perceived value of the product, but they also must take into account.</a:t>
            </a:r>
          </a:p>
        </p:txBody>
      </p:sp>
      <p:sp>
        <p:nvSpPr>
          <p:cNvPr id="6" name="Rectangle 5">
            <a:extLst>
              <a:ext uri="{FF2B5EF4-FFF2-40B4-BE49-F238E27FC236}">
                <a16:creationId xmlns:a16="http://schemas.microsoft.com/office/drawing/2014/main" id="{2A9A1BBF-6809-1D45-83F8-C95330B0674B}"/>
              </a:ext>
            </a:extLst>
          </p:cNvPr>
          <p:cNvSpPr/>
          <p:nvPr/>
        </p:nvSpPr>
        <p:spPr>
          <a:xfrm>
            <a:off x="7801911" y="4370577"/>
            <a:ext cx="343364" cy="369332"/>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A</a:t>
            </a:r>
          </a:p>
        </p:txBody>
      </p:sp>
      <p:sp>
        <p:nvSpPr>
          <p:cNvPr id="41" name="CuadroTexto 4">
            <a:extLst>
              <a:ext uri="{FF2B5EF4-FFF2-40B4-BE49-F238E27FC236}">
                <a16:creationId xmlns:a16="http://schemas.microsoft.com/office/drawing/2014/main" id="{3F83BEF8-BB43-3743-A493-70049189C511}"/>
              </a:ext>
            </a:extLst>
          </p:cNvPr>
          <p:cNvSpPr txBox="1"/>
          <p:nvPr/>
        </p:nvSpPr>
        <p:spPr>
          <a:xfrm>
            <a:off x="8755638" y="1876892"/>
            <a:ext cx="1925830" cy="90024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Marketers must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link the price to the real and perceived value of the product, but they also must take into account.</a:t>
            </a:r>
          </a:p>
        </p:txBody>
      </p:sp>
      <p:sp>
        <p:nvSpPr>
          <p:cNvPr id="42" name="Rectangle 41">
            <a:extLst>
              <a:ext uri="{FF2B5EF4-FFF2-40B4-BE49-F238E27FC236}">
                <a16:creationId xmlns:a16="http://schemas.microsoft.com/office/drawing/2014/main" id="{3F23C90D-DED6-3045-8764-5E0DC3C3B9EF}"/>
              </a:ext>
            </a:extLst>
          </p:cNvPr>
          <p:cNvSpPr/>
          <p:nvPr/>
        </p:nvSpPr>
        <p:spPr>
          <a:xfrm>
            <a:off x="9621192" y="1535781"/>
            <a:ext cx="306494" cy="369332"/>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B</a:t>
            </a:r>
          </a:p>
        </p:txBody>
      </p:sp>
      <p:sp>
        <p:nvSpPr>
          <p:cNvPr id="43" name="CuadroTexto 4">
            <a:extLst>
              <a:ext uri="{FF2B5EF4-FFF2-40B4-BE49-F238E27FC236}">
                <a16:creationId xmlns:a16="http://schemas.microsoft.com/office/drawing/2014/main" id="{05DEB9A3-EF91-0F45-A1F4-E03735C36CA3}"/>
              </a:ext>
            </a:extLst>
          </p:cNvPr>
          <p:cNvSpPr txBox="1"/>
          <p:nvPr/>
        </p:nvSpPr>
        <p:spPr>
          <a:xfrm>
            <a:off x="9877523" y="4145388"/>
            <a:ext cx="1607887" cy="106182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Marketers must link the price to the real and perceived value of the product, but they also must take into account.</a:t>
            </a:r>
          </a:p>
        </p:txBody>
      </p:sp>
      <p:sp>
        <p:nvSpPr>
          <p:cNvPr id="44" name="Rectangle 43">
            <a:extLst>
              <a:ext uri="{FF2B5EF4-FFF2-40B4-BE49-F238E27FC236}">
                <a16:creationId xmlns:a16="http://schemas.microsoft.com/office/drawing/2014/main" id="{43E0099D-635B-3D4B-8FCE-F695CD93E3BF}"/>
              </a:ext>
            </a:extLst>
          </p:cNvPr>
          <p:cNvSpPr/>
          <p:nvPr/>
        </p:nvSpPr>
        <p:spPr>
          <a:xfrm>
            <a:off x="10477153" y="3776056"/>
            <a:ext cx="319318" cy="369332"/>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C</a:t>
            </a:r>
          </a:p>
        </p:txBody>
      </p:sp>
      <p:grpSp>
        <p:nvGrpSpPr>
          <p:cNvPr id="45" name="Group 44">
            <a:extLst>
              <a:ext uri="{FF2B5EF4-FFF2-40B4-BE49-F238E27FC236}">
                <a16:creationId xmlns:a16="http://schemas.microsoft.com/office/drawing/2014/main" id="{9370385E-0027-5249-9621-0C9A594E4046}"/>
              </a:ext>
            </a:extLst>
          </p:cNvPr>
          <p:cNvGrpSpPr/>
          <p:nvPr/>
        </p:nvGrpSpPr>
        <p:grpSpPr>
          <a:xfrm>
            <a:off x="5960439" y="715219"/>
            <a:ext cx="1961427" cy="3491678"/>
            <a:chOff x="1851024" y="1671637"/>
            <a:chExt cx="4343813" cy="7732734"/>
          </a:xfrm>
          <a:solidFill>
            <a:schemeClr val="bg1">
              <a:lumMod val="85000"/>
            </a:schemeClr>
          </a:solidFill>
        </p:grpSpPr>
        <p:sp>
          <p:nvSpPr>
            <p:cNvPr id="46" name="Freeform 334">
              <a:extLst>
                <a:ext uri="{FF2B5EF4-FFF2-40B4-BE49-F238E27FC236}">
                  <a16:creationId xmlns:a16="http://schemas.microsoft.com/office/drawing/2014/main" id="{9BA55E26-BD1A-2E48-92D3-046D568D9905}"/>
                </a:ext>
              </a:extLst>
            </p:cNvPr>
            <p:cNvSpPr>
              <a:spLocks noChangeArrowheads="1"/>
            </p:cNvSpPr>
            <p:nvPr/>
          </p:nvSpPr>
          <p:spPr bwMode="auto">
            <a:xfrm>
              <a:off x="3147617" y="6872041"/>
              <a:ext cx="18722" cy="32763"/>
            </a:xfrm>
            <a:custGeom>
              <a:avLst/>
              <a:gdLst>
                <a:gd name="T0" fmla="*/ 0 w 18"/>
                <a:gd name="T1" fmla="*/ 32 h 33"/>
                <a:gd name="T2" fmla="*/ 17 w 18"/>
                <a:gd name="T3" fmla="*/ 0 h 33"/>
                <a:gd name="T4" fmla="*/ 17 w 18"/>
                <a:gd name="T5" fmla="*/ 0 h 33"/>
                <a:gd name="T6" fmla="*/ 0 w 18"/>
                <a:gd name="T7" fmla="*/ 32 h 33"/>
              </a:gdLst>
              <a:ahLst/>
              <a:cxnLst>
                <a:cxn ang="0">
                  <a:pos x="T0" y="T1"/>
                </a:cxn>
                <a:cxn ang="0">
                  <a:pos x="T2" y="T3"/>
                </a:cxn>
                <a:cxn ang="0">
                  <a:pos x="T4" y="T5"/>
                </a:cxn>
                <a:cxn ang="0">
                  <a:pos x="T6" y="T7"/>
                </a:cxn>
              </a:cxnLst>
              <a:rect l="0" t="0" r="r" b="b"/>
              <a:pathLst>
                <a:path w="18" h="33">
                  <a:moveTo>
                    <a:pt x="0" y="32"/>
                  </a:moveTo>
                  <a:lnTo>
                    <a:pt x="17" y="0"/>
                  </a:lnTo>
                  <a:lnTo>
                    <a:pt x="17" y="0"/>
                  </a:lnTo>
                  <a:cubicBezTo>
                    <a:pt x="9" y="15"/>
                    <a:pt x="4" y="24"/>
                    <a:pt x="0" y="3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Freeform 335">
              <a:extLst>
                <a:ext uri="{FF2B5EF4-FFF2-40B4-BE49-F238E27FC236}">
                  <a16:creationId xmlns:a16="http://schemas.microsoft.com/office/drawing/2014/main" id="{AB4DBB14-1A8C-BF41-91FE-61E70460BDCA}"/>
                </a:ext>
              </a:extLst>
            </p:cNvPr>
            <p:cNvSpPr>
              <a:spLocks noChangeArrowheads="1"/>
            </p:cNvSpPr>
            <p:nvPr/>
          </p:nvSpPr>
          <p:spPr bwMode="auto">
            <a:xfrm>
              <a:off x="3016553" y="7134170"/>
              <a:ext cx="9361" cy="18722"/>
            </a:xfrm>
            <a:custGeom>
              <a:avLst/>
              <a:gdLst>
                <a:gd name="T0" fmla="*/ 1 w 7"/>
                <a:gd name="T1" fmla="*/ 9 h 17"/>
                <a:gd name="T2" fmla="*/ 0 w 7"/>
                <a:gd name="T3" fmla="*/ 16 h 17"/>
                <a:gd name="T4" fmla="*/ 0 w 7"/>
                <a:gd name="T5" fmla="*/ 16 h 17"/>
                <a:gd name="T6" fmla="*/ 1 w 7"/>
                <a:gd name="T7" fmla="*/ 9 h 17"/>
              </a:gdLst>
              <a:ahLst/>
              <a:cxnLst>
                <a:cxn ang="0">
                  <a:pos x="T0" y="T1"/>
                </a:cxn>
                <a:cxn ang="0">
                  <a:pos x="T2" y="T3"/>
                </a:cxn>
                <a:cxn ang="0">
                  <a:pos x="T4" y="T5"/>
                </a:cxn>
                <a:cxn ang="0">
                  <a:pos x="T6" y="T7"/>
                </a:cxn>
              </a:cxnLst>
              <a:rect l="0" t="0" r="r" b="b"/>
              <a:pathLst>
                <a:path w="7" h="17">
                  <a:moveTo>
                    <a:pt x="1" y="9"/>
                  </a:moveTo>
                  <a:lnTo>
                    <a:pt x="0" y="16"/>
                  </a:lnTo>
                  <a:lnTo>
                    <a:pt x="0" y="16"/>
                  </a:lnTo>
                  <a:cubicBezTo>
                    <a:pt x="4" y="5"/>
                    <a:pt x="6" y="0"/>
                    <a:pt x="1" y="9"/>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 name="Freeform 337">
              <a:extLst>
                <a:ext uri="{FF2B5EF4-FFF2-40B4-BE49-F238E27FC236}">
                  <a16:creationId xmlns:a16="http://schemas.microsoft.com/office/drawing/2014/main" id="{B844C081-4A6C-5F4B-B66D-F543AED20192}"/>
                </a:ext>
              </a:extLst>
            </p:cNvPr>
            <p:cNvSpPr>
              <a:spLocks noChangeArrowheads="1"/>
            </p:cNvSpPr>
            <p:nvPr/>
          </p:nvSpPr>
          <p:spPr bwMode="auto">
            <a:xfrm>
              <a:off x="2754427" y="9310755"/>
              <a:ext cx="14041" cy="51492"/>
            </a:xfrm>
            <a:custGeom>
              <a:avLst/>
              <a:gdLst>
                <a:gd name="T0" fmla="*/ 0 w 14"/>
                <a:gd name="T1" fmla="*/ 0 h 49"/>
                <a:gd name="T2" fmla="*/ 0 w 14"/>
                <a:gd name="T3" fmla="*/ 0 h 49"/>
                <a:gd name="T4" fmla="*/ 2 w 14"/>
                <a:gd name="T5" fmla="*/ 15 h 49"/>
                <a:gd name="T6" fmla="*/ 2 w 14"/>
                <a:gd name="T7" fmla="*/ 15 h 49"/>
                <a:gd name="T8" fmla="*/ 13 w 14"/>
                <a:gd name="T9" fmla="*/ 48 h 49"/>
                <a:gd name="T10" fmla="*/ 13 w 14"/>
                <a:gd name="T11" fmla="*/ 48 h 49"/>
                <a:gd name="T12" fmla="*/ 0 w 14"/>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14" h="49">
                  <a:moveTo>
                    <a:pt x="0" y="0"/>
                  </a:moveTo>
                  <a:lnTo>
                    <a:pt x="0" y="0"/>
                  </a:lnTo>
                  <a:cubicBezTo>
                    <a:pt x="1" y="5"/>
                    <a:pt x="1" y="10"/>
                    <a:pt x="2" y="15"/>
                  </a:cubicBezTo>
                  <a:lnTo>
                    <a:pt x="2" y="15"/>
                  </a:lnTo>
                  <a:cubicBezTo>
                    <a:pt x="6" y="27"/>
                    <a:pt x="9" y="38"/>
                    <a:pt x="13" y="48"/>
                  </a:cubicBezTo>
                  <a:lnTo>
                    <a:pt x="13" y="48"/>
                  </a:lnTo>
                  <a:cubicBezTo>
                    <a:pt x="9" y="34"/>
                    <a:pt x="4" y="17"/>
                    <a:pt x="0"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 name="Freeform 338">
              <a:extLst>
                <a:ext uri="{FF2B5EF4-FFF2-40B4-BE49-F238E27FC236}">
                  <a16:creationId xmlns:a16="http://schemas.microsoft.com/office/drawing/2014/main" id="{6233A96F-73CF-8340-8430-BD6CB7341C22}"/>
                </a:ext>
              </a:extLst>
            </p:cNvPr>
            <p:cNvSpPr>
              <a:spLocks noChangeArrowheads="1"/>
            </p:cNvSpPr>
            <p:nvPr/>
          </p:nvSpPr>
          <p:spPr bwMode="auto">
            <a:xfrm>
              <a:off x="2721659" y="9207777"/>
              <a:ext cx="9361" cy="70214"/>
            </a:xfrm>
            <a:custGeom>
              <a:avLst/>
              <a:gdLst>
                <a:gd name="T0" fmla="*/ 10 w 11"/>
                <a:gd name="T1" fmla="*/ 67 h 68"/>
                <a:gd name="T2" fmla="*/ 0 w 11"/>
                <a:gd name="T3" fmla="*/ 0 h 68"/>
                <a:gd name="T4" fmla="*/ 0 w 11"/>
                <a:gd name="T5" fmla="*/ 0 h 68"/>
                <a:gd name="T6" fmla="*/ 10 w 11"/>
                <a:gd name="T7" fmla="*/ 67 h 68"/>
              </a:gdLst>
              <a:ahLst/>
              <a:cxnLst>
                <a:cxn ang="0">
                  <a:pos x="T0" y="T1"/>
                </a:cxn>
                <a:cxn ang="0">
                  <a:pos x="T2" y="T3"/>
                </a:cxn>
                <a:cxn ang="0">
                  <a:pos x="T4" y="T5"/>
                </a:cxn>
                <a:cxn ang="0">
                  <a:pos x="T6" y="T7"/>
                </a:cxn>
              </a:cxnLst>
              <a:rect l="0" t="0" r="r" b="b"/>
              <a:pathLst>
                <a:path w="11" h="68">
                  <a:moveTo>
                    <a:pt x="10" y="67"/>
                  </a:moveTo>
                  <a:lnTo>
                    <a:pt x="0" y="0"/>
                  </a:lnTo>
                  <a:lnTo>
                    <a:pt x="0" y="0"/>
                  </a:lnTo>
                  <a:cubicBezTo>
                    <a:pt x="2" y="15"/>
                    <a:pt x="5" y="37"/>
                    <a:pt x="10" y="6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Freeform 339">
              <a:extLst>
                <a:ext uri="{FF2B5EF4-FFF2-40B4-BE49-F238E27FC236}">
                  <a16:creationId xmlns:a16="http://schemas.microsoft.com/office/drawing/2014/main" id="{14872499-19F3-F147-85AF-CC372A057418}"/>
                </a:ext>
              </a:extLst>
            </p:cNvPr>
            <p:cNvSpPr>
              <a:spLocks noChangeArrowheads="1"/>
            </p:cNvSpPr>
            <p:nvPr/>
          </p:nvSpPr>
          <p:spPr bwMode="auto">
            <a:xfrm>
              <a:off x="4149313" y="5804815"/>
              <a:ext cx="37447" cy="28086"/>
            </a:xfrm>
            <a:custGeom>
              <a:avLst/>
              <a:gdLst>
                <a:gd name="T0" fmla="*/ 4 w 37"/>
                <a:gd name="T1" fmla="*/ 26 h 27"/>
                <a:gd name="T2" fmla="*/ 4 w 37"/>
                <a:gd name="T3" fmla="*/ 26 h 27"/>
                <a:gd name="T4" fmla="*/ 36 w 37"/>
                <a:gd name="T5" fmla="*/ 0 h 27"/>
                <a:gd name="T6" fmla="*/ 36 w 37"/>
                <a:gd name="T7" fmla="*/ 0 h 27"/>
                <a:gd name="T8" fmla="*/ 8 w 37"/>
                <a:gd name="T9" fmla="*/ 19 h 27"/>
                <a:gd name="T10" fmla="*/ 8 w 37"/>
                <a:gd name="T11" fmla="*/ 19 h 27"/>
                <a:gd name="T12" fmla="*/ 1 w 37"/>
                <a:gd name="T13" fmla="*/ 25 h 27"/>
                <a:gd name="T14" fmla="*/ 1 w 37"/>
                <a:gd name="T15" fmla="*/ 25 h 27"/>
                <a:gd name="T16" fmla="*/ 4 w 37"/>
                <a:gd name="T17" fmla="*/ 2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27">
                  <a:moveTo>
                    <a:pt x="4" y="26"/>
                  </a:moveTo>
                  <a:lnTo>
                    <a:pt x="4" y="26"/>
                  </a:lnTo>
                  <a:cubicBezTo>
                    <a:pt x="14" y="17"/>
                    <a:pt x="25" y="8"/>
                    <a:pt x="36" y="0"/>
                  </a:cubicBezTo>
                  <a:lnTo>
                    <a:pt x="36" y="0"/>
                  </a:lnTo>
                  <a:cubicBezTo>
                    <a:pt x="22" y="9"/>
                    <a:pt x="14" y="15"/>
                    <a:pt x="8" y="19"/>
                  </a:cubicBezTo>
                  <a:lnTo>
                    <a:pt x="8" y="19"/>
                  </a:lnTo>
                  <a:cubicBezTo>
                    <a:pt x="4" y="23"/>
                    <a:pt x="1" y="25"/>
                    <a:pt x="1" y="25"/>
                  </a:cubicBezTo>
                  <a:lnTo>
                    <a:pt x="1" y="25"/>
                  </a:lnTo>
                  <a:cubicBezTo>
                    <a:pt x="0" y="26"/>
                    <a:pt x="5" y="24"/>
                    <a:pt x="4" y="2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 name="Freeform 341">
              <a:extLst>
                <a:ext uri="{FF2B5EF4-FFF2-40B4-BE49-F238E27FC236}">
                  <a16:creationId xmlns:a16="http://schemas.microsoft.com/office/drawing/2014/main" id="{BB71E5B8-69AD-FD4B-96FD-65DC257ECFEB}"/>
                </a:ext>
              </a:extLst>
            </p:cNvPr>
            <p:cNvSpPr>
              <a:spLocks noChangeArrowheads="1"/>
            </p:cNvSpPr>
            <p:nvPr/>
          </p:nvSpPr>
          <p:spPr bwMode="auto">
            <a:xfrm>
              <a:off x="3119531" y="6989062"/>
              <a:ext cx="18722" cy="32767"/>
            </a:xfrm>
            <a:custGeom>
              <a:avLst/>
              <a:gdLst>
                <a:gd name="T0" fmla="*/ 3 w 18"/>
                <a:gd name="T1" fmla="*/ 27 h 31"/>
                <a:gd name="T2" fmla="*/ 3 w 18"/>
                <a:gd name="T3" fmla="*/ 27 h 31"/>
                <a:gd name="T4" fmla="*/ 17 w 18"/>
                <a:gd name="T5" fmla="*/ 0 h 31"/>
                <a:gd name="T6" fmla="*/ 17 w 18"/>
                <a:gd name="T7" fmla="*/ 0 h 31"/>
                <a:gd name="T8" fmla="*/ 3 w 18"/>
                <a:gd name="T9" fmla="*/ 27 h 31"/>
              </a:gdLst>
              <a:ahLst/>
              <a:cxnLst>
                <a:cxn ang="0">
                  <a:pos x="T0" y="T1"/>
                </a:cxn>
                <a:cxn ang="0">
                  <a:pos x="T2" y="T3"/>
                </a:cxn>
                <a:cxn ang="0">
                  <a:pos x="T4" y="T5"/>
                </a:cxn>
                <a:cxn ang="0">
                  <a:pos x="T6" y="T7"/>
                </a:cxn>
                <a:cxn ang="0">
                  <a:pos x="T8" y="T9"/>
                </a:cxn>
              </a:cxnLst>
              <a:rect l="0" t="0" r="r" b="b"/>
              <a:pathLst>
                <a:path w="18" h="31">
                  <a:moveTo>
                    <a:pt x="3" y="27"/>
                  </a:moveTo>
                  <a:lnTo>
                    <a:pt x="3" y="27"/>
                  </a:lnTo>
                  <a:cubicBezTo>
                    <a:pt x="14" y="8"/>
                    <a:pt x="17" y="0"/>
                    <a:pt x="17" y="0"/>
                  </a:cubicBezTo>
                  <a:lnTo>
                    <a:pt x="17" y="0"/>
                  </a:lnTo>
                  <a:cubicBezTo>
                    <a:pt x="6" y="20"/>
                    <a:pt x="0" y="30"/>
                    <a:pt x="3" y="2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 name="Freeform 355">
              <a:extLst>
                <a:ext uri="{FF2B5EF4-FFF2-40B4-BE49-F238E27FC236}">
                  <a16:creationId xmlns:a16="http://schemas.microsoft.com/office/drawing/2014/main" id="{7F055EF1-69CB-3841-896B-E22F0BB018B7}"/>
                </a:ext>
              </a:extLst>
            </p:cNvPr>
            <p:cNvSpPr>
              <a:spLocks noChangeArrowheads="1"/>
            </p:cNvSpPr>
            <p:nvPr/>
          </p:nvSpPr>
          <p:spPr bwMode="auto">
            <a:xfrm>
              <a:off x="2731020" y="9263946"/>
              <a:ext cx="4682" cy="23406"/>
            </a:xfrm>
            <a:custGeom>
              <a:avLst/>
              <a:gdLst>
                <a:gd name="T0" fmla="*/ 2 w 4"/>
                <a:gd name="T1" fmla="*/ 19 h 20"/>
                <a:gd name="T2" fmla="*/ 2 w 4"/>
                <a:gd name="T3" fmla="*/ 19 h 20"/>
                <a:gd name="T4" fmla="*/ 3 w 4"/>
                <a:gd name="T5" fmla="*/ 9 h 20"/>
                <a:gd name="T6" fmla="*/ 3 w 4"/>
                <a:gd name="T7" fmla="*/ 9 h 20"/>
                <a:gd name="T8" fmla="*/ 2 w 4"/>
                <a:gd name="T9" fmla="*/ 19 h 20"/>
              </a:gdLst>
              <a:ahLst/>
              <a:cxnLst>
                <a:cxn ang="0">
                  <a:pos x="T0" y="T1"/>
                </a:cxn>
                <a:cxn ang="0">
                  <a:pos x="T2" y="T3"/>
                </a:cxn>
                <a:cxn ang="0">
                  <a:pos x="T4" y="T5"/>
                </a:cxn>
                <a:cxn ang="0">
                  <a:pos x="T6" y="T7"/>
                </a:cxn>
                <a:cxn ang="0">
                  <a:pos x="T8" y="T9"/>
                </a:cxn>
              </a:cxnLst>
              <a:rect l="0" t="0" r="r" b="b"/>
              <a:pathLst>
                <a:path w="4" h="20">
                  <a:moveTo>
                    <a:pt x="2" y="19"/>
                  </a:moveTo>
                  <a:lnTo>
                    <a:pt x="2" y="19"/>
                  </a:lnTo>
                  <a:cubicBezTo>
                    <a:pt x="1" y="13"/>
                    <a:pt x="2" y="11"/>
                    <a:pt x="3" y="9"/>
                  </a:cubicBezTo>
                  <a:lnTo>
                    <a:pt x="3" y="9"/>
                  </a:lnTo>
                  <a:cubicBezTo>
                    <a:pt x="0" y="0"/>
                    <a:pt x="0" y="0"/>
                    <a:pt x="2" y="19"/>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Freeform 356">
              <a:extLst>
                <a:ext uri="{FF2B5EF4-FFF2-40B4-BE49-F238E27FC236}">
                  <a16:creationId xmlns:a16="http://schemas.microsoft.com/office/drawing/2014/main" id="{9EBE9F58-5ADD-C340-BBB8-09BC53D4D07E}"/>
                </a:ext>
              </a:extLst>
            </p:cNvPr>
            <p:cNvSpPr>
              <a:spLocks noChangeArrowheads="1"/>
            </p:cNvSpPr>
            <p:nvPr/>
          </p:nvSpPr>
          <p:spPr bwMode="auto">
            <a:xfrm>
              <a:off x="4144632" y="5828216"/>
              <a:ext cx="9361" cy="4682"/>
            </a:xfrm>
            <a:custGeom>
              <a:avLst/>
              <a:gdLst>
                <a:gd name="T0" fmla="*/ 0 w 8"/>
                <a:gd name="T1" fmla="*/ 5 h 6"/>
                <a:gd name="T2" fmla="*/ 4 w 8"/>
                <a:gd name="T3" fmla="*/ 2 h 6"/>
                <a:gd name="T4" fmla="*/ 4 w 8"/>
                <a:gd name="T5" fmla="*/ 2 h 6"/>
                <a:gd name="T6" fmla="*/ 7 w 8"/>
                <a:gd name="T7" fmla="*/ 0 h 6"/>
                <a:gd name="T8" fmla="*/ 0 w 8"/>
                <a:gd name="T9" fmla="*/ 5 h 6"/>
              </a:gdLst>
              <a:ahLst/>
              <a:cxnLst>
                <a:cxn ang="0">
                  <a:pos x="T0" y="T1"/>
                </a:cxn>
                <a:cxn ang="0">
                  <a:pos x="T2" y="T3"/>
                </a:cxn>
                <a:cxn ang="0">
                  <a:pos x="T4" y="T5"/>
                </a:cxn>
                <a:cxn ang="0">
                  <a:pos x="T6" y="T7"/>
                </a:cxn>
                <a:cxn ang="0">
                  <a:pos x="T8" y="T9"/>
                </a:cxn>
              </a:cxnLst>
              <a:rect l="0" t="0" r="r" b="b"/>
              <a:pathLst>
                <a:path w="8" h="6">
                  <a:moveTo>
                    <a:pt x="0" y="5"/>
                  </a:moveTo>
                  <a:lnTo>
                    <a:pt x="4" y="2"/>
                  </a:lnTo>
                  <a:lnTo>
                    <a:pt x="4" y="2"/>
                  </a:lnTo>
                  <a:cubicBezTo>
                    <a:pt x="5" y="1"/>
                    <a:pt x="6" y="0"/>
                    <a:pt x="7" y="0"/>
                  </a:cubicBezTo>
                  <a:lnTo>
                    <a:pt x="0" y="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Freeform 375">
              <a:extLst>
                <a:ext uri="{FF2B5EF4-FFF2-40B4-BE49-F238E27FC236}">
                  <a16:creationId xmlns:a16="http://schemas.microsoft.com/office/drawing/2014/main" id="{F6016512-32E2-524C-8EDE-BFBB247B92FC}"/>
                </a:ext>
              </a:extLst>
            </p:cNvPr>
            <p:cNvSpPr>
              <a:spLocks noChangeArrowheads="1"/>
            </p:cNvSpPr>
            <p:nvPr/>
          </p:nvSpPr>
          <p:spPr bwMode="auto">
            <a:xfrm>
              <a:off x="2791874" y="7653740"/>
              <a:ext cx="18722" cy="60851"/>
            </a:xfrm>
            <a:custGeom>
              <a:avLst/>
              <a:gdLst>
                <a:gd name="T0" fmla="*/ 0 w 18"/>
                <a:gd name="T1" fmla="*/ 49 h 56"/>
                <a:gd name="T2" fmla="*/ 0 w 18"/>
                <a:gd name="T3" fmla="*/ 55 h 56"/>
                <a:gd name="T4" fmla="*/ 0 w 18"/>
                <a:gd name="T5" fmla="*/ 55 h 56"/>
                <a:gd name="T6" fmla="*/ 17 w 18"/>
                <a:gd name="T7" fmla="*/ 0 h 56"/>
                <a:gd name="T8" fmla="*/ 0 w 18"/>
                <a:gd name="T9" fmla="*/ 49 h 56"/>
              </a:gdLst>
              <a:ahLst/>
              <a:cxnLst>
                <a:cxn ang="0">
                  <a:pos x="T0" y="T1"/>
                </a:cxn>
                <a:cxn ang="0">
                  <a:pos x="T2" y="T3"/>
                </a:cxn>
                <a:cxn ang="0">
                  <a:pos x="T4" y="T5"/>
                </a:cxn>
                <a:cxn ang="0">
                  <a:pos x="T6" y="T7"/>
                </a:cxn>
                <a:cxn ang="0">
                  <a:pos x="T8" y="T9"/>
                </a:cxn>
              </a:cxnLst>
              <a:rect l="0" t="0" r="r" b="b"/>
              <a:pathLst>
                <a:path w="18" h="56">
                  <a:moveTo>
                    <a:pt x="0" y="49"/>
                  </a:moveTo>
                  <a:lnTo>
                    <a:pt x="0" y="55"/>
                  </a:lnTo>
                  <a:lnTo>
                    <a:pt x="0" y="55"/>
                  </a:lnTo>
                  <a:cubicBezTo>
                    <a:pt x="4" y="45"/>
                    <a:pt x="9" y="29"/>
                    <a:pt x="17" y="0"/>
                  </a:cubicBezTo>
                  <a:lnTo>
                    <a:pt x="0" y="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 name="Freeform 376">
              <a:extLst>
                <a:ext uri="{FF2B5EF4-FFF2-40B4-BE49-F238E27FC236}">
                  <a16:creationId xmlns:a16="http://schemas.microsoft.com/office/drawing/2014/main" id="{8D921B42-F229-7145-8539-174CC76C8351}"/>
                </a:ext>
              </a:extLst>
            </p:cNvPr>
            <p:cNvSpPr>
              <a:spLocks noChangeArrowheads="1"/>
            </p:cNvSpPr>
            <p:nvPr/>
          </p:nvSpPr>
          <p:spPr bwMode="auto">
            <a:xfrm>
              <a:off x="3180380" y="6815872"/>
              <a:ext cx="23406" cy="23404"/>
            </a:xfrm>
            <a:custGeom>
              <a:avLst/>
              <a:gdLst>
                <a:gd name="T0" fmla="*/ 8 w 20"/>
                <a:gd name="T1" fmla="*/ 9 h 23"/>
                <a:gd name="T2" fmla="*/ 0 w 20"/>
                <a:gd name="T3" fmla="*/ 22 h 23"/>
                <a:gd name="T4" fmla="*/ 19 w 20"/>
                <a:gd name="T5" fmla="*/ 0 h 23"/>
                <a:gd name="T6" fmla="*/ 8 w 20"/>
                <a:gd name="T7" fmla="*/ 9 h 23"/>
              </a:gdLst>
              <a:ahLst/>
              <a:cxnLst>
                <a:cxn ang="0">
                  <a:pos x="T0" y="T1"/>
                </a:cxn>
                <a:cxn ang="0">
                  <a:pos x="T2" y="T3"/>
                </a:cxn>
                <a:cxn ang="0">
                  <a:pos x="T4" y="T5"/>
                </a:cxn>
                <a:cxn ang="0">
                  <a:pos x="T6" y="T7"/>
                </a:cxn>
              </a:cxnLst>
              <a:rect l="0" t="0" r="r" b="b"/>
              <a:pathLst>
                <a:path w="20" h="23">
                  <a:moveTo>
                    <a:pt x="8" y="9"/>
                  </a:moveTo>
                  <a:lnTo>
                    <a:pt x="0" y="22"/>
                  </a:lnTo>
                  <a:lnTo>
                    <a:pt x="19" y="0"/>
                  </a:lnTo>
                  <a:lnTo>
                    <a:pt x="8" y="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6" name="Freeform 377">
              <a:extLst>
                <a:ext uri="{FF2B5EF4-FFF2-40B4-BE49-F238E27FC236}">
                  <a16:creationId xmlns:a16="http://schemas.microsoft.com/office/drawing/2014/main" id="{F25C7580-CD79-5441-A2B6-5B115A93392D}"/>
                </a:ext>
              </a:extLst>
            </p:cNvPr>
            <p:cNvSpPr>
              <a:spLocks noChangeArrowheads="1"/>
            </p:cNvSpPr>
            <p:nvPr/>
          </p:nvSpPr>
          <p:spPr bwMode="auto">
            <a:xfrm>
              <a:off x="3620378" y="6193321"/>
              <a:ext cx="84255" cy="79576"/>
            </a:xfrm>
            <a:custGeom>
              <a:avLst/>
              <a:gdLst>
                <a:gd name="T0" fmla="*/ 70 w 81"/>
                <a:gd name="T1" fmla="*/ 2 h 74"/>
                <a:gd name="T2" fmla="*/ 70 w 81"/>
                <a:gd name="T3" fmla="*/ 2 h 74"/>
                <a:gd name="T4" fmla="*/ 34 w 81"/>
                <a:gd name="T5" fmla="*/ 37 h 74"/>
                <a:gd name="T6" fmla="*/ 34 w 81"/>
                <a:gd name="T7" fmla="*/ 37 h 74"/>
                <a:gd name="T8" fmla="*/ 0 w 81"/>
                <a:gd name="T9" fmla="*/ 73 h 74"/>
                <a:gd name="T10" fmla="*/ 0 w 81"/>
                <a:gd name="T11" fmla="*/ 73 h 74"/>
                <a:gd name="T12" fmla="*/ 70 w 81"/>
                <a:gd name="T13" fmla="*/ 2 h 74"/>
              </a:gdLst>
              <a:ahLst/>
              <a:cxnLst>
                <a:cxn ang="0">
                  <a:pos x="T0" y="T1"/>
                </a:cxn>
                <a:cxn ang="0">
                  <a:pos x="T2" y="T3"/>
                </a:cxn>
                <a:cxn ang="0">
                  <a:pos x="T4" y="T5"/>
                </a:cxn>
                <a:cxn ang="0">
                  <a:pos x="T6" y="T7"/>
                </a:cxn>
                <a:cxn ang="0">
                  <a:pos x="T8" y="T9"/>
                </a:cxn>
                <a:cxn ang="0">
                  <a:pos x="T10" y="T11"/>
                </a:cxn>
                <a:cxn ang="0">
                  <a:pos x="T12" y="T13"/>
                </a:cxn>
              </a:cxnLst>
              <a:rect l="0" t="0" r="r" b="b"/>
              <a:pathLst>
                <a:path w="81" h="74">
                  <a:moveTo>
                    <a:pt x="70" y="2"/>
                  </a:moveTo>
                  <a:lnTo>
                    <a:pt x="70" y="2"/>
                  </a:lnTo>
                  <a:cubicBezTo>
                    <a:pt x="58" y="13"/>
                    <a:pt x="46" y="24"/>
                    <a:pt x="34" y="37"/>
                  </a:cubicBezTo>
                  <a:lnTo>
                    <a:pt x="34" y="37"/>
                  </a:lnTo>
                  <a:cubicBezTo>
                    <a:pt x="23" y="49"/>
                    <a:pt x="11" y="62"/>
                    <a:pt x="0" y="73"/>
                  </a:cubicBezTo>
                  <a:lnTo>
                    <a:pt x="0" y="73"/>
                  </a:lnTo>
                  <a:cubicBezTo>
                    <a:pt x="46" y="23"/>
                    <a:pt x="80" y="0"/>
                    <a:pt x="70" y="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7" name="Freeform 540">
              <a:extLst>
                <a:ext uri="{FF2B5EF4-FFF2-40B4-BE49-F238E27FC236}">
                  <a16:creationId xmlns:a16="http://schemas.microsoft.com/office/drawing/2014/main" id="{2520BBAC-38BC-8244-AEE3-C8A4C5D203C6}"/>
                </a:ext>
              </a:extLst>
            </p:cNvPr>
            <p:cNvSpPr>
              <a:spLocks noChangeArrowheads="1"/>
            </p:cNvSpPr>
            <p:nvPr/>
          </p:nvSpPr>
          <p:spPr bwMode="auto">
            <a:xfrm>
              <a:off x="5717392" y="7709911"/>
              <a:ext cx="477445" cy="777019"/>
            </a:xfrm>
            <a:custGeom>
              <a:avLst/>
              <a:gdLst>
                <a:gd name="T0" fmla="*/ 305 w 449"/>
                <a:gd name="T1" fmla="*/ 713 h 733"/>
                <a:gd name="T2" fmla="*/ 305 w 449"/>
                <a:gd name="T3" fmla="*/ 713 h 733"/>
                <a:gd name="T4" fmla="*/ 305 w 449"/>
                <a:gd name="T5" fmla="*/ 713 h 733"/>
                <a:gd name="T6" fmla="*/ 429 w 449"/>
                <a:gd name="T7" fmla="*/ 522 h 733"/>
                <a:gd name="T8" fmla="*/ 315 w 449"/>
                <a:gd name="T9" fmla="*/ 0 h 733"/>
                <a:gd name="T10" fmla="*/ 0 w 449"/>
                <a:gd name="T11" fmla="*/ 69 h 733"/>
                <a:gd name="T12" fmla="*/ 114 w 449"/>
                <a:gd name="T13" fmla="*/ 590 h 733"/>
                <a:gd name="T14" fmla="*/ 114 w 449"/>
                <a:gd name="T15" fmla="*/ 590 h 733"/>
                <a:gd name="T16" fmla="*/ 305 w 449"/>
                <a:gd name="T17" fmla="*/ 713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9" h="733">
                  <a:moveTo>
                    <a:pt x="305" y="713"/>
                  </a:moveTo>
                  <a:lnTo>
                    <a:pt x="305" y="713"/>
                  </a:lnTo>
                  <a:lnTo>
                    <a:pt x="305" y="713"/>
                  </a:lnTo>
                  <a:cubicBezTo>
                    <a:pt x="393" y="695"/>
                    <a:pt x="448" y="608"/>
                    <a:pt x="429" y="522"/>
                  </a:cubicBezTo>
                  <a:lnTo>
                    <a:pt x="315" y="0"/>
                  </a:lnTo>
                  <a:lnTo>
                    <a:pt x="0" y="69"/>
                  </a:lnTo>
                  <a:lnTo>
                    <a:pt x="114" y="590"/>
                  </a:lnTo>
                  <a:lnTo>
                    <a:pt x="114" y="590"/>
                  </a:lnTo>
                  <a:cubicBezTo>
                    <a:pt x="133" y="678"/>
                    <a:pt x="219" y="732"/>
                    <a:pt x="305" y="71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8" name="Freeform 541">
              <a:extLst>
                <a:ext uri="{FF2B5EF4-FFF2-40B4-BE49-F238E27FC236}">
                  <a16:creationId xmlns:a16="http://schemas.microsoft.com/office/drawing/2014/main" id="{720059D4-C466-5D42-8498-A249F43F98EA}"/>
                </a:ext>
              </a:extLst>
            </p:cNvPr>
            <p:cNvSpPr>
              <a:spLocks noChangeArrowheads="1"/>
            </p:cNvSpPr>
            <p:nvPr/>
          </p:nvSpPr>
          <p:spPr bwMode="auto">
            <a:xfrm>
              <a:off x="2131873" y="2509507"/>
              <a:ext cx="2288928" cy="2288925"/>
            </a:xfrm>
            <a:custGeom>
              <a:avLst/>
              <a:gdLst>
                <a:gd name="T0" fmla="*/ 923 w 2157"/>
                <a:gd name="T1" fmla="*/ 370 h 2157"/>
                <a:gd name="T2" fmla="*/ 923 w 2157"/>
                <a:gd name="T3" fmla="*/ 370 h 2157"/>
                <a:gd name="T4" fmla="*/ 370 w 2157"/>
                <a:gd name="T5" fmla="*/ 1233 h 2157"/>
                <a:gd name="T6" fmla="*/ 370 w 2157"/>
                <a:gd name="T7" fmla="*/ 1233 h 2157"/>
                <a:gd name="T8" fmla="*/ 1232 w 2157"/>
                <a:gd name="T9" fmla="*/ 1786 h 2157"/>
                <a:gd name="T10" fmla="*/ 1232 w 2157"/>
                <a:gd name="T11" fmla="*/ 1786 h 2157"/>
                <a:gd name="T12" fmla="*/ 1785 w 2157"/>
                <a:gd name="T13" fmla="*/ 924 h 2157"/>
                <a:gd name="T14" fmla="*/ 1785 w 2157"/>
                <a:gd name="T15" fmla="*/ 924 h 2157"/>
                <a:gd name="T16" fmla="*/ 923 w 2157"/>
                <a:gd name="T17" fmla="*/ 370 h 2157"/>
                <a:gd name="T18" fmla="*/ 1288 w 2157"/>
                <a:gd name="T19" fmla="*/ 2041 h 2157"/>
                <a:gd name="T20" fmla="*/ 1288 w 2157"/>
                <a:gd name="T21" fmla="*/ 2041 h 2157"/>
                <a:gd name="T22" fmla="*/ 115 w 2157"/>
                <a:gd name="T23" fmla="*/ 1288 h 2157"/>
                <a:gd name="T24" fmla="*/ 115 w 2157"/>
                <a:gd name="T25" fmla="*/ 1288 h 2157"/>
                <a:gd name="T26" fmla="*/ 868 w 2157"/>
                <a:gd name="T27" fmla="*/ 116 h 2157"/>
                <a:gd name="T28" fmla="*/ 868 w 2157"/>
                <a:gd name="T29" fmla="*/ 116 h 2157"/>
                <a:gd name="T30" fmla="*/ 2040 w 2157"/>
                <a:gd name="T31" fmla="*/ 868 h 2157"/>
                <a:gd name="T32" fmla="*/ 2040 w 2157"/>
                <a:gd name="T33" fmla="*/ 868 h 2157"/>
                <a:gd name="T34" fmla="*/ 1288 w 2157"/>
                <a:gd name="T35" fmla="*/ 2041 h 2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57" h="2157">
                  <a:moveTo>
                    <a:pt x="923" y="370"/>
                  </a:moveTo>
                  <a:lnTo>
                    <a:pt x="923" y="370"/>
                  </a:lnTo>
                  <a:cubicBezTo>
                    <a:pt x="533" y="455"/>
                    <a:pt x="285" y="842"/>
                    <a:pt x="370" y="1233"/>
                  </a:cubicBezTo>
                  <a:lnTo>
                    <a:pt x="370" y="1233"/>
                  </a:lnTo>
                  <a:cubicBezTo>
                    <a:pt x="455" y="1623"/>
                    <a:pt x="842" y="1871"/>
                    <a:pt x="1232" y="1786"/>
                  </a:cubicBezTo>
                  <a:lnTo>
                    <a:pt x="1232" y="1786"/>
                  </a:lnTo>
                  <a:cubicBezTo>
                    <a:pt x="1622" y="1701"/>
                    <a:pt x="1870" y="1314"/>
                    <a:pt x="1785" y="924"/>
                  </a:cubicBezTo>
                  <a:lnTo>
                    <a:pt x="1785" y="924"/>
                  </a:lnTo>
                  <a:cubicBezTo>
                    <a:pt x="1701" y="534"/>
                    <a:pt x="1313" y="285"/>
                    <a:pt x="923" y="370"/>
                  </a:cubicBezTo>
                  <a:close/>
                  <a:moveTo>
                    <a:pt x="1288" y="2041"/>
                  </a:moveTo>
                  <a:lnTo>
                    <a:pt x="1288" y="2041"/>
                  </a:lnTo>
                  <a:cubicBezTo>
                    <a:pt x="757" y="2156"/>
                    <a:pt x="231" y="1818"/>
                    <a:pt x="115" y="1288"/>
                  </a:cubicBezTo>
                  <a:lnTo>
                    <a:pt x="115" y="1288"/>
                  </a:lnTo>
                  <a:cubicBezTo>
                    <a:pt x="0" y="758"/>
                    <a:pt x="337" y="231"/>
                    <a:pt x="868" y="116"/>
                  </a:cubicBezTo>
                  <a:lnTo>
                    <a:pt x="868" y="116"/>
                  </a:lnTo>
                  <a:cubicBezTo>
                    <a:pt x="1398" y="0"/>
                    <a:pt x="1924" y="338"/>
                    <a:pt x="2040" y="868"/>
                  </a:cubicBezTo>
                  <a:lnTo>
                    <a:pt x="2040" y="868"/>
                  </a:lnTo>
                  <a:cubicBezTo>
                    <a:pt x="2156" y="1399"/>
                    <a:pt x="1818" y="1925"/>
                    <a:pt x="1288" y="2041"/>
                  </a:cubicBezTo>
                  <a:close/>
                </a:path>
              </a:pathLst>
            </a:custGeom>
            <a:solidFill>
              <a:schemeClr val="bg1">
                <a:lumMod val="9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8" name="Freeform 542">
              <a:extLst>
                <a:ext uri="{FF2B5EF4-FFF2-40B4-BE49-F238E27FC236}">
                  <a16:creationId xmlns:a16="http://schemas.microsoft.com/office/drawing/2014/main" id="{4AE10F0A-ECFE-8443-A6BE-8931D6990148}"/>
                </a:ext>
              </a:extLst>
            </p:cNvPr>
            <p:cNvSpPr>
              <a:spLocks noChangeArrowheads="1"/>
            </p:cNvSpPr>
            <p:nvPr/>
          </p:nvSpPr>
          <p:spPr bwMode="auto">
            <a:xfrm>
              <a:off x="2693573" y="9090757"/>
              <a:ext cx="126384" cy="313614"/>
            </a:xfrm>
            <a:custGeom>
              <a:avLst/>
              <a:gdLst>
                <a:gd name="T0" fmla="*/ 91 w 118"/>
                <a:gd name="T1" fmla="*/ 292 h 296"/>
                <a:gd name="T2" fmla="*/ 91 w 118"/>
                <a:gd name="T3" fmla="*/ 292 h 296"/>
                <a:gd name="T4" fmla="*/ 91 w 118"/>
                <a:gd name="T5" fmla="*/ 292 h 296"/>
                <a:gd name="T6" fmla="*/ 55 w 118"/>
                <a:gd name="T7" fmla="*/ 269 h 296"/>
                <a:gd name="T8" fmla="*/ 1 w 118"/>
                <a:gd name="T9" fmla="*/ 23 h 296"/>
                <a:gd name="T10" fmla="*/ 1 w 118"/>
                <a:gd name="T11" fmla="*/ 23 h 296"/>
                <a:gd name="T12" fmla="*/ 11 w 118"/>
                <a:gd name="T13" fmla="*/ 9 h 296"/>
                <a:gd name="T14" fmla="*/ 46 w 118"/>
                <a:gd name="T15" fmla="*/ 1 h 296"/>
                <a:gd name="T16" fmla="*/ 46 w 118"/>
                <a:gd name="T17" fmla="*/ 1 h 296"/>
                <a:gd name="T18" fmla="*/ 60 w 118"/>
                <a:gd name="T19" fmla="*/ 10 h 296"/>
                <a:gd name="T20" fmla="*/ 114 w 118"/>
                <a:gd name="T21" fmla="*/ 256 h 296"/>
                <a:gd name="T22" fmla="*/ 114 w 118"/>
                <a:gd name="T23" fmla="*/ 256 h 296"/>
                <a:gd name="T24" fmla="*/ 91 w 118"/>
                <a:gd name="T25" fmla="*/ 292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8" h="296">
                  <a:moveTo>
                    <a:pt x="91" y="292"/>
                  </a:moveTo>
                  <a:lnTo>
                    <a:pt x="91" y="292"/>
                  </a:lnTo>
                  <a:lnTo>
                    <a:pt x="91" y="292"/>
                  </a:lnTo>
                  <a:cubicBezTo>
                    <a:pt x="75" y="295"/>
                    <a:pt x="59" y="285"/>
                    <a:pt x="55" y="269"/>
                  </a:cubicBezTo>
                  <a:lnTo>
                    <a:pt x="1" y="23"/>
                  </a:lnTo>
                  <a:lnTo>
                    <a:pt x="1" y="23"/>
                  </a:lnTo>
                  <a:cubicBezTo>
                    <a:pt x="0" y="16"/>
                    <a:pt x="5" y="10"/>
                    <a:pt x="11" y="9"/>
                  </a:cubicBezTo>
                  <a:lnTo>
                    <a:pt x="46" y="1"/>
                  </a:lnTo>
                  <a:lnTo>
                    <a:pt x="46" y="1"/>
                  </a:lnTo>
                  <a:cubicBezTo>
                    <a:pt x="52" y="0"/>
                    <a:pt x="59" y="4"/>
                    <a:pt x="60" y="10"/>
                  </a:cubicBezTo>
                  <a:lnTo>
                    <a:pt x="114" y="256"/>
                  </a:lnTo>
                  <a:lnTo>
                    <a:pt x="114" y="256"/>
                  </a:lnTo>
                  <a:cubicBezTo>
                    <a:pt x="117" y="272"/>
                    <a:pt x="107" y="288"/>
                    <a:pt x="91" y="29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9" name="Freeform 543">
              <a:extLst>
                <a:ext uri="{FF2B5EF4-FFF2-40B4-BE49-F238E27FC236}">
                  <a16:creationId xmlns:a16="http://schemas.microsoft.com/office/drawing/2014/main" id="{A89ED195-880D-EF42-8B2E-2070A0D5F220}"/>
                </a:ext>
              </a:extLst>
            </p:cNvPr>
            <p:cNvSpPr>
              <a:spLocks noChangeArrowheads="1"/>
            </p:cNvSpPr>
            <p:nvPr/>
          </p:nvSpPr>
          <p:spPr bwMode="auto">
            <a:xfrm>
              <a:off x="5993561" y="8369909"/>
              <a:ext cx="126382" cy="313614"/>
            </a:xfrm>
            <a:custGeom>
              <a:avLst/>
              <a:gdLst>
                <a:gd name="T0" fmla="*/ 90 w 118"/>
                <a:gd name="T1" fmla="*/ 292 h 297"/>
                <a:gd name="T2" fmla="*/ 90 w 118"/>
                <a:gd name="T3" fmla="*/ 292 h 297"/>
                <a:gd name="T4" fmla="*/ 90 w 118"/>
                <a:gd name="T5" fmla="*/ 292 h 297"/>
                <a:gd name="T6" fmla="*/ 55 w 118"/>
                <a:gd name="T7" fmla="*/ 269 h 297"/>
                <a:gd name="T8" fmla="*/ 1 w 118"/>
                <a:gd name="T9" fmla="*/ 23 h 297"/>
                <a:gd name="T10" fmla="*/ 1 w 118"/>
                <a:gd name="T11" fmla="*/ 23 h 297"/>
                <a:gd name="T12" fmla="*/ 10 w 118"/>
                <a:gd name="T13" fmla="*/ 10 h 297"/>
                <a:gd name="T14" fmla="*/ 46 w 118"/>
                <a:gd name="T15" fmla="*/ 2 h 297"/>
                <a:gd name="T16" fmla="*/ 46 w 118"/>
                <a:gd name="T17" fmla="*/ 2 h 297"/>
                <a:gd name="T18" fmla="*/ 60 w 118"/>
                <a:gd name="T19" fmla="*/ 11 h 297"/>
                <a:gd name="T20" fmla="*/ 113 w 118"/>
                <a:gd name="T21" fmla="*/ 257 h 297"/>
                <a:gd name="T22" fmla="*/ 113 w 118"/>
                <a:gd name="T23" fmla="*/ 257 h 297"/>
                <a:gd name="T24" fmla="*/ 90 w 118"/>
                <a:gd name="T25" fmla="*/ 292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8" h="297">
                  <a:moveTo>
                    <a:pt x="90" y="292"/>
                  </a:moveTo>
                  <a:lnTo>
                    <a:pt x="90" y="292"/>
                  </a:lnTo>
                  <a:lnTo>
                    <a:pt x="90" y="292"/>
                  </a:lnTo>
                  <a:cubicBezTo>
                    <a:pt x="74" y="296"/>
                    <a:pt x="59" y="285"/>
                    <a:pt x="55" y="269"/>
                  </a:cubicBezTo>
                  <a:lnTo>
                    <a:pt x="1" y="23"/>
                  </a:lnTo>
                  <a:lnTo>
                    <a:pt x="1" y="23"/>
                  </a:lnTo>
                  <a:cubicBezTo>
                    <a:pt x="0" y="17"/>
                    <a:pt x="4" y="11"/>
                    <a:pt x="10" y="10"/>
                  </a:cubicBezTo>
                  <a:lnTo>
                    <a:pt x="46" y="2"/>
                  </a:lnTo>
                  <a:lnTo>
                    <a:pt x="46" y="2"/>
                  </a:lnTo>
                  <a:cubicBezTo>
                    <a:pt x="52" y="0"/>
                    <a:pt x="59" y="5"/>
                    <a:pt x="60" y="11"/>
                  </a:cubicBezTo>
                  <a:lnTo>
                    <a:pt x="113" y="257"/>
                  </a:lnTo>
                  <a:lnTo>
                    <a:pt x="113" y="257"/>
                  </a:lnTo>
                  <a:cubicBezTo>
                    <a:pt x="117" y="273"/>
                    <a:pt x="107" y="289"/>
                    <a:pt x="90" y="29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0" name="Freeform 544">
              <a:extLst>
                <a:ext uri="{FF2B5EF4-FFF2-40B4-BE49-F238E27FC236}">
                  <a16:creationId xmlns:a16="http://schemas.microsoft.com/office/drawing/2014/main" id="{B6E5DD32-2046-534E-9A51-1543E446CE5F}"/>
                </a:ext>
              </a:extLst>
            </p:cNvPr>
            <p:cNvSpPr>
              <a:spLocks noChangeArrowheads="1"/>
            </p:cNvSpPr>
            <p:nvPr/>
          </p:nvSpPr>
          <p:spPr bwMode="auto">
            <a:xfrm>
              <a:off x="2871445" y="2308229"/>
              <a:ext cx="322980" cy="482127"/>
            </a:xfrm>
            <a:custGeom>
              <a:avLst/>
              <a:gdLst>
                <a:gd name="T0" fmla="*/ 302 w 303"/>
                <a:gd name="T1" fmla="*/ 408 h 455"/>
                <a:gd name="T2" fmla="*/ 89 w 303"/>
                <a:gd name="T3" fmla="*/ 454 h 455"/>
                <a:gd name="T4" fmla="*/ 0 w 303"/>
                <a:gd name="T5" fmla="*/ 46 h 455"/>
                <a:gd name="T6" fmla="*/ 213 w 303"/>
                <a:gd name="T7" fmla="*/ 0 h 455"/>
                <a:gd name="T8" fmla="*/ 302 w 303"/>
                <a:gd name="T9" fmla="*/ 408 h 455"/>
              </a:gdLst>
              <a:ahLst/>
              <a:cxnLst>
                <a:cxn ang="0">
                  <a:pos x="T0" y="T1"/>
                </a:cxn>
                <a:cxn ang="0">
                  <a:pos x="T2" y="T3"/>
                </a:cxn>
                <a:cxn ang="0">
                  <a:pos x="T4" y="T5"/>
                </a:cxn>
                <a:cxn ang="0">
                  <a:pos x="T6" y="T7"/>
                </a:cxn>
                <a:cxn ang="0">
                  <a:pos x="T8" y="T9"/>
                </a:cxn>
              </a:cxnLst>
              <a:rect l="0" t="0" r="r" b="b"/>
              <a:pathLst>
                <a:path w="303" h="455">
                  <a:moveTo>
                    <a:pt x="302" y="408"/>
                  </a:moveTo>
                  <a:lnTo>
                    <a:pt x="89" y="454"/>
                  </a:lnTo>
                  <a:lnTo>
                    <a:pt x="0" y="46"/>
                  </a:lnTo>
                  <a:lnTo>
                    <a:pt x="213" y="0"/>
                  </a:lnTo>
                  <a:lnTo>
                    <a:pt x="302" y="40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1" name="Freeform 545">
              <a:extLst>
                <a:ext uri="{FF2B5EF4-FFF2-40B4-BE49-F238E27FC236}">
                  <a16:creationId xmlns:a16="http://schemas.microsoft.com/office/drawing/2014/main" id="{6628FCBA-932D-5B43-A0A1-13819D220109}"/>
                </a:ext>
              </a:extLst>
            </p:cNvPr>
            <p:cNvSpPr>
              <a:spLocks noChangeArrowheads="1"/>
            </p:cNvSpPr>
            <p:nvPr/>
          </p:nvSpPr>
          <p:spPr bwMode="auto">
            <a:xfrm>
              <a:off x="2688894" y="1671637"/>
              <a:ext cx="496168" cy="861274"/>
            </a:xfrm>
            <a:custGeom>
              <a:avLst/>
              <a:gdLst>
                <a:gd name="T0" fmla="*/ 317 w 467"/>
                <a:gd name="T1" fmla="*/ 791 h 812"/>
                <a:gd name="T2" fmla="*/ 317 w 467"/>
                <a:gd name="T3" fmla="*/ 791 h 812"/>
                <a:gd name="T4" fmla="*/ 317 w 467"/>
                <a:gd name="T5" fmla="*/ 791 h 812"/>
                <a:gd name="T6" fmla="*/ 116 w 467"/>
                <a:gd name="T7" fmla="*/ 662 h 812"/>
                <a:gd name="T8" fmla="*/ 20 w 467"/>
                <a:gd name="T9" fmla="*/ 221 h 812"/>
                <a:gd name="T10" fmla="*/ 20 w 467"/>
                <a:gd name="T11" fmla="*/ 221 h 812"/>
                <a:gd name="T12" fmla="*/ 149 w 467"/>
                <a:gd name="T13" fmla="*/ 20 h 812"/>
                <a:gd name="T14" fmla="*/ 149 w 467"/>
                <a:gd name="T15" fmla="*/ 20 h 812"/>
                <a:gd name="T16" fmla="*/ 351 w 467"/>
                <a:gd name="T17" fmla="*/ 149 h 812"/>
                <a:gd name="T18" fmla="*/ 447 w 467"/>
                <a:gd name="T19" fmla="*/ 590 h 812"/>
                <a:gd name="T20" fmla="*/ 447 w 467"/>
                <a:gd name="T21" fmla="*/ 590 h 812"/>
                <a:gd name="T22" fmla="*/ 317 w 467"/>
                <a:gd name="T23" fmla="*/ 791 h 8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7" h="812">
                  <a:moveTo>
                    <a:pt x="317" y="791"/>
                  </a:moveTo>
                  <a:lnTo>
                    <a:pt x="317" y="791"/>
                  </a:lnTo>
                  <a:lnTo>
                    <a:pt x="317" y="791"/>
                  </a:lnTo>
                  <a:cubicBezTo>
                    <a:pt x="226" y="811"/>
                    <a:pt x="136" y="753"/>
                    <a:pt x="116" y="662"/>
                  </a:cubicBezTo>
                  <a:lnTo>
                    <a:pt x="20" y="221"/>
                  </a:lnTo>
                  <a:lnTo>
                    <a:pt x="20" y="221"/>
                  </a:lnTo>
                  <a:cubicBezTo>
                    <a:pt x="0" y="130"/>
                    <a:pt x="58" y="40"/>
                    <a:pt x="149" y="20"/>
                  </a:cubicBezTo>
                  <a:lnTo>
                    <a:pt x="149" y="20"/>
                  </a:lnTo>
                  <a:cubicBezTo>
                    <a:pt x="241" y="0"/>
                    <a:pt x="331" y="58"/>
                    <a:pt x="351" y="149"/>
                  </a:cubicBezTo>
                  <a:lnTo>
                    <a:pt x="447" y="590"/>
                  </a:lnTo>
                  <a:lnTo>
                    <a:pt x="447" y="590"/>
                  </a:lnTo>
                  <a:cubicBezTo>
                    <a:pt x="466" y="681"/>
                    <a:pt x="409" y="771"/>
                    <a:pt x="317" y="79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2" name="Freeform 546">
              <a:extLst>
                <a:ext uri="{FF2B5EF4-FFF2-40B4-BE49-F238E27FC236}">
                  <a16:creationId xmlns:a16="http://schemas.microsoft.com/office/drawing/2014/main" id="{EEFB7B59-13DA-B346-A1AC-5E0ECCC2E516}"/>
                </a:ext>
              </a:extLst>
            </p:cNvPr>
            <p:cNvSpPr>
              <a:spLocks noChangeArrowheads="1"/>
            </p:cNvSpPr>
            <p:nvPr/>
          </p:nvSpPr>
          <p:spPr bwMode="auto">
            <a:xfrm>
              <a:off x="2333151" y="5860984"/>
              <a:ext cx="3014457" cy="809782"/>
            </a:xfrm>
            <a:custGeom>
              <a:avLst/>
              <a:gdLst>
                <a:gd name="T0" fmla="*/ 2807 w 2842"/>
                <a:gd name="T1" fmla="*/ 0 h 764"/>
                <a:gd name="T2" fmla="*/ 0 w 2842"/>
                <a:gd name="T3" fmla="*/ 611 h 764"/>
                <a:gd name="T4" fmla="*/ 34 w 2842"/>
                <a:gd name="T5" fmla="*/ 763 h 764"/>
                <a:gd name="T6" fmla="*/ 2841 w 2842"/>
                <a:gd name="T7" fmla="*/ 151 h 764"/>
                <a:gd name="T8" fmla="*/ 2807 w 2842"/>
                <a:gd name="T9" fmla="*/ 0 h 764"/>
              </a:gdLst>
              <a:ahLst/>
              <a:cxnLst>
                <a:cxn ang="0">
                  <a:pos x="T0" y="T1"/>
                </a:cxn>
                <a:cxn ang="0">
                  <a:pos x="T2" y="T3"/>
                </a:cxn>
                <a:cxn ang="0">
                  <a:pos x="T4" y="T5"/>
                </a:cxn>
                <a:cxn ang="0">
                  <a:pos x="T6" y="T7"/>
                </a:cxn>
                <a:cxn ang="0">
                  <a:pos x="T8" y="T9"/>
                </a:cxn>
              </a:cxnLst>
              <a:rect l="0" t="0" r="r" b="b"/>
              <a:pathLst>
                <a:path w="2842" h="764">
                  <a:moveTo>
                    <a:pt x="2807" y="0"/>
                  </a:moveTo>
                  <a:lnTo>
                    <a:pt x="0" y="611"/>
                  </a:lnTo>
                  <a:lnTo>
                    <a:pt x="34" y="763"/>
                  </a:lnTo>
                  <a:lnTo>
                    <a:pt x="2841" y="151"/>
                  </a:lnTo>
                  <a:lnTo>
                    <a:pt x="2807" y="0"/>
                  </a:lnTo>
                </a:path>
              </a:pathLst>
            </a:custGeom>
            <a:solidFill>
              <a:schemeClr val="bg1">
                <a:lumMod val="9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 name="Freeform 547">
              <a:extLst>
                <a:ext uri="{FF2B5EF4-FFF2-40B4-BE49-F238E27FC236}">
                  <a16:creationId xmlns:a16="http://schemas.microsoft.com/office/drawing/2014/main" id="{D99F963E-B5F2-274D-A6FE-BA6CFD1AD674}"/>
                </a:ext>
              </a:extLst>
            </p:cNvPr>
            <p:cNvSpPr>
              <a:spLocks noChangeArrowheads="1"/>
            </p:cNvSpPr>
            <p:nvPr/>
          </p:nvSpPr>
          <p:spPr bwMode="auto">
            <a:xfrm>
              <a:off x="5286755" y="5701835"/>
              <a:ext cx="547660" cy="369784"/>
            </a:xfrm>
            <a:custGeom>
              <a:avLst/>
              <a:gdLst>
                <a:gd name="T0" fmla="*/ 395 w 518"/>
                <a:gd name="T1" fmla="*/ 286 h 350"/>
                <a:gd name="T2" fmla="*/ 181 w 518"/>
                <a:gd name="T3" fmla="*/ 332 h 350"/>
                <a:gd name="T4" fmla="*/ 181 w 518"/>
                <a:gd name="T5" fmla="*/ 332 h 350"/>
                <a:gd name="T6" fmla="*/ 16 w 518"/>
                <a:gd name="T7" fmla="*/ 227 h 350"/>
                <a:gd name="T8" fmla="*/ 16 w 518"/>
                <a:gd name="T9" fmla="*/ 227 h 350"/>
                <a:gd name="T10" fmla="*/ 122 w 518"/>
                <a:gd name="T11" fmla="*/ 62 h 350"/>
                <a:gd name="T12" fmla="*/ 336 w 518"/>
                <a:gd name="T13" fmla="*/ 15 h 350"/>
                <a:gd name="T14" fmla="*/ 336 w 518"/>
                <a:gd name="T15" fmla="*/ 15 h 350"/>
                <a:gd name="T16" fmla="*/ 501 w 518"/>
                <a:gd name="T17" fmla="*/ 121 h 350"/>
                <a:gd name="T18" fmla="*/ 501 w 518"/>
                <a:gd name="T19" fmla="*/ 121 h 350"/>
                <a:gd name="T20" fmla="*/ 395 w 518"/>
                <a:gd name="T21" fmla="*/ 286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8" h="350">
                  <a:moveTo>
                    <a:pt x="395" y="286"/>
                  </a:moveTo>
                  <a:lnTo>
                    <a:pt x="181" y="332"/>
                  </a:lnTo>
                  <a:lnTo>
                    <a:pt x="181" y="332"/>
                  </a:lnTo>
                  <a:cubicBezTo>
                    <a:pt x="106" y="349"/>
                    <a:pt x="33" y="302"/>
                    <a:pt x="16" y="227"/>
                  </a:cubicBezTo>
                  <a:lnTo>
                    <a:pt x="16" y="227"/>
                  </a:lnTo>
                  <a:cubicBezTo>
                    <a:pt x="0" y="152"/>
                    <a:pt x="48" y="78"/>
                    <a:pt x="122" y="62"/>
                  </a:cubicBezTo>
                  <a:lnTo>
                    <a:pt x="336" y="15"/>
                  </a:lnTo>
                  <a:lnTo>
                    <a:pt x="336" y="15"/>
                  </a:lnTo>
                  <a:cubicBezTo>
                    <a:pt x="411" y="0"/>
                    <a:pt x="485" y="47"/>
                    <a:pt x="501" y="121"/>
                  </a:cubicBezTo>
                  <a:lnTo>
                    <a:pt x="501" y="121"/>
                  </a:lnTo>
                  <a:cubicBezTo>
                    <a:pt x="517" y="196"/>
                    <a:pt x="470" y="269"/>
                    <a:pt x="395" y="28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4" name="Freeform 548">
              <a:extLst>
                <a:ext uri="{FF2B5EF4-FFF2-40B4-BE49-F238E27FC236}">
                  <a16:creationId xmlns:a16="http://schemas.microsoft.com/office/drawing/2014/main" id="{AACB3E37-72D7-E043-9540-4BED29455EE7}"/>
                </a:ext>
              </a:extLst>
            </p:cNvPr>
            <p:cNvSpPr>
              <a:spLocks noChangeArrowheads="1"/>
            </p:cNvSpPr>
            <p:nvPr/>
          </p:nvSpPr>
          <p:spPr bwMode="auto">
            <a:xfrm>
              <a:off x="1851024" y="6450768"/>
              <a:ext cx="547660" cy="369784"/>
            </a:xfrm>
            <a:custGeom>
              <a:avLst/>
              <a:gdLst>
                <a:gd name="T0" fmla="*/ 395 w 518"/>
                <a:gd name="T1" fmla="*/ 286 h 349"/>
                <a:gd name="T2" fmla="*/ 181 w 518"/>
                <a:gd name="T3" fmla="*/ 333 h 349"/>
                <a:gd name="T4" fmla="*/ 181 w 518"/>
                <a:gd name="T5" fmla="*/ 333 h 349"/>
                <a:gd name="T6" fmla="*/ 16 w 518"/>
                <a:gd name="T7" fmla="*/ 228 h 349"/>
                <a:gd name="T8" fmla="*/ 16 w 518"/>
                <a:gd name="T9" fmla="*/ 228 h 349"/>
                <a:gd name="T10" fmla="*/ 122 w 518"/>
                <a:gd name="T11" fmla="*/ 63 h 349"/>
                <a:gd name="T12" fmla="*/ 336 w 518"/>
                <a:gd name="T13" fmla="*/ 17 h 349"/>
                <a:gd name="T14" fmla="*/ 336 w 518"/>
                <a:gd name="T15" fmla="*/ 17 h 349"/>
                <a:gd name="T16" fmla="*/ 500 w 518"/>
                <a:gd name="T17" fmla="*/ 122 h 349"/>
                <a:gd name="T18" fmla="*/ 500 w 518"/>
                <a:gd name="T19" fmla="*/ 122 h 349"/>
                <a:gd name="T20" fmla="*/ 395 w 518"/>
                <a:gd name="T21" fmla="*/ 286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8" h="349">
                  <a:moveTo>
                    <a:pt x="395" y="286"/>
                  </a:moveTo>
                  <a:lnTo>
                    <a:pt x="181" y="333"/>
                  </a:lnTo>
                  <a:lnTo>
                    <a:pt x="181" y="333"/>
                  </a:lnTo>
                  <a:cubicBezTo>
                    <a:pt x="106" y="348"/>
                    <a:pt x="32" y="303"/>
                    <a:pt x="16" y="228"/>
                  </a:cubicBezTo>
                  <a:lnTo>
                    <a:pt x="16" y="228"/>
                  </a:lnTo>
                  <a:cubicBezTo>
                    <a:pt x="0" y="153"/>
                    <a:pt x="47" y="80"/>
                    <a:pt x="122" y="63"/>
                  </a:cubicBezTo>
                  <a:lnTo>
                    <a:pt x="336" y="17"/>
                  </a:lnTo>
                  <a:lnTo>
                    <a:pt x="336" y="17"/>
                  </a:lnTo>
                  <a:cubicBezTo>
                    <a:pt x="410" y="0"/>
                    <a:pt x="485" y="48"/>
                    <a:pt x="500" y="122"/>
                  </a:cubicBezTo>
                  <a:lnTo>
                    <a:pt x="500" y="122"/>
                  </a:lnTo>
                  <a:cubicBezTo>
                    <a:pt x="517" y="197"/>
                    <a:pt x="470" y="271"/>
                    <a:pt x="395" y="286"/>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5" name="Freeform 549">
              <a:extLst>
                <a:ext uri="{FF2B5EF4-FFF2-40B4-BE49-F238E27FC236}">
                  <a16:creationId xmlns:a16="http://schemas.microsoft.com/office/drawing/2014/main" id="{63BAD918-C235-D944-A65A-92DABD3205D0}"/>
                </a:ext>
              </a:extLst>
            </p:cNvPr>
            <p:cNvSpPr>
              <a:spLocks noChangeArrowheads="1"/>
            </p:cNvSpPr>
            <p:nvPr/>
          </p:nvSpPr>
          <p:spPr bwMode="auto">
            <a:xfrm>
              <a:off x="3681231" y="5748643"/>
              <a:ext cx="332339" cy="1057868"/>
            </a:xfrm>
            <a:custGeom>
              <a:avLst/>
              <a:gdLst>
                <a:gd name="T0" fmla="*/ 263 w 312"/>
                <a:gd name="T1" fmla="*/ 990 h 998"/>
                <a:gd name="T2" fmla="*/ 263 w 312"/>
                <a:gd name="T3" fmla="*/ 990 h 998"/>
                <a:gd name="T4" fmla="*/ 263 w 312"/>
                <a:gd name="T5" fmla="*/ 990 h 998"/>
                <a:gd name="T6" fmla="*/ 199 w 312"/>
                <a:gd name="T7" fmla="*/ 949 h 998"/>
                <a:gd name="T8" fmla="*/ 7 w 312"/>
                <a:gd name="T9" fmla="*/ 71 h 998"/>
                <a:gd name="T10" fmla="*/ 7 w 312"/>
                <a:gd name="T11" fmla="*/ 71 h 998"/>
                <a:gd name="T12" fmla="*/ 49 w 312"/>
                <a:gd name="T13" fmla="*/ 6 h 998"/>
                <a:gd name="T14" fmla="*/ 49 w 312"/>
                <a:gd name="T15" fmla="*/ 6 h 998"/>
                <a:gd name="T16" fmla="*/ 114 w 312"/>
                <a:gd name="T17" fmla="*/ 48 h 998"/>
                <a:gd name="T18" fmla="*/ 305 w 312"/>
                <a:gd name="T19" fmla="*/ 926 h 998"/>
                <a:gd name="T20" fmla="*/ 305 w 312"/>
                <a:gd name="T21" fmla="*/ 926 h 998"/>
                <a:gd name="T22" fmla="*/ 263 w 312"/>
                <a:gd name="T23" fmla="*/ 990 h 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2" h="998">
                  <a:moveTo>
                    <a:pt x="263" y="990"/>
                  </a:moveTo>
                  <a:lnTo>
                    <a:pt x="263" y="990"/>
                  </a:lnTo>
                  <a:lnTo>
                    <a:pt x="263" y="990"/>
                  </a:lnTo>
                  <a:cubicBezTo>
                    <a:pt x="234" y="997"/>
                    <a:pt x="205" y="978"/>
                    <a:pt x="199" y="949"/>
                  </a:cubicBezTo>
                  <a:lnTo>
                    <a:pt x="7" y="71"/>
                  </a:lnTo>
                  <a:lnTo>
                    <a:pt x="7" y="71"/>
                  </a:lnTo>
                  <a:cubicBezTo>
                    <a:pt x="0" y="41"/>
                    <a:pt x="19" y="12"/>
                    <a:pt x="49" y="6"/>
                  </a:cubicBezTo>
                  <a:lnTo>
                    <a:pt x="49" y="6"/>
                  </a:lnTo>
                  <a:cubicBezTo>
                    <a:pt x="78" y="0"/>
                    <a:pt x="107" y="18"/>
                    <a:pt x="114" y="48"/>
                  </a:cubicBezTo>
                  <a:lnTo>
                    <a:pt x="305" y="926"/>
                  </a:lnTo>
                  <a:lnTo>
                    <a:pt x="305" y="926"/>
                  </a:lnTo>
                  <a:cubicBezTo>
                    <a:pt x="311" y="956"/>
                    <a:pt x="293" y="984"/>
                    <a:pt x="263" y="990"/>
                  </a:cubicBezTo>
                </a:path>
              </a:pathLst>
            </a:custGeom>
            <a:solidFill>
              <a:schemeClr val="bg1">
                <a:lumMod val="95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6" name="Freeform 550">
              <a:extLst>
                <a:ext uri="{FF2B5EF4-FFF2-40B4-BE49-F238E27FC236}">
                  <a16:creationId xmlns:a16="http://schemas.microsoft.com/office/drawing/2014/main" id="{513B70E8-C4CE-B244-BEAD-82CBF1EFD49E}"/>
                </a:ext>
              </a:extLst>
            </p:cNvPr>
            <p:cNvSpPr>
              <a:spLocks noChangeArrowheads="1"/>
            </p:cNvSpPr>
            <p:nvPr/>
          </p:nvSpPr>
          <p:spPr bwMode="auto">
            <a:xfrm>
              <a:off x="2417406" y="3731203"/>
              <a:ext cx="692764" cy="4797855"/>
            </a:xfrm>
            <a:custGeom>
              <a:avLst/>
              <a:gdLst>
                <a:gd name="T0" fmla="*/ 336 w 652"/>
                <a:gd name="T1" fmla="*/ 4518 h 4519"/>
                <a:gd name="T2" fmla="*/ 0 w 652"/>
                <a:gd name="T3" fmla="*/ 4494 h 4519"/>
                <a:gd name="T4" fmla="*/ 308 w 652"/>
                <a:gd name="T5" fmla="*/ 163 h 4519"/>
                <a:gd name="T6" fmla="*/ 308 w 652"/>
                <a:gd name="T7" fmla="*/ 163 h 4519"/>
                <a:gd name="T8" fmla="*/ 488 w 652"/>
                <a:gd name="T9" fmla="*/ 7 h 4519"/>
                <a:gd name="T10" fmla="*/ 488 w 652"/>
                <a:gd name="T11" fmla="*/ 7 h 4519"/>
                <a:gd name="T12" fmla="*/ 645 w 652"/>
                <a:gd name="T13" fmla="*/ 187 h 4519"/>
                <a:gd name="T14" fmla="*/ 336 w 652"/>
                <a:gd name="T15" fmla="*/ 4518 h 45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52" h="4519">
                  <a:moveTo>
                    <a:pt x="336" y="4518"/>
                  </a:moveTo>
                  <a:lnTo>
                    <a:pt x="0" y="4494"/>
                  </a:lnTo>
                  <a:lnTo>
                    <a:pt x="308" y="163"/>
                  </a:lnTo>
                  <a:lnTo>
                    <a:pt x="308" y="163"/>
                  </a:lnTo>
                  <a:cubicBezTo>
                    <a:pt x="315" y="70"/>
                    <a:pt x="395" y="0"/>
                    <a:pt x="488" y="7"/>
                  </a:cubicBezTo>
                  <a:lnTo>
                    <a:pt x="488" y="7"/>
                  </a:lnTo>
                  <a:cubicBezTo>
                    <a:pt x="581" y="13"/>
                    <a:pt x="651" y="94"/>
                    <a:pt x="645" y="187"/>
                  </a:cubicBezTo>
                  <a:lnTo>
                    <a:pt x="336" y="451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7" name="Freeform 551">
              <a:extLst>
                <a:ext uri="{FF2B5EF4-FFF2-40B4-BE49-F238E27FC236}">
                  <a16:creationId xmlns:a16="http://schemas.microsoft.com/office/drawing/2014/main" id="{9A0D2990-6729-B445-95AF-C281FC7969CC}"/>
                </a:ext>
              </a:extLst>
            </p:cNvPr>
            <p:cNvSpPr>
              <a:spLocks noChangeArrowheads="1"/>
            </p:cNvSpPr>
            <p:nvPr/>
          </p:nvSpPr>
          <p:spPr bwMode="auto">
            <a:xfrm>
              <a:off x="2417406" y="8430758"/>
              <a:ext cx="477445" cy="777019"/>
            </a:xfrm>
            <a:custGeom>
              <a:avLst/>
              <a:gdLst>
                <a:gd name="T0" fmla="*/ 305 w 448"/>
                <a:gd name="T1" fmla="*/ 713 h 732"/>
                <a:gd name="T2" fmla="*/ 305 w 448"/>
                <a:gd name="T3" fmla="*/ 713 h 732"/>
                <a:gd name="T4" fmla="*/ 305 w 448"/>
                <a:gd name="T5" fmla="*/ 713 h 732"/>
                <a:gd name="T6" fmla="*/ 113 w 448"/>
                <a:gd name="T7" fmla="*/ 590 h 732"/>
                <a:gd name="T8" fmla="*/ 0 w 448"/>
                <a:gd name="T9" fmla="*/ 68 h 732"/>
                <a:gd name="T10" fmla="*/ 315 w 448"/>
                <a:gd name="T11" fmla="*/ 0 h 732"/>
                <a:gd name="T12" fmla="*/ 428 w 448"/>
                <a:gd name="T13" fmla="*/ 520 h 732"/>
                <a:gd name="T14" fmla="*/ 428 w 448"/>
                <a:gd name="T15" fmla="*/ 520 h 732"/>
                <a:gd name="T16" fmla="*/ 305 w 448"/>
                <a:gd name="T17" fmla="*/ 713 h 7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8" h="732">
                  <a:moveTo>
                    <a:pt x="305" y="713"/>
                  </a:moveTo>
                  <a:lnTo>
                    <a:pt x="305" y="713"/>
                  </a:lnTo>
                  <a:lnTo>
                    <a:pt x="305" y="713"/>
                  </a:lnTo>
                  <a:cubicBezTo>
                    <a:pt x="218" y="731"/>
                    <a:pt x="132" y="676"/>
                    <a:pt x="113" y="590"/>
                  </a:cubicBezTo>
                  <a:lnTo>
                    <a:pt x="0" y="68"/>
                  </a:lnTo>
                  <a:lnTo>
                    <a:pt x="315" y="0"/>
                  </a:lnTo>
                  <a:lnTo>
                    <a:pt x="428" y="520"/>
                  </a:lnTo>
                  <a:lnTo>
                    <a:pt x="428" y="520"/>
                  </a:lnTo>
                  <a:cubicBezTo>
                    <a:pt x="447" y="608"/>
                    <a:pt x="392" y="694"/>
                    <a:pt x="305" y="71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8" name="Freeform 552">
              <a:extLst>
                <a:ext uri="{FF2B5EF4-FFF2-40B4-BE49-F238E27FC236}">
                  <a16:creationId xmlns:a16="http://schemas.microsoft.com/office/drawing/2014/main" id="{FDD417C2-CC24-0F46-810D-51877CC6F888}"/>
                </a:ext>
              </a:extLst>
            </p:cNvPr>
            <p:cNvSpPr>
              <a:spLocks noChangeArrowheads="1"/>
            </p:cNvSpPr>
            <p:nvPr/>
          </p:nvSpPr>
          <p:spPr bwMode="auto">
            <a:xfrm>
              <a:off x="3475274" y="3548652"/>
              <a:ext cx="2574459" cy="4334451"/>
            </a:xfrm>
            <a:custGeom>
              <a:avLst/>
              <a:gdLst>
                <a:gd name="T0" fmla="*/ 2129 w 2426"/>
                <a:gd name="T1" fmla="*/ 4083 h 4084"/>
                <a:gd name="T2" fmla="*/ 2425 w 2426"/>
                <a:gd name="T3" fmla="*/ 3921 h 4084"/>
                <a:gd name="T4" fmla="*/ 341 w 2426"/>
                <a:gd name="T5" fmla="*/ 111 h 4084"/>
                <a:gd name="T6" fmla="*/ 341 w 2426"/>
                <a:gd name="T7" fmla="*/ 111 h 4084"/>
                <a:gd name="T8" fmla="*/ 112 w 2426"/>
                <a:gd name="T9" fmla="*/ 44 h 4084"/>
                <a:gd name="T10" fmla="*/ 112 w 2426"/>
                <a:gd name="T11" fmla="*/ 44 h 4084"/>
                <a:gd name="T12" fmla="*/ 45 w 2426"/>
                <a:gd name="T13" fmla="*/ 273 h 4084"/>
                <a:gd name="T14" fmla="*/ 2129 w 2426"/>
                <a:gd name="T15" fmla="*/ 4083 h 40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26" h="4084">
                  <a:moveTo>
                    <a:pt x="2129" y="4083"/>
                  </a:moveTo>
                  <a:lnTo>
                    <a:pt x="2425" y="3921"/>
                  </a:lnTo>
                  <a:lnTo>
                    <a:pt x="341" y="111"/>
                  </a:lnTo>
                  <a:lnTo>
                    <a:pt x="341" y="111"/>
                  </a:lnTo>
                  <a:cubicBezTo>
                    <a:pt x="296" y="30"/>
                    <a:pt x="193" y="0"/>
                    <a:pt x="112" y="44"/>
                  </a:cubicBezTo>
                  <a:lnTo>
                    <a:pt x="112" y="44"/>
                  </a:lnTo>
                  <a:cubicBezTo>
                    <a:pt x="30" y="89"/>
                    <a:pt x="0" y="191"/>
                    <a:pt x="45" y="273"/>
                  </a:cubicBezTo>
                  <a:lnTo>
                    <a:pt x="2129" y="4083"/>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3236922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additive="base">
                                        <p:cTn id="7" dur="500" fill="hold"/>
                                        <p:tgtEl>
                                          <p:spTgt spid="68"/>
                                        </p:tgtEl>
                                        <p:attrNameLst>
                                          <p:attrName>ppt_x</p:attrName>
                                        </p:attrNameLst>
                                      </p:cBhvr>
                                      <p:tavLst>
                                        <p:tav tm="0">
                                          <p:val>
                                            <p:strVal val="0-#ppt_w/2"/>
                                          </p:val>
                                        </p:tav>
                                        <p:tav tm="100000">
                                          <p:val>
                                            <p:strVal val="#ppt_x"/>
                                          </p:val>
                                        </p:tav>
                                      </p:tavLst>
                                    </p:anim>
                                    <p:anim calcmode="lin" valueType="num">
                                      <p:cBhvr additive="base">
                                        <p:cTn id="8" dur="500" fill="hold"/>
                                        <p:tgtEl>
                                          <p:spTgt spid="68"/>
                                        </p:tgtEl>
                                        <p:attrNameLst>
                                          <p:attrName>ppt_y</p:attrName>
                                        </p:attrNameLst>
                                      </p:cBhvr>
                                      <p:tavLst>
                                        <p:tav tm="0">
                                          <p:val>
                                            <p:strVal val="#ppt_y"/>
                                          </p:val>
                                        </p:tav>
                                        <p:tav tm="100000">
                                          <p:val>
                                            <p:strVal val="#ppt_y"/>
                                          </p:val>
                                        </p:tav>
                                      </p:tavLst>
                                    </p:anim>
                                  </p:childTnLst>
                                </p:cTn>
                              </p:par>
                              <p:par>
                                <p:cTn id="9" presetID="21" presetClass="entr" presetSubtype="1"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wheel(1)">
                                      <p:cBhvr>
                                        <p:cTn id="11" dur="1000"/>
                                        <p:tgtEl>
                                          <p:spTgt spid="37"/>
                                        </p:tgtEl>
                                      </p:cBhvr>
                                    </p:animEffect>
                                  </p:childTnLst>
                                </p:cTn>
                              </p:par>
                              <p:par>
                                <p:cTn id="12" presetID="21" presetClass="entr" presetSubtype="1" fill="hold" grpId="0" nodeType="withEffect">
                                  <p:stCondLst>
                                    <p:cond delay="0"/>
                                  </p:stCondLst>
                                  <p:childTnLst>
                                    <p:set>
                                      <p:cBhvr>
                                        <p:cTn id="13" dur="1" fill="hold">
                                          <p:stCondLst>
                                            <p:cond delay="0"/>
                                          </p:stCondLst>
                                        </p:cTn>
                                        <p:tgtEl>
                                          <p:spTgt spid="38"/>
                                        </p:tgtEl>
                                        <p:attrNameLst>
                                          <p:attrName>style.visibility</p:attrName>
                                        </p:attrNameLst>
                                      </p:cBhvr>
                                      <p:to>
                                        <p:strVal val="visible"/>
                                      </p:to>
                                    </p:set>
                                    <p:animEffect transition="in" filter="wheel(1)">
                                      <p:cBhvr>
                                        <p:cTn id="14" dur="1000"/>
                                        <p:tgtEl>
                                          <p:spTgt spid="38"/>
                                        </p:tgtEl>
                                      </p:cBhvr>
                                    </p:animEffect>
                                  </p:childTnLst>
                                </p:cTn>
                              </p:par>
                              <p:par>
                                <p:cTn id="15" presetID="21" presetClass="entr" presetSubtype="1" fill="hold" grpId="0" nodeType="with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wheel(1)">
                                      <p:cBhvr>
                                        <p:cTn id="17" dur="1000"/>
                                        <p:tgtEl>
                                          <p:spTgt spid="36"/>
                                        </p:tgtEl>
                                      </p:cBhvr>
                                    </p:animEffect>
                                  </p:childTnLst>
                                </p:cTn>
                              </p:par>
                              <p:par>
                                <p:cTn id="18" presetID="10" presetClass="entr" presetSubtype="0" fill="hold" nodeType="withEffect">
                                  <p:stCondLst>
                                    <p:cond delay="500"/>
                                  </p:stCondLst>
                                  <p:childTnLst>
                                    <p:set>
                                      <p:cBhvr>
                                        <p:cTn id="19" dur="1" fill="hold">
                                          <p:stCondLst>
                                            <p:cond delay="0"/>
                                          </p:stCondLst>
                                        </p:cTn>
                                        <p:tgtEl>
                                          <p:spTgt spid="45"/>
                                        </p:tgtEl>
                                        <p:attrNameLst>
                                          <p:attrName>style.visibility</p:attrName>
                                        </p:attrNameLst>
                                      </p:cBhvr>
                                      <p:to>
                                        <p:strVal val="visible"/>
                                      </p:to>
                                    </p:set>
                                    <p:animEffect transition="in" filter="fade">
                                      <p:cBhvr>
                                        <p:cTn id="20" dur="500"/>
                                        <p:tgtEl>
                                          <p:spTgt spid="45"/>
                                        </p:tgtEl>
                                      </p:cBhvr>
                                    </p:animEffect>
                                  </p:childTnLst>
                                </p:cTn>
                              </p:par>
                              <p:par>
                                <p:cTn id="21" presetID="32" presetClass="emph" presetSubtype="0" fill="hold" nodeType="withEffect">
                                  <p:stCondLst>
                                    <p:cond delay="500"/>
                                  </p:stCondLst>
                                  <p:childTnLst>
                                    <p:animRot by="120000">
                                      <p:cBhvr>
                                        <p:cTn id="22" dur="100" fill="hold">
                                          <p:stCondLst>
                                            <p:cond delay="0"/>
                                          </p:stCondLst>
                                        </p:cTn>
                                        <p:tgtEl>
                                          <p:spTgt spid="45"/>
                                        </p:tgtEl>
                                        <p:attrNameLst>
                                          <p:attrName>r</p:attrName>
                                        </p:attrNameLst>
                                      </p:cBhvr>
                                    </p:animRot>
                                    <p:animRot by="-240000">
                                      <p:cBhvr>
                                        <p:cTn id="23" dur="200" fill="hold">
                                          <p:stCondLst>
                                            <p:cond delay="200"/>
                                          </p:stCondLst>
                                        </p:cTn>
                                        <p:tgtEl>
                                          <p:spTgt spid="45"/>
                                        </p:tgtEl>
                                        <p:attrNameLst>
                                          <p:attrName>r</p:attrName>
                                        </p:attrNameLst>
                                      </p:cBhvr>
                                    </p:animRot>
                                    <p:animRot by="240000">
                                      <p:cBhvr>
                                        <p:cTn id="24" dur="200" fill="hold">
                                          <p:stCondLst>
                                            <p:cond delay="400"/>
                                          </p:stCondLst>
                                        </p:cTn>
                                        <p:tgtEl>
                                          <p:spTgt spid="45"/>
                                        </p:tgtEl>
                                        <p:attrNameLst>
                                          <p:attrName>r</p:attrName>
                                        </p:attrNameLst>
                                      </p:cBhvr>
                                    </p:animRot>
                                    <p:animRot by="-240000">
                                      <p:cBhvr>
                                        <p:cTn id="25" dur="200" fill="hold">
                                          <p:stCondLst>
                                            <p:cond delay="600"/>
                                          </p:stCondLst>
                                        </p:cTn>
                                        <p:tgtEl>
                                          <p:spTgt spid="45"/>
                                        </p:tgtEl>
                                        <p:attrNameLst>
                                          <p:attrName>r</p:attrName>
                                        </p:attrNameLst>
                                      </p:cBhvr>
                                    </p:animRot>
                                    <p:animRot by="120000">
                                      <p:cBhvr>
                                        <p:cTn id="26" dur="200" fill="hold">
                                          <p:stCondLst>
                                            <p:cond delay="800"/>
                                          </p:stCondLst>
                                        </p:cTn>
                                        <p:tgtEl>
                                          <p:spTgt spid="45"/>
                                        </p:tgtEl>
                                        <p:attrNameLst>
                                          <p:attrName>r</p:attrName>
                                        </p:attrNameLst>
                                      </p:cBhvr>
                                    </p:animRot>
                                  </p:childTnLst>
                                </p:cTn>
                              </p:par>
                              <p:par>
                                <p:cTn id="27" presetID="10" presetClass="entr" presetSubtype="0" fill="hold" grpId="0" nodeType="withEffect">
                                  <p:stCondLst>
                                    <p:cond delay="1000"/>
                                  </p:stCondLst>
                                  <p:childTnLst>
                                    <p:set>
                                      <p:cBhvr>
                                        <p:cTn id="28" dur="1" fill="hold">
                                          <p:stCondLst>
                                            <p:cond delay="0"/>
                                          </p:stCondLst>
                                        </p:cTn>
                                        <p:tgtEl>
                                          <p:spTgt spid="42"/>
                                        </p:tgtEl>
                                        <p:attrNameLst>
                                          <p:attrName>style.visibility</p:attrName>
                                        </p:attrNameLst>
                                      </p:cBhvr>
                                      <p:to>
                                        <p:strVal val="visible"/>
                                      </p:to>
                                    </p:set>
                                    <p:animEffect transition="in" filter="fade">
                                      <p:cBhvr>
                                        <p:cTn id="29" dur="500"/>
                                        <p:tgtEl>
                                          <p:spTgt spid="42"/>
                                        </p:tgtEl>
                                      </p:cBhvr>
                                    </p:animEffect>
                                  </p:childTnLst>
                                </p:cTn>
                              </p:par>
                              <p:par>
                                <p:cTn id="30" presetID="10" presetClass="entr" presetSubtype="0" fill="hold" grpId="0" nodeType="withEffect">
                                  <p:stCondLst>
                                    <p:cond delay="1000"/>
                                  </p:stCondLst>
                                  <p:childTnLst>
                                    <p:set>
                                      <p:cBhvr>
                                        <p:cTn id="31" dur="1" fill="hold">
                                          <p:stCondLst>
                                            <p:cond delay="0"/>
                                          </p:stCondLst>
                                        </p:cTn>
                                        <p:tgtEl>
                                          <p:spTgt spid="41"/>
                                        </p:tgtEl>
                                        <p:attrNameLst>
                                          <p:attrName>style.visibility</p:attrName>
                                        </p:attrNameLst>
                                      </p:cBhvr>
                                      <p:to>
                                        <p:strVal val="visible"/>
                                      </p:to>
                                    </p:set>
                                    <p:animEffect transition="in" filter="fade">
                                      <p:cBhvr>
                                        <p:cTn id="32" dur="500"/>
                                        <p:tgtEl>
                                          <p:spTgt spid="41"/>
                                        </p:tgtEl>
                                      </p:cBhvr>
                                    </p:animEffect>
                                  </p:childTnLst>
                                </p:cTn>
                              </p:par>
                              <p:par>
                                <p:cTn id="33" presetID="10" presetClass="entr" presetSubtype="0" fill="hold" grpId="0" nodeType="withEffect">
                                  <p:stCondLst>
                                    <p:cond delay="1000"/>
                                  </p:stCondLst>
                                  <p:childTnLst>
                                    <p:set>
                                      <p:cBhvr>
                                        <p:cTn id="34" dur="1" fill="hold">
                                          <p:stCondLst>
                                            <p:cond delay="0"/>
                                          </p:stCondLst>
                                        </p:cTn>
                                        <p:tgtEl>
                                          <p:spTgt spid="44"/>
                                        </p:tgtEl>
                                        <p:attrNameLst>
                                          <p:attrName>style.visibility</p:attrName>
                                        </p:attrNameLst>
                                      </p:cBhvr>
                                      <p:to>
                                        <p:strVal val="visible"/>
                                      </p:to>
                                    </p:set>
                                    <p:animEffect transition="in" filter="fade">
                                      <p:cBhvr>
                                        <p:cTn id="35" dur="500"/>
                                        <p:tgtEl>
                                          <p:spTgt spid="44"/>
                                        </p:tgtEl>
                                      </p:cBhvr>
                                    </p:animEffect>
                                  </p:childTnLst>
                                </p:cTn>
                              </p:par>
                              <p:par>
                                <p:cTn id="36" presetID="10" presetClass="entr" presetSubtype="0" fill="hold" grpId="0" nodeType="withEffect">
                                  <p:stCondLst>
                                    <p:cond delay="1000"/>
                                  </p:stCondLst>
                                  <p:childTnLst>
                                    <p:set>
                                      <p:cBhvr>
                                        <p:cTn id="37" dur="1" fill="hold">
                                          <p:stCondLst>
                                            <p:cond delay="0"/>
                                          </p:stCondLst>
                                        </p:cTn>
                                        <p:tgtEl>
                                          <p:spTgt spid="43"/>
                                        </p:tgtEl>
                                        <p:attrNameLst>
                                          <p:attrName>style.visibility</p:attrName>
                                        </p:attrNameLst>
                                      </p:cBhvr>
                                      <p:to>
                                        <p:strVal val="visible"/>
                                      </p:to>
                                    </p:set>
                                    <p:animEffect transition="in" filter="fade">
                                      <p:cBhvr>
                                        <p:cTn id="38" dur="500"/>
                                        <p:tgtEl>
                                          <p:spTgt spid="43"/>
                                        </p:tgtEl>
                                      </p:cBhvr>
                                    </p:animEffect>
                                  </p:childTnLst>
                                </p:cTn>
                              </p:par>
                              <p:par>
                                <p:cTn id="39" presetID="10" presetClass="entr" presetSubtype="0" fill="hold" grpId="0" nodeType="withEffect">
                                  <p:stCondLst>
                                    <p:cond delay="1000"/>
                                  </p:stCondLst>
                                  <p:childTnLst>
                                    <p:set>
                                      <p:cBhvr>
                                        <p:cTn id="40" dur="1" fill="hold">
                                          <p:stCondLst>
                                            <p:cond delay="0"/>
                                          </p:stCondLst>
                                        </p:cTn>
                                        <p:tgtEl>
                                          <p:spTgt spid="6"/>
                                        </p:tgtEl>
                                        <p:attrNameLst>
                                          <p:attrName>style.visibility</p:attrName>
                                        </p:attrNameLst>
                                      </p:cBhvr>
                                      <p:to>
                                        <p:strVal val="visible"/>
                                      </p:to>
                                    </p:set>
                                    <p:animEffect transition="in" filter="fade">
                                      <p:cBhvr>
                                        <p:cTn id="41" dur="500"/>
                                        <p:tgtEl>
                                          <p:spTgt spid="6"/>
                                        </p:tgtEl>
                                      </p:cBhvr>
                                    </p:animEffect>
                                  </p:childTnLst>
                                </p:cTn>
                              </p:par>
                              <p:par>
                                <p:cTn id="42" presetID="10" presetClass="entr" presetSubtype="0" fill="hold" grpId="0" nodeType="withEffect">
                                  <p:stCondLst>
                                    <p:cond delay="1000"/>
                                  </p:stCondLst>
                                  <p:childTnLst>
                                    <p:set>
                                      <p:cBhvr>
                                        <p:cTn id="43" dur="1" fill="hold">
                                          <p:stCondLst>
                                            <p:cond delay="0"/>
                                          </p:stCondLst>
                                        </p:cTn>
                                        <p:tgtEl>
                                          <p:spTgt spid="39"/>
                                        </p:tgtEl>
                                        <p:attrNameLst>
                                          <p:attrName>style.visibility</p:attrName>
                                        </p:attrNameLst>
                                      </p:cBhvr>
                                      <p:to>
                                        <p:strVal val="visible"/>
                                      </p:to>
                                    </p:set>
                                    <p:animEffect transition="in" filter="fade">
                                      <p:cBhvr>
                                        <p:cTn id="44" dur="500"/>
                                        <p:tgtEl>
                                          <p:spTgt spid="39"/>
                                        </p:tgtEl>
                                      </p:cBhvr>
                                    </p:animEffect>
                                  </p:childTnLst>
                                </p:cTn>
                              </p:par>
                              <p:par>
                                <p:cTn id="45" presetID="2" presetClass="entr" presetSubtype="4" fill="hold" grpId="0" nodeType="withEffect">
                                  <p:stCondLst>
                                    <p:cond delay="1500"/>
                                  </p:stCondLst>
                                  <p:childTnLst>
                                    <p:set>
                                      <p:cBhvr>
                                        <p:cTn id="46" dur="1" fill="hold">
                                          <p:stCondLst>
                                            <p:cond delay="0"/>
                                          </p:stCondLst>
                                        </p:cTn>
                                        <p:tgtEl>
                                          <p:spTgt spid="75"/>
                                        </p:tgtEl>
                                        <p:attrNameLst>
                                          <p:attrName>style.visibility</p:attrName>
                                        </p:attrNameLst>
                                      </p:cBhvr>
                                      <p:to>
                                        <p:strVal val="visible"/>
                                      </p:to>
                                    </p:set>
                                    <p:anim calcmode="lin" valueType="num">
                                      <p:cBhvr additive="base">
                                        <p:cTn id="47" dur="750" fill="hold"/>
                                        <p:tgtEl>
                                          <p:spTgt spid="75"/>
                                        </p:tgtEl>
                                        <p:attrNameLst>
                                          <p:attrName>ppt_x</p:attrName>
                                        </p:attrNameLst>
                                      </p:cBhvr>
                                      <p:tavLst>
                                        <p:tav tm="0">
                                          <p:val>
                                            <p:strVal val="#ppt_x"/>
                                          </p:val>
                                        </p:tav>
                                        <p:tav tm="100000">
                                          <p:val>
                                            <p:strVal val="#ppt_x"/>
                                          </p:val>
                                        </p:tav>
                                      </p:tavLst>
                                    </p:anim>
                                    <p:anim calcmode="lin" valueType="num">
                                      <p:cBhvr additive="base">
                                        <p:cTn id="48" dur="750" fill="hold"/>
                                        <p:tgtEl>
                                          <p:spTgt spid="75"/>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1500"/>
                                  </p:stCondLst>
                                  <p:childTnLst>
                                    <p:set>
                                      <p:cBhvr>
                                        <p:cTn id="50" dur="1" fill="hold">
                                          <p:stCondLst>
                                            <p:cond delay="0"/>
                                          </p:stCondLst>
                                        </p:cTn>
                                        <p:tgtEl>
                                          <p:spTgt spid="5"/>
                                        </p:tgtEl>
                                        <p:attrNameLst>
                                          <p:attrName>style.visibility</p:attrName>
                                        </p:attrNameLst>
                                      </p:cBhvr>
                                      <p:to>
                                        <p:strVal val="visible"/>
                                      </p:to>
                                    </p:set>
                                    <p:anim calcmode="lin" valueType="num">
                                      <p:cBhvr additive="base">
                                        <p:cTn id="51" dur="750" fill="hold"/>
                                        <p:tgtEl>
                                          <p:spTgt spid="5"/>
                                        </p:tgtEl>
                                        <p:attrNameLst>
                                          <p:attrName>ppt_x</p:attrName>
                                        </p:attrNameLst>
                                      </p:cBhvr>
                                      <p:tavLst>
                                        <p:tav tm="0">
                                          <p:val>
                                            <p:strVal val="#ppt_x"/>
                                          </p:val>
                                        </p:tav>
                                        <p:tav tm="100000">
                                          <p:val>
                                            <p:strVal val="#ppt_x"/>
                                          </p:val>
                                        </p:tav>
                                      </p:tavLst>
                                    </p:anim>
                                    <p:anim calcmode="lin" valueType="num">
                                      <p:cBhvr additive="base">
                                        <p:cTn id="52" dur="750" fill="hold"/>
                                        <p:tgtEl>
                                          <p:spTgt spid="5"/>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1500"/>
                                  </p:stCondLst>
                                  <p:childTnLst>
                                    <p:set>
                                      <p:cBhvr>
                                        <p:cTn id="54" dur="1" fill="hold">
                                          <p:stCondLst>
                                            <p:cond delay="0"/>
                                          </p:stCondLst>
                                        </p:cTn>
                                        <p:tgtEl>
                                          <p:spTgt spid="81"/>
                                        </p:tgtEl>
                                        <p:attrNameLst>
                                          <p:attrName>style.visibility</p:attrName>
                                        </p:attrNameLst>
                                      </p:cBhvr>
                                      <p:to>
                                        <p:strVal val="visible"/>
                                      </p:to>
                                    </p:set>
                                    <p:anim calcmode="lin" valueType="num">
                                      <p:cBhvr additive="base">
                                        <p:cTn id="55" dur="750" fill="hold"/>
                                        <p:tgtEl>
                                          <p:spTgt spid="81"/>
                                        </p:tgtEl>
                                        <p:attrNameLst>
                                          <p:attrName>ppt_x</p:attrName>
                                        </p:attrNameLst>
                                      </p:cBhvr>
                                      <p:tavLst>
                                        <p:tav tm="0">
                                          <p:val>
                                            <p:strVal val="#ppt_x"/>
                                          </p:val>
                                        </p:tav>
                                        <p:tav tm="100000">
                                          <p:val>
                                            <p:strVal val="#ppt_x"/>
                                          </p:val>
                                        </p:tav>
                                      </p:tavLst>
                                    </p:anim>
                                    <p:anim calcmode="lin" valueType="num">
                                      <p:cBhvr additive="base">
                                        <p:cTn id="56" dur="750" fill="hold"/>
                                        <p:tgtEl>
                                          <p:spTgt spid="81"/>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1500"/>
                                  </p:stCondLst>
                                  <p:childTnLst>
                                    <p:set>
                                      <p:cBhvr>
                                        <p:cTn id="58" dur="1" fill="hold">
                                          <p:stCondLst>
                                            <p:cond delay="0"/>
                                          </p:stCondLst>
                                        </p:cTn>
                                        <p:tgtEl>
                                          <p:spTgt spid="84"/>
                                        </p:tgtEl>
                                        <p:attrNameLst>
                                          <p:attrName>style.visibility</p:attrName>
                                        </p:attrNameLst>
                                      </p:cBhvr>
                                      <p:to>
                                        <p:strVal val="visible"/>
                                      </p:to>
                                    </p:set>
                                    <p:anim calcmode="lin" valueType="num">
                                      <p:cBhvr additive="base">
                                        <p:cTn id="59" dur="750" fill="hold"/>
                                        <p:tgtEl>
                                          <p:spTgt spid="84"/>
                                        </p:tgtEl>
                                        <p:attrNameLst>
                                          <p:attrName>ppt_x</p:attrName>
                                        </p:attrNameLst>
                                      </p:cBhvr>
                                      <p:tavLst>
                                        <p:tav tm="0">
                                          <p:val>
                                            <p:strVal val="#ppt_x"/>
                                          </p:val>
                                        </p:tav>
                                        <p:tav tm="100000">
                                          <p:val>
                                            <p:strVal val="#ppt_x"/>
                                          </p:val>
                                        </p:tav>
                                      </p:tavLst>
                                    </p:anim>
                                    <p:anim calcmode="lin" valueType="num">
                                      <p:cBhvr additive="base">
                                        <p:cTn id="60" dur="750" fill="hold"/>
                                        <p:tgtEl>
                                          <p:spTgt spid="84"/>
                                        </p:tgtEl>
                                        <p:attrNameLst>
                                          <p:attrName>ppt_y</p:attrName>
                                        </p:attrNameLst>
                                      </p:cBhvr>
                                      <p:tavLst>
                                        <p:tav tm="0">
                                          <p:val>
                                            <p:strVal val="1+#ppt_h/2"/>
                                          </p:val>
                                        </p:tav>
                                        <p:tav tm="100000">
                                          <p:val>
                                            <p:strVal val="#ppt_y"/>
                                          </p:val>
                                        </p:tav>
                                      </p:tavLst>
                                    </p:anim>
                                  </p:childTnLst>
                                </p:cTn>
                              </p:par>
                              <p:par>
                                <p:cTn id="61" presetID="10" presetClass="entr" presetSubtype="0" fill="hold" grpId="0" nodeType="withEffect">
                                  <p:stCondLst>
                                    <p:cond delay="2000"/>
                                  </p:stCondLst>
                                  <p:childTnLst>
                                    <p:set>
                                      <p:cBhvr>
                                        <p:cTn id="62" dur="1" fill="hold">
                                          <p:stCondLst>
                                            <p:cond delay="0"/>
                                          </p:stCondLst>
                                        </p:cTn>
                                        <p:tgtEl>
                                          <p:spTgt spid="82"/>
                                        </p:tgtEl>
                                        <p:attrNameLst>
                                          <p:attrName>style.visibility</p:attrName>
                                        </p:attrNameLst>
                                      </p:cBhvr>
                                      <p:to>
                                        <p:strVal val="visible"/>
                                      </p:to>
                                    </p:set>
                                    <p:animEffect transition="in" filter="fade">
                                      <p:cBhvr>
                                        <p:cTn id="63" dur="500"/>
                                        <p:tgtEl>
                                          <p:spTgt spid="82"/>
                                        </p:tgtEl>
                                      </p:cBhvr>
                                    </p:animEffect>
                                  </p:childTnLst>
                                </p:cTn>
                              </p:par>
                              <p:par>
                                <p:cTn id="64" presetID="10" presetClass="entr" presetSubtype="0" fill="hold" grpId="0" nodeType="withEffect">
                                  <p:stCondLst>
                                    <p:cond delay="2000"/>
                                  </p:stCondLst>
                                  <p:childTnLst>
                                    <p:set>
                                      <p:cBhvr>
                                        <p:cTn id="65" dur="1" fill="hold">
                                          <p:stCondLst>
                                            <p:cond delay="0"/>
                                          </p:stCondLst>
                                        </p:cTn>
                                        <p:tgtEl>
                                          <p:spTgt spid="83"/>
                                        </p:tgtEl>
                                        <p:attrNameLst>
                                          <p:attrName>style.visibility</p:attrName>
                                        </p:attrNameLst>
                                      </p:cBhvr>
                                      <p:to>
                                        <p:strVal val="visible"/>
                                      </p:to>
                                    </p:set>
                                    <p:animEffect transition="in" filter="fade">
                                      <p:cBhvr>
                                        <p:cTn id="66" dur="500"/>
                                        <p:tgtEl>
                                          <p:spTgt spid="83"/>
                                        </p:tgtEl>
                                      </p:cBhvr>
                                    </p:animEffect>
                                  </p:childTnLst>
                                </p:cTn>
                              </p:par>
                              <p:par>
                                <p:cTn id="67" presetID="10" presetClass="entr" presetSubtype="0" fill="hold" grpId="0" nodeType="withEffect">
                                  <p:stCondLst>
                                    <p:cond delay="2000"/>
                                  </p:stCondLst>
                                  <p:childTnLst>
                                    <p:set>
                                      <p:cBhvr>
                                        <p:cTn id="68" dur="1" fill="hold">
                                          <p:stCondLst>
                                            <p:cond delay="0"/>
                                          </p:stCondLst>
                                        </p:cTn>
                                        <p:tgtEl>
                                          <p:spTgt spid="79"/>
                                        </p:tgtEl>
                                        <p:attrNameLst>
                                          <p:attrName>style.visibility</p:attrName>
                                        </p:attrNameLst>
                                      </p:cBhvr>
                                      <p:to>
                                        <p:strVal val="visible"/>
                                      </p:to>
                                    </p:set>
                                    <p:animEffect transition="in" filter="fade">
                                      <p:cBhvr>
                                        <p:cTn id="69" dur="500"/>
                                        <p:tgtEl>
                                          <p:spTgt spid="79"/>
                                        </p:tgtEl>
                                      </p:cBhvr>
                                    </p:animEffect>
                                  </p:childTnLst>
                                </p:cTn>
                              </p:par>
                              <p:par>
                                <p:cTn id="70" presetID="10" presetClass="entr" presetSubtype="0" fill="hold" grpId="0" nodeType="withEffect">
                                  <p:stCondLst>
                                    <p:cond delay="2000"/>
                                  </p:stCondLst>
                                  <p:childTnLst>
                                    <p:set>
                                      <p:cBhvr>
                                        <p:cTn id="71" dur="1" fill="hold">
                                          <p:stCondLst>
                                            <p:cond delay="0"/>
                                          </p:stCondLst>
                                        </p:cTn>
                                        <p:tgtEl>
                                          <p:spTgt spid="80"/>
                                        </p:tgtEl>
                                        <p:attrNameLst>
                                          <p:attrName>style.visibility</p:attrName>
                                        </p:attrNameLst>
                                      </p:cBhvr>
                                      <p:to>
                                        <p:strVal val="visible"/>
                                      </p:to>
                                    </p:set>
                                    <p:animEffect transition="in" filter="fade">
                                      <p:cBhvr>
                                        <p:cTn id="72" dur="500"/>
                                        <p:tgtEl>
                                          <p:spTgt spid="80"/>
                                        </p:tgtEl>
                                      </p:cBhvr>
                                    </p:animEffect>
                                  </p:childTnLst>
                                </p:cTn>
                              </p:par>
                              <p:par>
                                <p:cTn id="73" presetID="10" presetClass="entr" presetSubtype="0" fill="hold" grpId="0" nodeType="withEffect">
                                  <p:stCondLst>
                                    <p:cond delay="2000"/>
                                  </p:stCondLst>
                                  <p:childTnLst>
                                    <p:set>
                                      <p:cBhvr>
                                        <p:cTn id="74" dur="1" fill="hold">
                                          <p:stCondLst>
                                            <p:cond delay="0"/>
                                          </p:stCondLst>
                                        </p:cTn>
                                        <p:tgtEl>
                                          <p:spTgt spid="73"/>
                                        </p:tgtEl>
                                        <p:attrNameLst>
                                          <p:attrName>style.visibility</p:attrName>
                                        </p:attrNameLst>
                                      </p:cBhvr>
                                      <p:to>
                                        <p:strVal val="visible"/>
                                      </p:to>
                                    </p:set>
                                    <p:animEffect transition="in" filter="fade">
                                      <p:cBhvr>
                                        <p:cTn id="75" dur="500"/>
                                        <p:tgtEl>
                                          <p:spTgt spid="73"/>
                                        </p:tgtEl>
                                      </p:cBhvr>
                                    </p:animEffect>
                                  </p:childTnLst>
                                </p:cTn>
                              </p:par>
                              <p:par>
                                <p:cTn id="76" presetID="10" presetClass="entr" presetSubtype="0" fill="hold" grpId="0" nodeType="withEffect">
                                  <p:stCondLst>
                                    <p:cond delay="2000"/>
                                  </p:stCondLst>
                                  <p:childTnLst>
                                    <p:set>
                                      <p:cBhvr>
                                        <p:cTn id="77" dur="1" fill="hold">
                                          <p:stCondLst>
                                            <p:cond delay="0"/>
                                          </p:stCondLst>
                                        </p:cTn>
                                        <p:tgtEl>
                                          <p:spTgt spid="74"/>
                                        </p:tgtEl>
                                        <p:attrNameLst>
                                          <p:attrName>style.visibility</p:attrName>
                                        </p:attrNameLst>
                                      </p:cBhvr>
                                      <p:to>
                                        <p:strVal val="visible"/>
                                      </p:to>
                                    </p:set>
                                    <p:animEffect transition="in" filter="fade">
                                      <p:cBhvr>
                                        <p:cTn id="78"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P spid="73" grpId="0"/>
      <p:bldP spid="74" grpId="0"/>
      <p:bldP spid="75" grpId="0" animBg="1"/>
      <p:bldP spid="79" grpId="0"/>
      <p:bldP spid="80" grpId="0"/>
      <p:bldP spid="81" grpId="0" animBg="1"/>
      <p:bldP spid="82" grpId="0"/>
      <p:bldP spid="83" grpId="0"/>
      <p:bldP spid="84" grpId="0" animBg="1"/>
      <p:bldP spid="36" grpId="0" animBg="1"/>
      <p:bldP spid="37" grpId="0" animBg="1"/>
      <p:bldP spid="38" grpId="0" animBg="1"/>
      <p:bldP spid="39" grpId="0"/>
      <p:bldP spid="6" grpId="0"/>
      <p:bldP spid="41" grpId="0"/>
      <p:bldP spid="42" grpId="0"/>
      <p:bldP spid="43" grpId="0"/>
      <p:bldP spid="4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18"/>
          <p:cNvSpPr txBox="1"/>
          <p:nvPr/>
        </p:nvSpPr>
        <p:spPr>
          <a:xfrm>
            <a:off x="1881187" y="1957387"/>
            <a:ext cx="1692275" cy="646112"/>
          </a:xfrm>
          <a:prstGeom prst="rect">
            <a:avLst/>
          </a:prstGeom>
          <a:noFill/>
          <a:ln>
            <a:noFill/>
          </a:ln>
        </p:spPr>
        <p:txBody>
          <a:bodyPr spcFirstLastPara="1" wrap="square" lIns="91425" tIns="45700" rIns="91425" bIns="45700" anchor="t"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Open Sans"/>
              <a:buNone/>
              <a:tabLst/>
              <a:defRPr/>
            </a:pPr>
            <a:r>
              <a:rPr kumimoji="0" lang="en-US" sz="1200" b="0" i="0" u="none" strike="noStrike" kern="0" cap="none" spc="0" normalizeH="0" baseline="0" noProof="0" dirty="0">
                <a:ln>
                  <a:noFill/>
                </a:ln>
                <a:solidFill>
                  <a:srgbClr val="000000"/>
                </a:solidFill>
                <a:effectLst/>
                <a:uLnTx/>
                <a:uFillTx/>
                <a:latin typeface="Open Sans"/>
                <a:ea typeface="Open Sans"/>
                <a:cs typeface="Open Sans"/>
                <a:sym typeface="Open Sans"/>
              </a:rPr>
              <a:t>Lorem ipsum dolor sit </a:t>
            </a:r>
            <a:r>
              <a:rPr kumimoji="0" lang="en-US" sz="1200" b="0" i="0" u="none" strike="noStrike" kern="0" cap="none" spc="0" normalizeH="0" baseline="0" noProof="0" dirty="0" err="1">
                <a:ln>
                  <a:noFill/>
                </a:ln>
                <a:solidFill>
                  <a:srgbClr val="000000"/>
                </a:solidFill>
                <a:effectLst/>
                <a:uLnTx/>
                <a:uFillTx/>
                <a:latin typeface="Open Sans"/>
                <a:ea typeface="Open Sans"/>
                <a:cs typeface="Open Sans"/>
                <a:sym typeface="Open Sans"/>
              </a:rPr>
              <a:t>amet</a:t>
            </a:r>
            <a:r>
              <a:rPr kumimoji="0" lang="en-US" sz="1200" b="0" i="0" u="none" strike="noStrike" kern="0" cap="none" spc="0" normalizeH="0" baseline="0" noProof="0" dirty="0">
                <a:ln>
                  <a:noFill/>
                </a:ln>
                <a:solidFill>
                  <a:srgbClr val="000000"/>
                </a:solidFill>
                <a:effectLst/>
                <a:uLnTx/>
                <a:uFillTx/>
                <a:latin typeface="Open Sans"/>
                <a:ea typeface="Open Sans"/>
                <a:cs typeface="Open Sans"/>
                <a:sym typeface="Open Sans"/>
              </a:rPr>
              <a:t>, </a:t>
            </a:r>
            <a:r>
              <a:rPr kumimoji="0" lang="en-US" sz="1200" b="0" i="0" u="none" strike="noStrike" kern="0" cap="none" spc="0" normalizeH="0" baseline="0" noProof="0" dirty="0" err="1">
                <a:ln>
                  <a:noFill/>
                </a:ln>
                <a:solidFill>
                  <a:srgbClr val="000000"/>
                </a:solidFill>
                <a:effectLst/>
                <a:uLnTx/>
                <a:uFillTx/>
                <a:latin typeface="Open Sans"/>
                <a:ea typeface="Open Sans"/>
                <a:cs typeface="Open Sans"/>
                <a:sym typeface="Open Sans"/>
              </a:rPr>
              <a:t>consetur</a:t>
            </a:r>
            <a:r>
              <a:rPr kumimoji="0" lang="en-US" sz="1200" b="0" i="0" u="none" strike="noStrike" kern="0" cap="none" spc="0" normalizeH="0" baseline="0" noProof="0" dirty="0">
                <a:ln>
                  <a:noFill/>
                </a:ln>
                <a:solidFill>
                  <a:srgbClr val="000000"/>
                </a:solidFill>
                <a:effectLst/>
                <a:uLnTx/>
                <a:uFillTx/>
                <a:latin typeface="Open Sans"/>
                <a:ea typeface="Open Sans"/>
                <a:cs typeface="Open Sans"/>
                <a:sym typeface="Open Sans"/>
              </a:rPr>
              <a:t> </a:t>
            </a:r>
            <a:r>
              <a:rPr kumimoji="0" lang="en-US" sz="1200" b="0" i="0" u="none" strike="noStrike" kern="0" cap="none" spc="0" normalizeH="0" baseline="0" noProof="0" dirty="0" err="1">
                <a:ln>
                  <a:noFill/>
                </a:ln>
                <a:solidFill>
                  <a:srgbClr val="000000"/>
                </a:solidFill>
                <a:effectLst/>
                <a:uLnTx/>
                <a:uFillTx/>
                <a:latin typeface="Open Sans"/>
                <a:ea typeface="Open Sans"/>
                <a:cs typeface="Open Sans"/>
                <a:sym typeface="Open Sans"/>
              </a:rPr>
              <a:t>adipin</a:t>
            </a:r>
            <a:r>
              <a:rPr kumimoji="0" lang="en-US" sz="1200" b="0" i="0" u="none" strike="noStrike" kern="0" cap="none" spc="0" normalizeH="0" baseline="0" noProof="0" dirty="0">
                <a:ln>
                  <a:noFill/>
                </a:ln>
                <a:solidFill>
                  <a:srgbClr val="000000"/>
                </a:solidFill>
                <a:effectLst/>
                <a:uLnTx/>
                <a:uFillTx/>
                <a:latin typeface="Open Sans"/>
                <a:ea typeface="Open Sans"/>
                <a:cs typeface="Open Sans"/>
                <a:sym typeface="Open Sans"/>
              </a:rPr>
              <a:t> </a:t>
            </a:r>
            <a:r>
              <a:rPr kumimoji="0" lang="en-US" sz="1200" b="0" i="0" u="none" strike="noStrike" kern="0" cap="none" spc="0" normalizeH="0" baseline="0" noProof="0" dirty="0" err="1">
                <a:ln>
                  <a:noFill/>
                </a:ln>
                <a:solidFill>
                  <a:srgbClr val="000000"/>
                </a:solidFill>
                <a:effectLst/>
                <a:uLnTx/>
                <a:uFillTx/>
                <a:latin typeface="Open Sans"/>
                <a:ea typeface="Open Sans"/>
                <a:cs typeface="Open Sans"/>
                <a:sym typeface="Open Sans"/>
              </a:rPr>
              <a:t>nnscing</a:t>
            </a:r>
            <a:r>
              <a:rPr kumimoji="0" lang="en-US" sz="1200" b="0" i="0" u="none" strike="noStrike" kern="0" cap="none" spc="0" normalizeH="0" baseline="0" noProof="0" dirty="0">
                <a:ln>
                  <a:noFill/>
                </a:ln>
                <a:solidFill>
                  <a:srgbClr val="000000"/>
                </a:solidFill>
                <a:effectLst/>
                <a:uLnTx/>
                <a:uFillTx/>
                <a:latin typeface="Open Sans"/>
                <a:ea typeface="Open Sans"/>
                <a:cs typeface="Open Sans"/>
                <a:sym typeface="Open Sans"/>
              </a:rPr>
              <a:t> </a:t>
            </a:r>
            <a:r>
              <a:rPr kumimoji="0" lang="en-US" sz="1200" b="0" i="0" u="none" strike="noStrike" kern="0" cap="none" spc="0" normalizeH="0" baseline="0" noProof="0" dirty="0" err="1">
                <a:ln>
                  <a:noFill/>
                </a:ln>
                <a:solidFill>
                  <a:srgbClr val="000000"/>
                </a:solidFill>
                <a:effectLst/>
                <a:uLnTx/>
                <a:uFillTx/>
                <a:latin typeface="Open Sans"/>
                <a:ea typeface="Open Sans"/>
                <a:cs typeface="Open Sans"/>
                <a:sym typeface="Open Sans"/>
              </a:rPr>
              <a:t>elit</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grpSp>
        <p:nvGrpSpPr>
          <p:cNvPr id="2" name="Group 1">
            <a:extLst>
              <a:ext uri="{FF2B5EF4-FFF2-40B4-BE49-F238E27FC236}">
                <a16:creationId xmlns:a16="http://schemas.microsoft.com/office/drawing/2014/main" id="{BC79CF59-D10F-6B4A-A8AC-0462B27B1CB5}"/>
              </a:ext>
            </a:extLst>
          </p:cNvPr>
          <p:cNvGrpSpPr/>
          <p:nvPr/>
        </p:nvGrpSpPr>
        <p:grpSpPr>
          <a:xfrm>
            <a:off x="4926012" y="5589587"/>
            <a:ext cx="2462213" cy="674687"/>
            <a:chOff x="4926012" y="5589587"/>
            <a:chExt cx="2462213" cy="674687"/>
          </a:xfrm>
        </p:grpSpPr>
        <p:cxnSp>
          <p:nvCxnSpPr>
            <p:cNvPr id="234" name="Google Shape;234;p18"/>
            <p:cNvCxnSpPr/>
            <p:nvPr/>
          </p:nvCxnSpPr>
          <p:spPr>
            <a:xfrm rot="10800000">
              <a:off x="4953000" y="5656262"/>
              <a:ext cx="2435225" cy="0"/>
            </a:xfrm>
            <a:prstGeom prst="straightConnector1">
              <a:avLst/>
            </a:prstGeom>
            <a:noFill/>
            <a:ln w="9525" cap="flat" cmpd="sng">
              <a:solidFill>
                <a:srgbClr val="D6D9DB"/>
              </a:solidFill>
              <a:prstDash val="solid"/>
              <a:miter lim="800000"/>
              <a:headEnd type="none" w="med" len="med"/>
              <a:tailEnd type="none" w="med" len="med"/>
            </a:ln>
          </p:spPr>
        </p:cxnSp>
        <p:cxnSp>
          <p:nvCxnSpPr>
            <p:cNvPr id="235" name="Google Shape;235;p18"/>
            <p:cNvCxnSpPr/>
            <p:nvPr/>
          </p:nvCxnSpPr>
          <p:spPr>
            <a:xfrm rot="10800000">
              <a:off x="4953000" y="5683250"/>
              <a:ext cx="2435225" cy="0"/>
            </a:xfrm>
            <a:prstGeom prst="straightConnector1">
              <a:avLst/>
            </a:prstGeom>
            <a:noFill/>
            <a:ln w="9525" cap="flat" cmpd="sng">
              <a:solidFill>
                <a:srgbClr val="D6D9DB"/>
              </a:solidFill>
              <a:prstDash val="solid"/>
              <a:miter lim="800000"/>
              <a:headEnd type="none" w="med" len="med"/>
              <a:tailEnd type="none" w="med" len="med"/>
            </a:ln>
          </p:spPr>
        </p:cxnSp>
        <p:cxnSp>
          <p:nvCxnSpPr>
            <p:cNvPr id="236" name="Google Shape;236;p18"/>
            <p:cNvCxnSpPr/>
            <p:nvPr/>
          </p:nvCxnSpPr>
          <p:spPr>
            <a:xfrm rot="10800000">
              <a:off x="4953000" y="5710237"/>
              <a:ext cx="2435225" cy="0"/>
            </a:xfrm>
            <a:prstGeom prst="straightConnector1">
              <a:avLst/>
            </a:prstGeom>
            <a:noFill/>
            <a:ln w="9525" cap="flat" cmpd="sng">
              <a:solidFill>
                <a:srgbClr val="D6D9DB"/>
              </a:solidFill>
              <a:prstDash val="solid"/>
              <a:miter lim="800000"/>
              <a:headEnd type="none" w="med" len="med"/>
              <a:tailEnd type="none" w="med" len="med"/>
            </a:ln>
          </p:spPr>
        </p:cxnSp>
        <p:cxnSp>
          <p:nvCxnSpPr>
            <p:cNvPr id="237" name="Google Shape;237;p18"/>
            <p:cNvCxnSpPr/>
            <p:nvPr/>
          </p:nvCxnSpPr>
          <p:spPr>
            <a:xfrm rot="10800000">
              <a:off x="4953000" y="5734050"/>
              <a:ext cx="2435225" cy="0"/>
            </a:xfrm>
            <a:prstGeom prst="straightConnector1">
              <a:avLst/>
            </a:prstGeom>
            <a:noFill/>
            <a:ln w="9525" cap="flat" cmpd="sng">
              <a:solidFill>
                <a:srgbClr val="D6D9DB"/>
              </a:solidFill>
              <a:prstDash val="solid"/>
              <a:miter lim="800000"/>
              <a:headEnd type="none" w="med" len="med"/>
              <a:tailEnd type="none" w="med" len="med"/>
            </a:ln>
          </p:spPr>
        </p:cxnSp>
        <p:cxnSp>
          <p:nvCxnSpPr>
            <p:cNvPr id="238" name="Google Shape;238;p18"/>
            <p:cNvCxnSpPr/>
            <p:nvPr/>
          </p:nvCxnSpPr>
          <p:spPr>
            <a:xfrm rot="10800000">
              <a:off x="4953000" y="5761037"/>
              <a:ext cx="2435225" cy="0"/>
            </a:xfrm>
            <a:prstGeom prst="straightConnector1">
              <a:avLst/>
            </a:prstGeom>
            <a:noFill/>
            <a:ln w="9525" cap="flat" cmpd="sng">
              <a:solidFill>
                <a:srgbClr val="D6D9DB"/>
              </a:solidFill>
              <a:prstDash val="solid"/>
              <a:miter lim="800000"/>
              <a:headEnd type="none" w="med" len="med"/>
              <a:tailEnd type="none" w="med" len="med"/>
            </a:ln>
          </p:spPr>
        </p:cxnSp>
        <p:cxnSp>
          <p:nvCxnSpPr>
            <p:cNvPr id="239" name="Google Shape;239;p18"/>
            <p:cNvCxnSpPr/>
            <p:nvPr/>
          </p:nvCxnSpPr>
          <p:spPr>
            <a:xfrm rot="10800000">
              <a:off x="4953000" y="5789612"/>
              <a:ext cx="2435225" cy="0"/>
            </a:xfrm>
            <a:prstGeom prst="straightConnector1">
              <a:avLst/>
            </a:prstGeom>
            <a:noFill/>
            <a:ln w="9525" cap="flat" cmpd="sng">
              <a:solidFill>
                <a:srgbClr val="D6D9DB"/>
              </a:solidFill>
              <a:prstDash val="solid"/>
              <a:miter lim="800000"/>
              <a:headEnd type="none" w="med" len="med"/>
              <a:tailEnd type="none" w="med" len="med"/>
            </a:ln>
          </p:spPr>
        </p:cxnSp>
        <p:cxnSp>
          <p:nvCxnSpPr>
            <p:cNvPr id="240" name="Google Shape;240;p18"/>
            <p:cNvCxnSpPr/>
            <p:nvPr/>
          </p:nvCxnSpPr>
          <p:spPr>
            <a:xfrm rot="10800000">
              <a:off x="4953000" y="5816600"/>
              <a:ext cx="2435225" cy="0"/>
            </a:xfrm>
            <a:prstGeom prst="straightConnector1">
              <a:avLst/>
            </a:prstGeom>
            <a:noFill/>
            <a:ln w="9525" cap="flat" cmpd="sng">
              <a:solidFill>
                <a:srgbClr val="D6D9DB"/>
              </a:solidFill>
              <a:prstDash val="solid"/>
              <a:miter lim="800000"/>
              <a:headEnd type="none" w="med" len="med"/>
              <a:tailEnd type="none" w="med" len="med"/>
            </a:ln>
          </p:spPr>
        </p:cxnSp>
        <p:cxnSp>
          <p:nvCxnSpPr>
            <p:cNvPr id="241" name="Google Shape;241;p18"/>
            <p:cNvCxnSpPr/>
            <p:nvPr/>
          </p:nvCxnSpPr>
          <p:spPr>
            <a:xfrm rot="10800000">
              <a:off x="4953000" y="5843587"/>
              <a:ext cx="2435225" cy="0"/>
            </a:xfrm>
            <a:prstGeom prst="straightConnector1">
              <a:avLst/>
            </a:prstGeom>
            <a:noFill/>
            <a:ln w="9525" cap="flat" cmpd="sng">
              <a:solidFill>
                <a:srgbClr val="D6D9DB"/>
              </a:solidFill>
              <a:prstDash val="solid"/>
              <a:miter lim="800000"/>
              <a:headEnd type="none" w="med" len="med"/>
              <a:tailEnd type="none" w="med" len="med"/>
            </a:ln>
          </p:spPr>
        </p:cxnSp>
        <p:cxnSp>
          <p:nvCxnSpPr>
            <p:cNvPr id="242" name="Google Shape;242;p18"/>
            <p:cNvCxnSpPr/>
            <p:nvPr/>
          </p:nvCxnSpPr>
          <p:spPr>
            <a:xfrm rot="10800000">
              <a:off x="4953000" y="5872162"/>
              <a:ext cx="2435225" cy="0"/>
            </a:xfrm>
            <a:prstGeom prst="straightConnector1">
              <a:avLst/>
            </a:prstGeom>
            <a:noFill/>
            <a:ln w="9525" cap="flat" cmpd="sng">
              <a:solidFill>
                <a:srgbClr val="D6D9DB"/>
              </a:solidFill>
              <a:prstDash val="solid"/>
              <a:miter lim="800000"/>
              <a:headEnd type="none" w="med" len="med"/>
              <a:tailEnd type="none" w="med" len="med"/>
            </a:ln>
          </p:spPr>
        </p:cxnSp>
        <p:cxnSp>
          <p:nvCxnSpPr>
            <p:cNvPr id="243" name="Google Shape;243;p18"/>
            <p:cNvCxnSpPr/>
            <p:nvPr/>
          </p:nvCxnSpPr>
          <p:spPr>
            <a:xfrm rot="10800000">
              <a:off x="4953000" y="5899150"/>
              <a:ext cx="2435225" cy="0"/>
            </a:xfrm>
            <a:prstGeom prst="straightConnector1">
              <a:avLst/>
            </a:prstGeom>
            <a:noFill/>
            <a:ln w="9525" cap="flat" cmpd="sng">
              <a:solidFill>
                <a:srgbClr val="D6D9DB"/>
              </a:solidFill>
              <a:prstDash val="solid"/>
              <a:miter lim="800000"/>
              <a:headEnd type="none" w="med" len="med"/>
              <a:tailEnd type="none" w="med" len="med"/>
            </a:ln>
          </p:spPr>
        </p:cxnSp>
        <p:cxnSp>
          <p:nvCxnSpPr>
            <p:cNvPr id="244" name="Google Shape;244;p18"/>
            <p:cNvCxnSpPr/>
            <p:nvPr/>
          </p:nvCxnSpPr>
          <p:spPr>
            <a:xfrm rot="10800000">
              <a:off x="4953000" y="5926137"/>
              <a:ext cx="2435225" cy="0"/>
            </a:xfrm>
            <a:prstGeom prst="straightConnector1">
              <a:avLst/>
            </a:prstGeom>
            <a:noFill/>
            <a:ln w="9525" cap="flat" cmpd="sng">
              <a:solidFill>
                <a:srgbClr val="D6D9DB"/>
              </a:solidFill>
              <a:prstDash val="solid"/>
              <a:miter lim="800000"/>
              <a:headEnd type="none" w="med" len="med"/>
              <a:tailEnd type="none" w="med" len="med"/>
            </a:ln>
          </p:spPr>
        </p:cxnSp>
        <p:cxnSp>
          <p:nvCxnSpPr>
            <p:cNvPr id="245" name="Google Shape;245;p18"/>
            <p:cNvCxnSpPr/>
            <p:nvPr/>
          </p:nvCxnSpPr>
          <p:spPr>
            <a:xfrm rot="10800000">
              <a:off x="4953000" y="5954712"/>
              <a:ext cx="2435225" cy="0"/>
            </a:xfrm>
            <a:prstGeom prst="straightConnector1">
              <a:avLst/>
            </a:prstGeom>
            <a:noFill/>
            <a:ln w="9525" cap="flat" cmpd="sng">
              <a:solidFill>
                <a:srgbClr val="D6D9DB"/>
              </a:solidFill>
              <a:prstDash val="solid"/>
              <a:miter lim="800000"/>
              <a:headEnd type="none" w="med" len="med"/>
              <a:tailEnd type="none" w="med" len="med"/>
            </a:ln>
          </p:spPr>
        </p:cxnSp>
        <p:cxnSp>
          <p:nvCxnSpPr>
            <p:cNvPr id="246" name="Google Shape;246;p18"/>
            <p:cNvCxnSpPr/>
            <p:nvPr/>
          </p:nvCxnSpPr>
          <p:spPr>
            <a:xfrm rot="10800000">
              <a:off x="4953000" y="5981700"/>
              <a:ext cx="2435225" cy="0"/>
            </a:xfrm>
            <a:prstGeom prst="straightConnector1">
              <a:avLst/>
            </a:prstGeom>
            <a:noFill/>
            <a:ln w="9525" cap="flat" cmpd="sng">
              <a:solidFill>
                <a:srgbClr val="D6D9DB"/>
              </a:solidFill>
              <a:prstDash val="solid"/>
              <a:miter lim="800000"/>
              <a:headEnd type="none" w="med" len="med"/>
              <a:tailEnd type="none" w="med" len="med"/>
            </a:ln>
          </p:spPr>
        </p:cxnSp>
        <p:cxnSp>
          <p:nvCxnSpPr>
            <p:cNvPr id="247" name="Google Shape;247;p18"/>
            <p:cNvCxnSpPr/>
            <p:nvPr/>
          </p:nvCxnSpPr>
          <p:spPr>
            <a:xfrm rot="10800000">
              <a:off x="4953000" y="6008687"/>
              <a:ext cx="2435225" cy="0"/>
            </a:xfrm>
            <a:prstGeom prst="straightConnector1">
              <a:avLst/>
            </a:prstGeom>
            <a:noFill/>
            <a:ln w="9525" cap="flat" cmpd="sng">
              <a:solidFill>
                <a:srgbClr val="D6D9DB"/>
              </a:solidFill>
              <a:prstDash val="solid"/>
              <a:miter lim="800000"/>
              <a:headEnd type="none" w="med" len="med"/>
              <a:tailEnd type="none" w="med" len="med"/>
            </a:ln>
          </p:spPr>
        </p:cxnSp>
        <p:cxnSp>
          <p:nvCxnSpPr>
            <p:cNvPr id="248" name="Google Shape;248;p18"/>
            <p:cNvCxnSpPr/>
            <p:nvPr/>
          </p:nvCxnSpPr>
          <p:spPr>
            <a:xfrm rot="10800000">
              <a:off x="4953000" y="6035675"/>
              <a:ext cx="2435225" cy="0"/>
            </a:xfrm>
            <a:prstGeom prst="straightConnector1">
              <a:avLst/>
            </a:prstGeom>
            <a:noFill/>
            <a:ln w="9525" cap="flat" cmpd="sng">
              <a:solidFill>
                <a:srgbClr val="D6D9DB"/>
              </a:solidFill>
              <a:prstDash val="solid"/>
              <a:miter lim="800000"/>
              <a:headEnd type="none" w="med" len="med"/>
              <a:tailEnd type="none" w="med" len="med"/>
            </a:ln>
          </p:spPr>
        </p:cxnSp>
        <p:cxnSp>
          <p:nvCxnSpPr>
            <p:cNvPr id="249" name="Google Shape;249;p18"/>
            <p:cNvCxnSpPr/>
            <p:nvPr/>
          </p:nvCxnSpPr>
          <p:spPr>
            <a:xfrm rot="10800000">
              <a:off x="4953000" y="6064250"/>
              <a:ext cx="2435225" cy="0"/>
            </a:xfrm>
            <a:prstGeom prst="straightConnector1">
              <a:avLst/>
            </a:prstGeom>
            <a:noFill/>
            <a:ln w="9525" cap="flat" cmpd="sng">
              <a:solidFill>
                <a:srgbClr val="D6D9DB"/>
              </a:solidFill>
              <a:prstDash val="solid"/>
              <a:miter lim="800000"/>
              <a:headEnd type="none" w="med" len="med"/>
              <a:tailEnd type="none" w="med" len="med"/>
            </a:ln>
          </p:spPr>
        </p:cxnSp>
        <p:cxnSp>
          <p:nvCxnSpPr>
            <p:cNvPr id="250" name="Google Shape;250;p18"/>
            <p:cNvCxnSpPr/>
            <p:nvPr/>
          </p:nvCxnSpPr>
          <p:spPr>
            <a:xfrm rot="10800000">
              <a:off x="4953000" y="6091237"/>
              <a:ext cx="2435225" cy="0"/>
            </a:xfrm>
            <a:prstGeom prst="straightConnector1">
              <a:avLst/>
            </a:prstGeom>
            <a:noFill/>
            <a:ln w="9525" cap="flat" cmpd="sng">
              <a:solidFill>
                <a:srgbClr val="D6D9DB"/>
              </a:solidFill>
              <a:prstDash val="solid"/>
              <a:miter lim="800000"/>
              <a:headEnd type="none" w="med" len="med"/>
              <a:tailEnd type="none" w="med" len="med"/>
            </a:ln>
          </p:spPr>
        </p:cxnSp>
        <p:cxnSp>
          <p:nvCxnSpPr>
            <p:cNvPr id="251" name="Google Shape;251;p18"/>
            <p:cNvCxnSpPr/>
            <p:nvPr/>
          </p:nvCxnSpPr>
          <p:spPr>
            <a:xfrm rot="10800000">
              <a:off x="4953000" y="6118225"/>
              <a:ext cx="2435225" cy="0"/>
            </a:xfrm>
            <a:prstGeom prst="straightConnector1">
              <a:avLst/>
            </a:prstGeom>
            <a:noFill/>
            <a:ln w="9525" cap="flat" cmpd="sng">
              <a:solidFill>
                <a:srgbClr val="D6D9DB"/>
              </a:solidFill>
              <a:prstDash val="solid"/>
              <a:miter lim="800000"/>
              <a:headEnd type="none" w="med" len="med"/>
              <a:tailEnd type="none" w="med" len="med"/>
            </a:ln>
          </p:spPr>
        </p:cxnSp>
        <p:cxnSp>
          <p:nvCxnSpPr>
            <p:cNvPr id="252" name="Google Shape;252;p18"/>
            <p:cNvCxnSpPr/>
            <p:nvPr/>
          </p:nvCxnSpPr>
          <p:spPr>
            <a:xfrm rot="10800000">
              <a:off x="4953000" y="6146800"/>
              <a:ext cx="2435225" cy="0"/>
            </a:xfrm>
            <a:prstGeom prst="straightConnector1">
              <a:avLst/>
            </a:prstGeom>
            <a:noFill/>
            <a:ln w="9525" cap="flat" cmpd="sng">
              <a:solidFill>
                <a:srgbClr val="D6D9DB"/>
              </a:solidFill>
              <a:prstDash val="solid"/>
              <a:miter lim="800000"/>
              <a:headEnd type="none" w="med" len="med"/>
              <a:tailEnd type="none" w="med" len="med"/>
            </a:ln>
          </p:spPr>
        </p:cxnSp>
        <p:cxnSp>
          <p:nvCxnSpPr>
            <p:cNvPr id="253" name="Google Shape;253;p18"/>
            <p:cNvCxnSpPr/>
            <p:nvPr/>
          </p:nvCxnSpPr>
          <p:spPr>
            <a:xfrm rot="10800000">
              <a:off x="4953000" y="6173787"/>
              <a:ext cx="2435225" cy="0"/>
            </a:xfrm>
            <a:prstGeom prst="straightConnector1">
              <a:avLst/>
            </a:prstGeom>
            <a:noFill/>
            <a:ln w="9525" cap="flat" cmpd="sng">
              <a:solidFill>
                <a:srgbClr val="D6D9DB"/>
              </a:solidFill>
              <a:prstDash val="solid"/>
              <a:miter lim="800000"/>
              <a:headEnd type="none" w="med" len="med"/>
              <a:tailEnd type="none" w="med" len="med"/>
            </a:ln>
          </p:spPr>
        </p:cxnSp>
        <p:cxnSp>
          <p:nvCxnSpPr>
            <p:cNvPr id="254" name="Google Shape;254;p18"/>
            <p:cNvCxnSpPr/>
            <p:nvPr/>
          </p:nvCxnSpPr>
          <p:spPr>
            <a:xfrm rot="10800000">
              <a:off x="4953000" y="6200775"/>
              <a:ext cx="2435225" cy="0"/>
            </a:xfrm>
            <a:prstGeom prst="straightConnector1">
              <a:avLst/>
            </a:prstGeom>
            <a:noFill/>
            <a:ln w="9525" cap="flat" cmpd="sng">
              <a:solidFill>
                <a:srgbClr val="D6D9DB"/>
              </a:solidFill>
              <a:prstDash val="solid"/>
              <a:miter lim="800000"/>
              <a:headEnd type="none" w="med" len="med"/>
              <a:tailEnd type="none" w="med" len="med"/>
            </a:ln>
          </p:spPr>
        </p:cxnSp>
        <p:sp>
          <p:nvSpPr>
            <p:cNvPr id="255" name="Google Shape;255;p18"/>
            <p:cNvSpPr/>
            <p:nvPr/>
          </p:nvSpPr>
          <p:spPr>
            <a:xfrm>
              <a:off x="4926012" y="5589587"/>
              <a:ext cx="2454275" cy="674687"/>
            </a:xfrm>
            <a:custGeom>
              <a:avLst/>
              <a:gdLst/>
              <a:ahLst/>
              <a:cxnLst/>
              <a:rect l="l" t="t" r="r" b="b"/>
              <a:pathLst>
                <a:path w="626" h="172" extrusionOk="0">
                  <a:moveTo>
                    <a:pt x="626" y="172"/>
                  </a:moveTo>
                  <a:cubicBezTo>
                    <a:pt x="43" y="172"/>
                    <a:pt x="43" y="172"/>
                    <a:pt x="43" y="172"/>
                  </a:cubicBezTo>
                  <a:cubicBezTo>
                    <a:pt x="19" y="172"/>
                    <a:pt x="0" y="153"/>
                    <a:pt x="0" y="130"/>
                  </a:cubicBezTo>
                  <a:cubicBezTo>
                    <a:pt x="0" y="42"/>
                    <a:pt x="0" y="42"/>
                    <a:pt x="0" y="42"/>
                  </a:cubicBezTo>
                  <a:cubicBezTo>
                    <a:pt x="0" y="19"/>
                    <a:pt x="19" y="0"/>
                    <a:pt x="43" y="0"/>
                  </a:cubicBezTo>
                  <a:cubicBezTo>
                    <a:pt x="626" y="0"/>
                    <a:pt x="626" y="0"/>
                    <a:pt x="626" y="0"/>
                  </a:cubicBezTo>
                </a:path>
              </a:pathLst>
            </a:custGeom>
            <a:noFill/>
            <a:ln w="85725" cap="rnd" cmpd="sng">
              <a:solidFill>
                <a:srgbClr val="065280"/>
              </a:solidFill>
              <a:prstDash val="solid"/>
              <a:miter lim="524288"/>
              <a:headEnd type="none" w="sm" len="sm"/>
              <a:tailEnd type="none" w="sm" len="sm"/>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grpSp>
        <p:nvGrpSpPr>
          <p:cNvPr id="7" name="Группа 6">
            <a:extLst>
              <a:ext uri="{FF2B5EF4-FFF2-40B4-BE49-F238E27FC236}">
                <a16:creationId xmlns:a16="http://schemas.microsoft.com/office/drawing/2014/main" id="{2D46301E-2AC2-2C4E-8322-751CEF8A574E}"/>
              </a:ext>
            </a:extLst>
          </p:cNvPr>
          <p:cNvGrpSpPr/>
          <p:nvPr/>
        </p:nvGrpSpPr>
        <p:grpSpPr>
          <a:xfrm>
            <a:off x="4643437" y="4816475"/>
            <a:ext cx="2462213" cy="674687"/>
            <a:chOff x="4643437" y="4816475"/>
            <a:chExt cx="2462213" cy="674687"/>
          </a:xfrm>
        </p:grpSpPr>
        <p:cxnSp>
          <p:nvCxnSpPr>
            <p:cNvPr id="256" name="Google Shape;256;p18"/>
            <p:cNvCxnSpPr/>
            <p:nvPr/>
          </p:nvCxnSpPr>
          <p:spPr>
            <a:xfrm rot="10800000">
              <a:off x="4670425" y="4883150"/>
              <a:ext cx="2435225" cy="0"/>
            </a:xfrm>
            <a:prstGeom prst="straightConnector1">
              <a:avLst/>
            </a:prstGeom>
            <a:noFill/>
            <a:ln w="9525" cap="flat" cmpd="sng">
              <a:solidFill>
                <a:srgbClr val="D6D9DB"/>
              </a:solidFill>
              <a:prstDash val="solid"/>
              <a:miter lim="800000"/>
              <a:headEnd type="none" w="med" len="med"/>
              <a:tailEnd type="none" w="med" len="med"/>
            </a:ln>
          </p:spPr>
        </p:cxnSp>
        <p:cxnSp>
          <p:nvCxnSpPr>
            <p:cNvPr id="257" name="Google Shape;257;p18"/>
            <p:cNvCxnSpPr/>
            <p:nvPr/>
          </p:nvCxnSpPr>
          <p:spPr>
            <a:xfrm rot="10800000">
              <a:off x="4670425" y="4910137"/>
              <a:ext cx="2435225" cy="0"/>
            </a:xfrm>
            <a:prstGeom prst="straightConnector1">
              <a:avLst/>
            </a:prstGeom>
            <a:noFill/>
            <a:ln w="9525" cap="flat" cmpd="sng">
              <a:solidFill>
                <a:srgbClr val="D6D9DB"/>
              </a:solidFill>
              <a:prstDash val="solid"/>
              <a:miter lim="800000"/>
              <a:headEnd type="none" w="med" len="med"/>
              <a:tailEnd type="none" w="med" len="med"/>
            </a:ln>
          </p:spPr>
        </p:cxnSp>
        <p:cxnSp>
          <p:nvCxnSpPr>
            <p:cNvPr id="258" name="Google Shape;258;p18"/>
            <p:cNvCxnSpPr/>
            <p:nvPr/>
          </p:nvCxnSpPr>
          <p:spPr>
            <a:xfrm rot="10800000">
              <a:off x="4670425" y="4937125"/>
              <a:ext cx="2435225" cy="0"/>
            </a:xfrm>
            <a:prstGeom prst="straightConnector1">
              <a:avLst/>
            </a:prstGeom>
            <a:noFill/>
            <a:ln w="9525" cap="flat" cmpd="sng">
              <a:solidFill>
                <a:srgbClr val="D6D9DB"/>
              </a:solidFill>
              <a:prstDash val="solid"/>
              <a:miter lim="800000"/>
              <a:headEnd type="none" w="med" len="med"/>
              <a:tailEnd type="none" w="med" len="med"/>
            </a:ln>
          </p:spPr>
        </p:cxnSp>
        <p:cxnSp>
          <p:nvCxnSpPr>
            <p:cNvPr id="259" name="Google Shape;259;p18"/>
            <p:cNvCxnSpPr/>
            <p:nvPr/>
          </p:nvCxnSpPr>
          <p:spPr>
            <a:xfrm rot="10800000">
              <a:off x="4670425" y="4965700"/>
              <a:ext cx="2435225" cy="0"/>
            </a:xfrm>
            <a:prstGeom prst="straightConnector1">
              <a:avLst/>
            </a:prstGeom>
            <a:noFill/>
            <a:ln w="9525" cap="flat" cmpd="sng">
              <a:solidFill>
                <a:srgbClr val="D6D9DB"/>
              </a:solidFill>
              <a:prstDash val="solid"/>
              <a:miter lim="800000"/>
              <a:headEnd type="none" w="med" len="med"/>
              <a:tailEnd type="none" w="med" len="med"/>
            </a:ln>
          </p:spPr>
        </p:cxnSp>
        <p:cxnSp>
          <p:nvCxnSpPr>
            <p:cNvPr id="260" name="Google Shape;260;p18"/>
            <p:cNvCxnSpPr/>
            <p:nvPr/>
          </p:nvCxnSpPr>
          <p:spPr>
            <a:xfrm rot="10800000">
              <a:off x="4670425" y="4992687"/>
              <a:ext cx="2435225" cy="0"/>
            </a:xfrm>
            <a:prstGeom prst="straightConnector1">
              <a:avLst/>
            </a:prstGeom>
            <a:noFill/>
            <a:ln w="9525" cap="flat" cmpd="sng">
              <a:solidFill>
                <a:srgbClr val="D6D9DB"/>
              </a:solidFill>
              <a:prstDash val="solid"/>
              <a:miter lim="800000"/>
              <a:headEnd type="none" w="med" len="med"/>
              <a:tailEnd type="none" w="med" len="med"/>
            </a:ln>
          </p:spPr>
        </p:cxnSp>
        <p:cxnSp>
          <p:nvCxnSpPr>
            <p:cNvPr id="261" name="Google Shape;261;p18"/>
            <p:cNvCxnSpPr/>
            <p:nvPr/>
          </p:nvCxnSpPr>
          <p:spPr>
            <a:xfrm rot="10800000">
              <a:off x="4670425" y="5019675"/>
              <a:ext cx="2435225" cy="0"/>
            </a:xfrm>
            <a:prstGeom prst="straightConnector1">
              <a:avLst/>
            </a:prstGeom>
            <a:noFill/>
            <a:ln w="9525" cap="flat" cmpd="sng">
              <a:solidFill>
                <a:srgbClr val="D6D9DB"/>
              </a:solidFill>
              <a:prstDash val="solid"/>
              <a:miter lim="800000"/>
              <a:headEnd type="none" w="med" len="med"/>
              <a:tailEnd type="none" w="med" len="med"/>
            </a:ln>
          </p:spPr>
        </p:cxnSp>
        <p:cxnSp>
          <p:nvCxnSpPr>
            <p:cNvPr id="262" name="Google Shape;262;p18"/>
            <p:cNvCxnSpPr/>
            <p:nvPr/>
          </p:nvCxnSpPr>
          <p:spPr>
            <a:xfrm rot="10800000">
              <a:off x="4670425" y="5048250"/>
              <a:ext cx="2435225" cy="0"/>
            </a:xfrm>
            <a:prstGeom prst="straightConnector1">
              <a:avLst/>
            </a:prstGeom>
            <a:noFill/>
            <a:ln w="9525" cap="flat" cmpd="sng">
              <a:solidFill>
                <a:srgbClr val="D6D9DB"/>
              </a:solidFill>
              <a:prstDash val="solid"/>
              <a:miter lim="800000"/>
              <a:headEnd type="none" w="med" len="med"/>
              <a:tailEnd type="none" w="med" len="med"/>
            </a:ln>
          </p:spPr>
        </p:cxnSp>
        <p:cxnSp>
          <p:nvCxnSpPr>
            <p:cNvPr id="263" name="Google Shape;263;p18"/>
            <p:cNvCxnSpPr/>
            <p:nvPr/>
          </p:nvCxnSpPr>
          <p:spPr>
            <a:xfrm rot="10800000">
              <a:off x="4670425" y="5075237"/>
              <a:ext cx="2435225" cy="0"/>
            </a:xfrm>
            <a:prstGeom prst="straightConnector1">
              <a:avLst/>
            </a:prstGeom>
            <a:noFill/>
            <a:ln w="9525" cap="flat" cmpd="sng">
              <a:solidFill>
                <a:srgbClr val="D6D9DB"/>
              </a:solidFill>
              <a:prstDash val="solid"/>
              <a:miter lim="800000"/>
              <a:headEnd type="none" w="med" len="med"/>
              <a:tailEnd type="none" w="med" len="med"/>
            </a:ln>
          </p:spPr>
        </p:cxnSp>
        <p:cxnSp>
          <p:nvCxnSpPr>
            <p:cNvPr id="264" name="Google Shape;264;p18"/>
            <p:cNvCxnSpPr/>
            <p:nvPr/>
          </p:nvCxnSpPr>
          <p:spPr>
            <a:xfrm rot="10800000">
              <a:off x="4670425" y="5099050"/>
              <a:ext cx="2435225" cy="0"/>
            </a:xfrm>
            <a:prstGeom prst="straightConnector1">
              <a:avLst/>
            </a:prstGeom>
            <a:noFill/>
            <a:ln w="9525" cap="flat" cmpd="sng">
              <a:solidFill>
                <a:srgbClr val="D6D9DB"/>
              </a:solidFill>
              <a:prstDash val="solid"/>
              <a:miter lim="800000"/>
              <a:headEnd type="none" w="med" len="med"/>
              <a:tailEnd type="none" w="med" len="med"/>
            </a:ln>
          </p:spPr>
        </p:cxnSp>
        <p:cxnSp>
          <p:nvCxnSpPr>
            <p:cNvPr id="265" name="Google Shape;265;p18"/>
            <p:cNvCxnSpPr/>
            <p:nvPr/>
          </p:nvCxnSpPr>
          <p:spPr>
            <a:xfrm rot="10800000">
              <a:off x="4670425" y="5126037"/>
              <a:ext cx="2435225" cy="0"/>
            </a:xfrm>
            <a:prstGeom prst="straightConnector1">
              <a:avLst/>
            </a:prstGeom>
            <a:noFill/>
            <a:ln w="9525" cap="flat" cmpd="sng">
              <a:solidFill>
                <a:srgbClr val="D6D9DB"/>
              </a:solidFill>
              <a:prstDash val="solid"/>
              <a:miter lim="800000"/>
              <a:headEnd type="none" w="med" len="med"/>
              <a:tailEnd type="none" w="med" len="med"/>
            </a:ln>
          </p:spPr>
        </p:cxnSp>
        <p:cxnSp>
          <p:nvCxnSpPr>
            <p:cNvPr id="266" name="Google Shape;266;p18"/>
            <p:cNvCxnSpPr/>
            <p:nvPr/>
          </p:nvCxnSpPr>
          <p:spPr>
            <a:xfrm rot="10800000">
              <a:off x="4670425" y="5153025"/>
              <a:ext cx="2435225" cy="0"/>
            </a:xfrm>
            <a:prstGeom prst="straightConnector1">
              <a:avLst/>
            </a:prstGeom>
            <a:noFill/>
            <a:ln w="9525" cap="flat" cmpd="sng">
              <a:solidFill>
                <a:srgbClr val="D6D9DB"/>
              </a:solidFill>
              <a:prstDash val="solid"/>
              <a:miter lim="800000"/>
              <a:headEnd type="none" w="med" len="med"/>
              <a:tailEnd type="none" w="med" len="med"/>
            </a:ln>
          </p:spPr>
        </p:cxnSp>
        <p:cxnSp>
          <p:nvCxnSpPr>
            <p:cNvPr id="267" name="Google Shape;267;p18"/>
            <p:cNvCxnSpPr/>
            <p:nvPr/>
          </p:nvCxnSpPr>
          <p:spPr>
            <a:xfrm rot="10800000">
              <a:off x="4670425" y="5181600"/>
              <a:ext cx="2435225" cy="0"/>
            </a:xfrm>
            <a:prstGeom prst="straightConnector1">
              <a:avLst/>
            </a:prstGeom>
            <a:noFill/>
            <a:ln w="9525" cap="flat" cmpd="sng">
              <a:solidFill>
                <a:srgbClr val="D6D9DB"/>
              </a:solidFill>
              <a:prstDash val="solid"/>
              <a:miter lim="800000"/>
              <a:headEnd type="none" w="med" len="med"/>
              <a:tailEnd type="none" w="med" len="med"/>
            </a:ln>
          </p:spPr>
        </p:cxnSp>
        <p:cxnSp>
          <p:nvCxnSpPr>
            <p:cNvPr id="268" name="Google Shape;268;p18"/>
            <p:cNvCxnSpPr/>
            <p:nvPr/>
          </p:nvCxnSpPr>
          <p:spPr>
            <a:xfrm rot="10800000">
              <a:off x="4670425" y="5208587"/>
              <a:ext cx="2435225" cy="0"/>
            </a:xfrm>
            <a:prstGeom prst="straightConnector1">
              <a:avLst/>
            </a:prstGeom>
            <a:noFill/>
            <a:ln w="9525" cap="flat" cmpd="sng">
              <a:solidFill>
                <a:srgbClr val="D6D9DB"/>
              </a:solidFill>
              <a:prstDash val="solid"/>
              <a:miter lim="800000"/>
              <a:headEnd type="none" w="med" len="med"/>
              <a:tailEnd type="none" w="med" len="med"/>
            </a:ln>
          </p:spPr>
        </p:cxnSp>
        <p:cxnSp>
          <p:nvCxnSpPr>
            <p:cNvPr id="269" name="Google Shape;269;p18"/>
            <p:cNvCxnSpPr/>
            <p:nvPr/>
          </p:nvCxnSpPr>
          <p:spPr>
            <a:xfrm rot="10800000">
              <a:off x="4670425" y="5235575"/>
              <a:ext cx="2435225" cy="0"/>
            </a:xfrm>
            <a:prstGeom prst="straightConnector1">
              <a:avLst/>
            </a:prstGeom>
            <a:noFill/>
            <a:ln w="9525" cap="flat" cmpd="sng">
              <a:solidFill>
                <a:srgbClr val="D6D9DB"/>
              </a:solidFill>
              <a:prstDash val="solid"/>
              <a:miter lim="800000"/>
              <a:headEnd type="none" w="med" len="med"/>
              <a:tailEnd type="none" w="med" len="med"/>
            </a:ln>
          </p:spPr>
        </p:cxnSp>
        <p:cxnSp>
          <p:nvCxnSpPr>
            <p:cNvPr id="270" name="Google Shape;270;p18"/>
            <p:cNvCxnSpPr/>
            <p:nvPr/>
          </p:nvCxnSpPr>
          <p:spPr>
            <a:xfrm rot="10800000">
              <a:off x="4670425" y="5264150"/>
              <a:ext cx="2435225" cy="0"/>
            </a:xfrm>
            <a:prstGeom prst="straightConnector1">
              <a:avLst/>
            </a:prstGeom>
            <a:noFill/>
            <a:ln w="9525" cap="flat" cmpd="sng">
              <a:solidFill>
                <a:srgbClr val="D6D9DB"/>
              </a:solidFill>
              <a:prstDash val="solid"/>
              <a:miter lim="800000"/>
              <a:headEnd type="none" w="med" len="med"/>
              <a:tailEnd type="none" w="med" len="med"/>
            </a:ln>
          </p:spPr>
        </p:cxnSp>
        <p:cxnSp>
          <p:nvCxnSpPr>
            <p:cNvPr id="271" name="Google Shape;271;p18"/>
            <p:cNvCxnSpPr/>
            <p:nvPr/>
          </p:nvCxnSpPr>
          <p:spPr>
            <a:xfrm rot="10800000">
              <a:off x="4670425" y="5291137"/>
              <a:ext cx="2435225" cy="0"/>
            </a:xfrm>
            <a:prstGeom prst="straightConnector1">
              <a:avLst/>
            </a:prstGeom>
            <a:noFill/>
            <a:ln w="9525" cap="flat" cmpd="sng">
              <a:solidFill>
                <a:srgbClr val="D6D9DB"/>
              </a:solidFill>
              <a:prstDash val="solid"/>
              <a:miter lim="800000"/>
              <a:headEnd type="none" w="med" len="med"/>
              <a:tailEnd type="none" w="med" len="med"/>
            </a:ln>
          </p:spPr>
        </p:cxnSp>
        <p:cxnSp>
          <p:nvCxnSpPr>
            <p:cNvPr id="272" name="Google Shape;272;p18"/>
            <p:cNvCxnSpPr/>
            <p:nvPr/>
          </p:nvCxnSpPr>
          <p:spPr>
            <a:xfrm rot="10800000">
              <a:off x="4670425" y="5318125"/>
              <a:ext cx="2435225" cy="0"/>
            </a:xfrm>
            <a:prstGeom prst="straightConnector1">
              <a:avLst/>
            </a:prstGeom>
            <a:noFill/>
            <a:ln w="9525" cap="flat" cmpd="sng">
              <a:solidFill>
                <a:srgbClr val="D6D9DB"/>
              </a:solidFill>
              <a:prstDash val="solid"/>
              <a:miter lim="800000"/>
              <a:headEnd type="none" w="med" len="med"/>
              <a:tailEnd type="none" w="med" len="med"/>
            </a:ln>
          </p:spPr>
        </p:cxnSp>
        <p:cxnSp>
          <p:nvCxnSpPr>
            <p:cNvPr id="273" name="Google Shape;273;p18"/>
            <p:cNvCxnSpPr/>
            <p:nvPr/>
          </p:nvCxnSpPr>
          <p:spPr>
            <a:xfrm rot="10800000">
              <a:off x="4670425" y="5345112"/>
              <a:ext cx="2435225" cy="0"/>
            </a:xfrm>
            <a:prstGeom prst="straightConnector1">
              <a:avLst/>
            </a:prstGeom>
            <a:noFill/>
            <a:ln w="9525" cap="flat" cmpd="sng">
              <a:solidFill>
                <a:srgbClr val="D6D9DB"/>
              </a:solidFill>
              <a:prstDash val="solid"/>
              <a:miter lim="800000"/>
              <a:headEnd type="none" w="med" len="med"/>
              <a:tailEnd type="none" w="med" len="med"/>
            </a:ln>
          </p:spPr>
        </p:cxnSp>
        <p:cxnSp>
          <p:nvCxnSpPr>
            <p:cNvPr id="274" name="Google Shape;274;p18"/>
            <p:cNvCxnSpPr/>
            <p:nvPr/>
          </p:nvCxnSpPr>
          <p:spPr>
            <a:xfrm rot="10800000">
              <a:off x="4670425" y="5373687"/>
              <a:ext cx="2435225" cy="0"/>
            </a:xfrm>
            <a:prstGeom prst="straightConnector1">
              <a:avLst/>
            </a:prstGeom>
            <a:noFill/>
            <a:ln w="9525" cap="flat" cmpd="sng">
              <a:solidFill>
                <a:srgbClr val="D6D9DB"/>
              </a:solidFill>
              <a:prstDash val="solid"/>
              <a:miter lim="800000"/>
              <a:headEnd type="none" w="med" len="med"/>
              <a:tailEnd type="none" w="med" len="med"/>
            </a:ln>
          </p:spPr>
        </p:cxnSp>
        <p:cxnSp>
          <p:nvCxnSpPr>
            <p:cNvPr id="275" name="Google Shape;275;p18"/>
            <p:cNvCxnSpPr/>
            <p:nvPr/>
          </p:nvCxnSpPr>
          <p:spPr>
            <a:xfrm rot="10800000">
              <a:off x="4670425" y="5400675"/>
              <a:ext cx="2435225" cy="0"/>
            </a:xfrm>
            <a:prstGeom prst="straightConnector1">
              <a:avLst/>
            </a:prstGeom>
            <a:noFill/>
            <a:ln w="9525" cap="flat" cmpd="sng">
              <a:solidFill>
                <a:srgbClr val="D6D9DB"/>
              </a:solidFill>
              <a:prstDash val="solid"/>
              <a:miter lim="800000"/>
              <a:headEnd type="none" w="med" len="med"/>
              <a:tailEnd type="none" w="med" len="med"/>
            </a:ln>
          </p:spPr>
        </p:cxnSp>
        <p:cxnSp>
          <p:nvCxnSpPr>
            <p:cNvPr id="276" name="Google Shape;276;p18"/>
            <p:cNvCxnSpPr/>
            <p:nvPr/>
          </p:nvCxnSpPr>
          <p:spPr>
            <a:xfrm rot="10800000">
              <a:off x="4670425" y="5427662"/>
              <a:ext cx="2435225" cy="0"/>
            </a:xfrm>
            <a:prstGeom prst="straightConnector1">
              <a:avLst/>
            </a:prstGeom>
            <a:noFill/>
            <a:ln w="9525" cap="flat" cmpd="sng">
              <a:solidFill>
                <a:srgbClr val="D6D9DB"/>
              </a:solidFill>
              <a:prstDash val="solid"/>
              <a:miter lim="800000"/>
              <a:headEnd type="none" w="med" len="med"/>
              <a:tailEnd type="none" w="med" len="med"/>
            </a:ln>
          </p:spPr>
        </p:cxnSp>
        <p:sp>
          <p:nvSpPr>
            <p:cNvPr id="277" name="Google Shape;277;p18"/>
            <p:cNvSpPr/>
            <p:nvPr/>
          </p:nvSpPr>
          <p:spPr>
            <a:xfrm>
              <a:off x="4643437" y="4816475"/>
              <a:ext cx="2454275" cy="674687"/>
            </a:xfrm>
            <a:custGeom>
              <a:avLst/>
              <a:gdLst/>
              <a:ahLst/>
              <a:cxnLst/>
              <a:rect l="l" t="t" r="r" b="b"/>
              <a:pathLst>
                <a:path w="626" h="172" extrusionOk="0">
                  <a:moveTo>
                    <a:pt x="626" y="172"/>
                  </a:moveTo>
                  <a:cubicBezTo>
                    <a:pt x="43" y="172"/>
                    <a:pt x="43" y="172"/>
                    <a:pt x="43" y="172"/>
                  </a:cubicBezTo>
                  <a:cubicBezTo>
                    <a:pt x="19" y="172"/>
                    <a:pt x="0" y="153"/>
                    <a:pt x="0" y="130"/>
                  </a:cubicBezTo>
                  <a:cubicBezTo>
                    <a:pt x="0" y="42"/>
                    <a:pt x="0" y="42"/>
                    <a:pt x="0" y="42"/>
                  </a:cubicBezTo>
                  <a:cubicBezTo>
                    <a:pt x="0" y="19"/>
                    <a:pt x="19" y="0"/>
                    <a:pt x="43" y="0"/>
                  </a:cubicBezTo>
                  <a:cubicBezTo>
                    <a:pt x="626" y="0"/>
                    <a:pt x="626" y="0"/>
                    <a:pt x="626" y="0"/>
                  </a:cubicBezTo>
                </a:path>
              </a:pathLst>
            </a:custGeom>
            <a:noFill/>
            <a:ln w="85725" cap="rnd" cmpd="sng">
              <a:solidFill>
                <a:srgbClr val="34B2E3"/>
              </a:solidFill>
              <a:prstDash val="solid"/>
              <a:miter lim="524288"/>
              <a:headEnd type="none" w="sm" len="sm"/>
              <a:tailEnd type="none" w="sm" len="sm"/>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grpSp>
        <p:nvGrpSpPr>
          <p:cNvPr id="3" name="Group 2">
            <a:extLst>
              <a:ext uri="{FF2B5EF4-FFF2-40B4-BE49-F238E27FC236}">
                <a16:creationId xmlns:a16="http://schemas.microsoft.com/office/drawing/2014/main" id="{769E73F2-FFBB-F148-802D-93DDAD4EE7A7}"/>
              </a:ext>
            </a:extLst>
          </p:cNvPr>
          <p:cNvGrpSpPr/>
          <p:nvPr/>
        </p:nvGrpSpPr>
        <p:grpSpPr>
          <a:xfrm>
            <a:off x="5099050" y="4043362"/>
            <a:ext cx="2462212" cy="677862"/>
            <a:chOff x="5099050" y="4043362"/>
            <a:chExt cx="2462212" cy="677862"/>
          </a:xfrm>
        </p:grpSpPr>
        <p:cxnSp>
          <p:nvCxnSpPr>
            <p:cNvPr id="278" name="Google Shape;278;p18"/>
            <p:cNvCxnSpPr/>
            <p:nvPr/>
          </p:nvCxnSpPr>
          <p:spPr>
            <a:xfrm rot="10800000">
              <a:off x="5126037" y="4110037"/>
              <a:ext cx="2435225" cy="0"/>
            </a:xfrm>
            <a:prstGeom prst="straightConnector1">
              <a:avLst/>
            </a:prstGeom>
            <a:noFill/>
            <a:ln w="9525" cap="flat" cmpd="sng">
              <a:solidFill>
                <a:srgbClr val="D6D9DB"/>
              </a:solidFill>
              <a:prstDash val="solid"/>
              <a:miter lim="800000"/>
              <a:headEnd type="none" w="med" len="med"/>
              <a:tailEnd type="none" w="med" len="med"/>
            </a:ln>
          </p:spPr>
        </p:cxnSp>
        <p:cxnSp>
          <p:nvCxnSpPr>
            <p:cNvPr id="279" name="Google Shape;279;p18"/>
            <p:cNvCxnSpPr/>
            <p:nvPr/>
          </p:nvCxnSpPr>
          <p:spPr>
            <a:xfrm rot="10800000">
              <a:off x="5126037" y="4137025"/>
              <a:ext cx="2435225" cy="0"/>
            </a:xfrm>
            <a:prstGeom prst="straightConnector1">
              <a:avLst/>
            </a:prstGeom>
            <a:noFill/>
            <a:ln w="9525" cap="flat" cmpd="sng">
              <a:solidFill>
                <a:srgbClr val="D6D9DB"/>
              </a:solidFill>
              <a:prstDash val="solid"/>
              <a:miter lim="800000"/>
              <a:headEnd type="none" w="med" len="med"/>
              <a:tailEnd type="none" w="med" len="med"/>
            </a:ln>
          </p:spPr>
        </p:cxnSp>
        <p:cxnSp>
          <p:nvCxnSpPr>
            <p:cNvPr id="280" name="Google Shape;280;p18"/>
            <p:cNvCxnSpPr/>
            <p:nvPr/>
          </p:nvCxnSpPr>
          <p:spPr>
            <a:xfrm rot="10800000">
              <a:off x="5126037" y="4164012"/>
              <a:ext cx="2435225" cy="0"/>
            </a:xfrm>
            <a:prstGeom prst="straightConnector1">
              <a:avLst/>
            </a:prstGeom>
            <a:noFill/>
            <a:ln w="9525" cap="flat" cmpd="sng">
              <a:solidFill>
                <a:srgbClr val="D6D9DB"/>
              </a:solidFill>
              <a:prstDash val="solid"/>
              <a:miter lim="800000"/>
              <a:headEnd type="none" w="med" len="med"/>
              <a:tailEnd type="none" w="med" len="med"/>
            </a:ln>
          </p:spPr>
        </p:cxnSp>
        <p:cxnSp>
          <p:nvCxnSpPr>
            <p:cNvPr id="281" name="Google Shape;281;p18"/>
            <p:cNvCxnSpPr/>
            <p:nvPr/>
          </p:nvCxnSpPr>
          <p:spPr>
            <a:xfrm rot="10800000">
              <a:off x="5126037" y="4192587"/>
              <a:ext cx="2435225" cy="0"/>
            </a:xfrm>
            <a:prstGeom prst="straightConnector1">
              <a:avLst/>
            </a:prstGeom>
            <a:noFill/>
            <a:ln w="9525" cap="flat" cmpd="sng">
              <a:solidFill>
                <a:srgbClr val="D6D9DB"/>
              </a:solidFill>
              <a:prstDash val="solid"/>
              <a:miter lim="800000"/>
              <a:headEnd type="none" w="med" len="med"/>
              <a:tailEnd type="none" w="med" len="med"/>
            </a:ln>
          </p:spPr>
        </p:cxnSp>
        <p:cxnSp>
          <p:nvCxnSpPr>
            <p:cNvPr id="282" name="Google Shape;282;p18"/>
            <p:cNvCxnSpPr/>
            <p:nvPr/>
          </p:nvCxnSpPr>
          <p:spPr>
            <a:xfrm rot="10800000">
              <a:off x="5126037" y="4219575"/>
              <a:ext cx="2435225" cy="0"/>
            </a:xfrm>
            <a:prstGeom prst="straightConnector1">
              <a:avLst/>
            </a:prstGeom>
            <a:noFill/>
            <a:ln w="9525" cap="flat" cmpd="sng">
              <a:solidFill>
                <a:srgbClr val="D6D9DB"/>
              </a:solidFill>
              <a:prstDash val="solid"/>
              <a:miter lim="800000"/>
              <a:headEnd type="none" w="med" len="med"/>
              <a:tailEnd type="none" w="med" len="med"/>
            </a:ln>
          </p:spPr>
        </p:cxnSp>
        <p:cxnSp>
          <p:nvCxnSpPr>
            <p:cNvPr id="283" name="Google Shape;283;p18"/>
            <p:cNvCxnSpPr/>
            <p:nvPr/>
          </p:nvCxnSpPr>
          <p:spPr>
            <a:xfrm rot="10800000">
              <a:off x="5126037" y="4246562"/>
              <a:ext cx="2435225" cy="0"/>
            </a:xfrm>
            <a:prstGeom prst="straightConnector1">
              <a:avLst/>
            </a:prstGeom>
            <a:noFill/>
            <a:ln w="9525" cap="flat" cmpd="sng">
              <a:solidFill>
                <a:srgbClr val="D6D9DB"/>
              </a:solidFill>
              <a:prstDash val="solid"/>
              <a:miter lim="800000"/>
              <a:headEnd type="none" w="med" len="med"/>
              <a:tailEnd type="none" w="med" len="med"/>
            </a:ln>
          </p:spPr>
        </p:cxnSp>
        <p:cxnSp>
          <p:nvCxnSpPr>
            <p:cNvPr id="284" name="Google Shape;284;p18"/>
            <p:cNvCxnSpPr/>
            <p:nvPr/>
          </p:nvCxnSpPr>
          <p:spPr>
            <a:xfrm rot="10800000">
              <a:off x="5126037" y="4275137"/>
              <a:ext cx="2435225" cy="0"/>
            </a:xfrm>
            <a:prstGeom prst="straightConnector1">
              <a:avLst/>
            </a:prstGeom>
            <a:noFill/>
            <a:ln w="9525" cap="flat" cmpd="sng">
              <a:solidFill>
                <a:srgbClr val="D6D9DB"/>
              </a:solidFill>
              <a:prstDash val="solid"/>
              <a:miter lim="800000"/>
              <a:headEnd type="none" w="med" len="med"/>
              <a:tailEnd type="none" w="med" len="med"/>
            </a:ln>
          </p:spPr>
        </p:cxnSp>
        <p:cxnSp>
          <p:nvCxnSpPr>
            <p:cNvPr id="285" name="Google Shape;285;p18"/>
            <p:cNvCxnSpPr/>
            <p:nvPr/>
          </p:nvCxnSpPr>
          <p:spPr>
            <a:xfrm rot="10800000">
              <a:off x="5126037" y="4302125"/>
              <a:ext cx="2435225" cy="0"/>
            </a:xfrm>
            <a:prstGeom prst="straightConnector1">
              <a:avLst/>
            </a:prstGeom>
            <a:noFill/>
            <a:ln w="9525" cap="flat" cmpd="sng">
              <a:solidFill>
                <a:srgbClr val="D6D9DB"/>
              </a:solidFill>
              <a:prstDash val="solid"/>
              <a:miter lim="800000"/>
              <a:headEnd type="none" w="med" len="med"/>
              <a:tailEnd type="none" w="med" len="med"/>
            </a:ln>
          </p:spPr>
        </p:cxnSp>
        <p:cxnSp>
          <p:nvCxnSpPr>
            <p:cNvPr id="286" name="Google Shape;286;p18"/>
            <p:cNvCxnSpPr/>
            <p:nvPr/>
          </p:nvCxnSpPr>
          <p:spPr>
            <a:xfrm rot="10800000">
              <a:off x="5126037" y="4329112"/>
              <a:ext cx="2435225" cy="0"/>
            </a:xfrm>
            <a:prstGeom prst="straightConnector1">
              <a:avLst/>
            </a:prstGeom>
            <a:noFill/>
            <a:ln w="9525" cap="flat" cmpd="sng">
              <a:solidFill>
                <a:srgbClr val="D6D9DB"/>
              </a:solidFill>
              <a:prstDash val="solid"/>
              <a:miter lim="800000"/>
              <a:headEnd type="none" w="med" len="med"/>
              <a:tailEnd type="none" w="med" len="med"/>
            </a:ln>
          </p:spPr>
        </p:cxnSp>
        <p:cxnSp>
          <p:nvCxnSpPr>
            <p:cNvPr id="287" name="Google Shape;287;p18"/>
            <p:cNvCxnSpPr/>
            <p:nvPr/>
          </p:nvCxnSpPr>
          <p:spPr>
            <a:xfrm rot="10800000">
              <a:off x="5126037" y="4357687"/>
              <a:ext cx="2435225" cy="0"/>
            </a:xfrm>
            <a:prstGeom prst="straightConnector1">
              <a:avLst/>
            </a:prstGeom>
            <a:noFill/>
            <a:ln w="9525" cap="flat" cmpd="sng">
              <a:solidFill>
                <a:srgbClr val="D6D9DB"/>
              </a:solidFill>
              <a:prstDash val="solid"/>
              <a:miter lim="800000"/>
              <a:headEnd type="none" w="med" len="med"/>
              <a:tailEnd type="none" w="med" len="med"/>
            </a:ln>
          </p:spPr>
        </p:cxnSp>
        <p:cxnSp>
          <p:nvCxnSpPr>
            <p:cNvPr id="288" name="Google Shape;288;p18"/>
            <p:cNvCxnSpPr/>
            <p:nvPr/>
          </p:nvCxnSpPr>
          <p:spPr>
            <a:xfrm rot="10800000">
              <a:off x="5126037" y="4384675"/>
              <a:ext cx="2435225" cy="0"/>
            </a:xfrm>
            <a:prstGeom prst="straightConnector1">
              <a:avLst/>
            </a:prstGeom>
            <a:noFill/>
            <a:ln w="9525" cap="flat" cmpd="sng">
              <a:solidFill>
                <a:srgbClr val="D6D9DB"/>
              </a:solidFill>
              <a:prstDash val="solid"/>
              <a:miter lim="800000"/>
              <a:headEnd type="none" w="med" len="med"/>
              <a:tailEnd type="none" w="med" len="med"/>
            </a:ln>
          </p:spPr>
        </p:cxnSp>
        <p:cxnSp>
          <p:nvCxnSpPr>
            <p:cNvPr id="289" name="Google Shape;289;p18"/>
            <p:cNvCxnSpPr/>
            <p:nvPr/>
          </p:nvCxnSpPr>
          <p:spPr>
            <a:xfrm rot="10800000">
              <a:off x="5126037" y="4411662"/>
              <a:ext cx="2435225" cy="0"/>
            </a:xfrm>
            <a:prstGeom prst="straightConnector1">
              <a:avLst/>
            </a:prstGeom>
            <a:noFill/>
            <a:ln w="9525" cap="flat" cmpd="sng">
              <a:solidFill>
                <a:srgbClr val="D6D9DB"/>
              </a:solidFill>
              <a:prstDash val="solid"/>
              <a:miter lim="800000"/>
              <a:headEnd type="none" w="med" len="med"/>
              <a:tailEnd type="none" w="med" len="med"/>
            </a:ln>
          </p:spPr>
        </p:cxnSp>
        <p:cxnSp>
          <p:nvCxnSpPr>
            <p:cNvPr id="290" name="Google Shape;290;p18"/>
            <p:cNvCxnSpPr/>
            <p:nvPr/>
          </p:nvCxnSpPr>
          <p:spPr>
            <a:xfrm rot="10800000">
              <a:off x="5126037" y="4440237"/>
              <a:ext cx="2435225" cy="0"/>
            </a:xfrm>
            <a:prstGeom prst="straightConnector1">
              <a:avLst/>
            </a:prstGeom>
            <a:noFill/>
            <a:ln w="9525" cap="flat" cmpd="sng">
              <a:solidFill>
                <a:srgbClr val="D6D9DB"/>
              </a:solidFill>
              <a:prstDash val="solid"/>
              <a:miter lim="800000"/>
              <a:headEnd type="none" w="med" len="med"/>
              <a:tailEnd type="none" w="med" len="med"/>
            </a:ln>
          </p:spPr>
        </p:cxnSp>
        <p:cxnSp>
          <p:nvCxnSpPr>
            <p:cNvPr id="291" name="Google Shape;291;p18"/>
            <p:cNvCxnSpPr/>
            <p:nvPr/>
          </p:nvCxnSpPr>
          <p:spPr>
            <a:xfrm rot="10800000">
              <a:off x="5126037" y="4462462"/>
              <a:ext cx="2435225" cy="0"/>
            </a:xfrm>
            <a:prstGeom prst="straightConnector1">
              <a:avLst/>
            </a:prstGeom>
            <a:noFill/>
            <a:ln w="9525" cap="flat" cmpd="sng">
              <a:solidFill>
                <a:srgbClr val="D6D9DB"/>
              </a:solidFill>
              <a:prstDash val="solid"/>
              <a:miter lim="800000"/>
              <a:headEnd type="none" w="med" len="med"/>
              <a:tailEnd type="none" w="med" len="med"/>
            </a:ln>
          </p:spPr>
        </p:cxnSp>
        <p:cxnSp>
          <p:nvCxnSpPr>
            <p:cNvPr id="292" name="Google Shape;292;p18"/>
            <p:cNvCxnSpPr/>
            <p:nvPr/>
          </p:nvCxnSpPr>
          <p:spPr>
            <a:xfrm rot="10800000">
              <a:off x="5126037" y="4491037"/>
              <a:ext cx="2435225" cy="0"/>
            </a:xfrm>
            <a:prstGeom prst="straightConnector1">
              <a:avLst/>
            </a:prstGeom>
            <a:noFill/>
            <a:ln w="9525" cap="flat" cmpd="sng">
              <a:solidFill>
                <a:srgbClr val="D6D9DB"/>
              </a:solidFill>
              <a:prstDash val="solid"/>
              <a:miter lim="800000"/>
              <a:headEnd type="none" w="med" len="med"/>
              <a:tailEnd type="none" w="med" len="med"/>
            </a:ln>
          </p:spPr>
        </p:cxnSp>
        <p:cxnSp>
          <p:nvCxnSpPr>
            <p:cNvPr id="293" name="Google Shape;293;p18"/>
            <p:cNvCxnSpPr/>
            <p:nvPr/>
          </p:nvCxnSpPr>
          <p:spPr>
            <a:xfrm rot="10800000">
              <a:off x="5126037" y="4518025"/>
              <a:ext cx="2435225" cy="0"/>
            </a:xfrm>
            <a:prstGeom prst="straightConnector1">
              <a:avLst/>
            </a:prstGeom>
            <a:noFill/>
            <a:ln w="9525" cap="flat" cmpd="sng">
              <a:solidFill>
                <a:srgbClr val="D6D9DB"/>
              </a:solidFill>
              <a:prstDash val="solid"/>
              <a:miter lim="800000"/>
              <a:headEnd type="none" w="med" len="med"/>
              <a:tailEnd type="none" w="med" len="med"/>
            </a:ln>
          </p:spPr>
        </p:cxnSp>
        <p:cxnSp>
          <p:nvCxnSpPr>
            <p:cNvPr id="294" name="Google Shape;294;p18"/>
            <p:cNvCxnSpPr/>
            <p:nvPr/>
          </p:nvCxnSpPr>
          <p:spPr>
            <a:xfrm rot="10800000">
              <a:off x="5126037" y="4545012"/>
              <a:ext cx="2435225" cy="0"/>
            </a:xfrm>
            <a:prstGeom prst="straightConnector1">
              <a:avLst/>
            </a:prstGeom>
            <a:noFill/>
            <a:ln w="9525" cap="flat" cmpd="sng">
              <a:solidFill>
                <a:srgbClr val="D6D9DB"/>
              </a:solidFill>
              <a:prstDash val="solid"/>
              <a:miter lim="800000"/>
              <a:headEnd type="none" w="med" len="med"/>
              <a:tailEnd type="none" w="med" len="med"/>
            </a:ln>
          </p:spPr>
        </p:cxnSp>
        <p:cxnSp>
          <p:nvCxnSpPr>
            <p:cNvPr id="295" name="Google Shape;295;p18"/>
            <p:cNvCxnSpPr/>
            <p:nvPr/>
          </p:nvCxnSpPr>
          <p:spPr>
            <a:xfrm rot="10800000">
              <a:off x="5126037" y="4573587"/>
              <a:ext cx="2435225" cy="0"/>
            </a:xfrm>
            <a:prstGeom prst="straightConnector1">
              <a:avLst/>
            </a:prstGeom>
            <a:noFill/>
            <a:ln w="9525" cap="flat" cmpd="sng">
              <a:solidFill>
                <a:srgbClr val="D6D9DB"/>
              </a:solidFill>
              <a:prstDash val="solid"/>
              <a:miter lim="800000"/>
              <a:headEnd type="none" w="med" len="med"/>
              <a:tailEnd type="none" w="med" len="med"/>
            </a:ln>
          </p:spPr>
        </p:cxnSp>
        <p:cxnSp>
          <p:nvCxnSpPr>
            <p:cNvPr id="296" name="Google Shape;296;p18"/>
            <p:cNvCxnSpPr/>
            <p:nvPr/>
          </p:nvCxnSpPr>
          <p:spPr>
            <a:xfrm rot="10800000">
              <a:off x="5126037" y="4600575"/>
              <a:ext cx="2435225" cy="0"/>
            </a:xfrm>
            <a:prstGeom prst="straightConnector1">
              <a:avLst/>
            </a:prstGeom>
            <a:noFill/>
            <a:ln w="9525" cap="flat" cmpd="sng">
              <a:solidFill>
                <a:srgbClr val="D6D9DB"/>
              </a:solidFill>
              <a:prstDash val="solid"/>
              <a:miter lim="800000"/>
              <a:headEnd type="none" w="med" len="med"/>
              <a:tailEnd type="none" w="med" len="med"/>
            </a:ln>
          </p:spPr>
        </p:cxnSp>
        <p:cxnSp>
          <p:nvCxnSpPr>
            <p:cNvPr id="297" name="Google Shape;297;p18"/>
            <p:cNvCxnSpPr/>
            <p:nvPr/>
          </p:nvCxnSpPr>
          <p:spPr>
            <a:xfrm rot="10800000">
              <a:off x="5126037" y="4627562"/>
              <a:ext cx="2435225" cy="0"/>
            </a:xfrm>
            <a:prstGeom prst="straightConnector1">
              <a:avLst/>
            </a:prstGeom>
            <a:noFill/>
            <a:ln w="9525" cap="flat" cmpd="sng">
              <a:solidFill>
                <a:srgbClr val="D6D9DB"/>
              </a:solidFill>
              <a:prstDash val="solid"/>
              <a:miter lim="800000"/>
              <a:headEnd type="none" w="med" len="med"/>
              <a:tailEnd type="none" w="med" len="med"/>
            </a:ln>
          </p:spPr>
        </p:cxnSp>
        <p:cxnSp>
          <p:nvCxnSpPr>
            <p:cNvPr id="298" name="Google Shape;298;p18"/>
            <p:cNvCxnSpPr/>
            <p:nvPr/>
          </p:nvCxnSpPr>
          <p:spPr>
            <a:xfrm rot="10800000">
              <a:off x="5126037" y="4654550"/>
              <a:ext cx="2435225" cy="0"/>
            </a:xfrm>
            <a:prstGeom prst="straightConnector1">
              <a:avLst/>
            </a:prstGeom>
            <a:noFill/>
            <a:ln w="9525" cap="flat" cmpd="sng">
              <a:solidFill>
                <a:srgbClr val="D6D9DB"/>
              </a:solidFill>
              <a:prstDash val="solid"/>
              <a:miter lim="800000"/>
              <a:headEnd type="none" w="med" len="med"/>
              <a:tailEnd type="none" w="med" len="med"/>
            </a:ln>
          </p:spPr>
        </p:cxnSp>
        <p:sp>
          <p:nvSpPr>
            <p:cNvPr id="299" name="Google Shape;299;p18"/>
            <p:cNvSpPr/>
            <p:nvPr/>
          </p:nvSpPr>
          <p:spPr>
            <a:xfrm>
              <a:off x="5099050" y="4043362"/>
              <a:ext cx="2449512" cy="677862"/>
            </a:xfrm>
            <a:custGeom>
              <a:avLst/>
              <a:gdLst/>
              <a:ahLst/>
              <a:cxnLst/>
              <a:rect l="l" t="t" r="r" b="b"/>
              <a:pathLst>
                <a:path w="625" h="173" extrusionOk="0">
                  <a:moveTo>
                    <a:pt x="625" y="173"/>
                  </a:moveTo>
                  <a:cubicBezTo>
                    <a:pt x="42" y="173"/>
                    <a:pt x="42" y="173"/>
                    <a:pt x="42" y="173"/>
                  </a:cubicBezTo>
                  <a:cubicBezTo>
                    <a:pt x="19" y="173"/>
                    <a:pt x="0" y="154"/>
                    <a:pt x="0" y="130"/>
                  </a:cubicBezTo>
                  <a:cubicBezTo>
                    <a:pt x="0" y="43"/>
                    <a:pt x="0" y="43"/>
                    <a:pt x="0" y="43"/>
                  </a:cubicBezTo>
                  <a:cubicBezTo>
                    <a:pt x="0" y="19"/>
                    <a:pt x="19" y="0"/>
                    <a:pt x="42" y="0"/>
                  </a:cubicBezTo>
                  <a:cubicBezTo>
                    <a:pt x="625" y="0"/>
                    <a:pt x="625" y="0"/>
                    <a:pt x="625" y="0"/>
                  </a:cubicBezTo>
                </a:path>
              </a:pathLst>
            </a:custGeom>
            <a:noFill/>
            <a:ln w="85725" cap="rnd" cmpd="sng">
              <a:solidFill>
                <a:srgbClr val="64D1DA"/>
              </a:solidFill>
              <a:prstDash val="solid"/>
              <a:miter lim="524288"/>
              <a:headEnd type="none" w="sm" len="sm"/>
              <a:tailEnd type="none" w="sm" len="sm"/>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grpSp>
        <p:nvGrpSpPr>
          <p:cNvPr id="4" name="Group 3">
            <a:extLst>
              <a:ext uri="{FF2B5EF4-FFF2-40B4-BE49-F238E27FC236}">
                <a16:creationId xmlns:a16="http://schemas.microsoft.com/office/drawing/2014/main" id="{F39BCC36-E304-0845-8397-F3882F14F6CB}"/>
              </a:ext>
            </a:extLst>
          </p:cNvPr>
          <p:cNvGrpSpPr/>
          <p:nvPr/>
        </p:nvGrpSpPr>
        <p:grpSpPr>
          <a:xfrm>
            <a:off x="4781550" y="3270250"/>
            <a:ext cx="2462212" cy="679450"/>
            <a:chOff x="4781550" y="3270250"/>
            <a:chExt cx="2462212" cy="679450"/>
          </a:xfrm>
        </p:grpSpPr>
        <p:cxnSp>
          <p:nvCxnSpPr>
            <p:cNvPr id="300" name="Google Shape;300;p18"/>
            <p:cNvCxnSpPr/>
            <p:nvPr/>
          </p:nvCxnSpPr>
          <p:spPr>
            <a:xfrm rot="10800000">
              <a:off x="4808537" y="3336925"/>
              <a:ext cx="2435225" cy="0"/>
            </a:xfrm>
            <a:prstGeom prst="straightConnector1">
              <a:avLst/>
            </a:prstGeom>
            <a:noFill/>
            <a:ln w="9525" cap="flat" cmpd="sng">
              <a:solidFill>
                <a:srgbClr val="D6D9DB"/>
              </a:solidFill>
              <a:prstDash val="solid"/>
              <a:miter lim="800000"/>
              <a:headEnd type="none" w="med" len="med"/>
              <a:tailEnd type="none" w="med" len="med"/>
            </a:ln>
          </p:spPr>
        </p:cxnSp>
        <p:cxnSp>
          <p:nvCxnSpPr>
            <p:cNvPr id="301" name="Google Shape;301;p18"/>
            <p:cNvCxnSpPr/>
            <p:nvPr/>
          </p:nvCxnSpPr>
          <p:spPr>
            <a:xfrm rot="10800000">
              <a:off x="4808537" y="3363912"/>
              <a:ext cx="2435225" cy="0"/>
            </a:xfrm>
            <a:prstGeom prst="straightConnector1">
              <a:avLst/>
            </a:prstGeom>
            <a:noFill/>
            <a:ln w="9525" cap="flat" cmpd="sng">
              <a:solidFill>
                <a:srgbClr val="D6D9DB"/>
              </a:solidFill>
              <a:prstDash val="solid"/>
              <a:miter lim="800000"/>
              <a:headEnd type="none" w="med" len="med"/>
              <a:tailEnd type="none" w="med" len="med"/>
            </a:ln>
          </p:spPr>
        </p:cxnSp>
        <p:cxnSp>
          <p:nvCxnSpPr>
            <p:cNvPr id="302" name="Google Shape;302;p18"/>
            <p:cNvCxnSpPr/>
            <p:nvPr/>
          </p:nvCxnSpPr>
          <p:spPr>
            <a:xfrm rot="10800000">
              <a:off x="4808537" y="3392487"/>
              <a:ext cx="2435225" cy="0"/>
            </a:xfrm>
            <a:prstGeom prst="straightConnector1">
              <a:avLst/>
            </a:prstGeom>
            <a:noFill/>
            <a:ln w="9525" cap="flat" cmpd="sng">
              <a:solidFill>
                <a:srgbClr val="D6D9DB"/>
              </a:solidFill>
              <a:prstDash val="solid"/>
              <a:miter lim="800000"/>
              <a:headEnd type="none" w="med" len="med"/>
              <a:tailEnd type="none" w="med" len="med"/>
            </a:ln>
          </p:spPr>
        </p:cxnSp>
        <p:cxnSp>
          <p:nvCxnSpPr>
            <p:cNvPr id="303" name="Google Shape;303;p18"/>
            <p:cNvCxnSpPr/>
            <p:nvPr/>
          </p:nvCxnSpPr>
          <p:spPr>
            <a:xfrm rot="10800000">
              <a:off x="4808537" y="3419475"/>
              <a:ext cx="2435225" cy="0"/>
            </a:xfrm>
            <a:prstGeom prst="straightConnector1">
              <a:avLst/>
            </a:prstGeom>
            <a:noFill/>
            <a:ln w="9525" cap="flat" cmpd="sng">
              <a:solidFill>
                <a:srgbClr val="D6D9DB"/>
              </a:solidFill>
              <a:prstDash val="solid"/>
              <a:miter lim="800000"/>
              <a:headEnd type="none" w="med" len="med"/>
              <a:tailEnd type="none" w="med" len="med"/>
            </a:ln>
          </p:spPr>
        </p:cxnSp>
        <p:cxnSp>
          <p:nvCxnSpPr>
            <p:cNvPr id="304" name="Google Shape;304;p18"/>
            <p:cNvCxnSpPr/>
            <p:nvPr/>
          </p:nvCxnSpPr>
          <p:spPr>
            <a:xfrm rot="10800000">
              <a:off x="4808537" y="3446462"/>
              <a:ext cx="2435225" cy="0"/>
            </a:xfrm>
            <a:prstGeom prst="straightConnector1">
              <a:avLst/>
            </a:prstGeom>
            <a:noFill/>
            <a:ln w="9525" cap="flat" cmpd="sng">
              <a:solidFill>
                <a:srgbClr val="D6D9DB"/>
              </a:solidFill>
              <a:prstDash val="solid"/>
              <a:miter lim="800000"/>
              <a:headEnd type="none" w="med" len="med"/>
              <a:tailEnd type="none" w="med" len="med"/>
            </a:ln>
          </p:spPr>
        </p:cxnSp>
        <p:cxnSp>
          <p:nvCxnSpPr>
            <p:cNvPr id="305" name="Google Shape;305;p18"/>
            <p:cNvCxnSpPr/>
            <p:nvPr/>
          </p:nvCxnSpPr>
          <p:spPr>
            <a:xfrm rot="10800000">
              <a:off x="4808537" y="3473450"/>
              <a:ext cx="2435225" cy="0"/>
            </a:xfrm>
            <a:prstGeom prst="straightConnector1">
              <a:avLst/>
            </a:prstGeom>
            <a:noFill/>
            <a:ln w="9525" cap="flat" cmpd="sng">
              <a:solidFill>
                <a:srgbClr val="D6D9DB"/>
              </a:solidFill>
              <a:prstDash val="solid"/>
              <a:miter lim="800000"/>
              <a:headEnd type="none" w="med" len="med"/>
              <a:tailEnd type="none" w="med" len="med"/>
            </a:ln>
          </p:spPr>
        </p:cxnSp>
        <p:cxnSp>
          <p:nvCxnSpPr>
            <p:cNvPr id="306" name="Google Shape;306;p18"/>
            <p:cNvCxnSpPr/>
            <p:nvPr/>
          </p:nvCxnSpPr>
          <p:spPr>
            <a:xfrm rot="10800000">
              <a:off x="4808537" y="3502025"/>
              <a:ext cx="2435225" cy="0"/>
            </a:xfrm>
            <a:prstGeom prst="straightConnector1">
              <a:avLst/>
            </a:prstGeom>
            <a:noFill/>
            <a:ln w="9525" cap="flat" cmpd="sng">
              <a:solidFill>
                <a:srgbClr val="D6D9DB"/>
              </a:solidFill>
              <a:prstDash val="solid"/>
              <a:miter lim="800000"/>
              <a:headEnd type="none" w="med" len="med"/>
              <a:tailEnd type="none" w="med" len="med"/>
            </a:ln>
          </p:spPr>
        </p:cxnSp>
        <p:cxnSp>
          <p:nvCxnSpPr>
            <p:cNvPr id="307" name="Google Shape;307;p18"/>
            <p:cNvCxnSpPr/>
            <p:nvPr/>
          </p:nvCxnSpPr>
          <p:spPr>
            <a:xfrm rot="10800000">
              <a:off x="4808537" y="3529012"/>
              <a:ext cx="2435225" cy="0"/>
            </a:xfrm>
            <a:prstGeom prst="straightConnector1">
              <a:avLst/>
            </a:prstGeom>
            <a:noFill/>
            <a:ln w="9525" cap="flat" cmpd="sng">
              <a:solidFill>
                <a:srgbClr val="D6D9DB"/>
              </a:solidFill>
              <a:prstDash val="solid"/>
              <a:miter lim="800000"/>
              <a:headEnd type="none" w="med" len="med"/>
              <a:tailEnd type="none" w="med" len="med"/>
            </a:ln>
          </p:spPr>
        </p:cxnSp>
        <p:cxnSp>
          <p:nvCxnSpPr>
            <p:cNvPr id="308" name="Google Shape;308;p18"/>
            <p:cNvCxnSpPr/>
            <p:nvPr/>
          </p:nvCxnSpPr>
          <p:spPr>
            <a:xfrm rot="10800000">
              <a:off x="4808537" y="3556000"/>
              <a:ext cx="2435225" cy="0"/>
            </a:xfrm>
            <a:prstGeom prst="straightConnector1">
              <a:avLst/>
            </a:prstGeom>
            <a:noFill/>
            <a:ln w="9525" cap="flat" cmpd="sng">
              <a:solidFill>
                <a:srgbClr val="D6D9DB"/>
              </a:solidFill>
              <a:prstDash val="solid"/>
              <a:miter lim="800000"/>
              <a:headEnd type="none" w="med" len="med"/>
              <a:tailEnd type="none" w="med" len="med"/>
            </a:ln>
          </p:spPr>
        </p:cxnSp>
        <p:cxnSp>
          <p:nvCxnSpPr>
            <p:cNvPr id="309" name="Google Shape;309;p18"/>
            <p:cNvCxnSpPr/>
            <p:nvPr/>
          </p:nvCxnSpPr>
          <p:spPr>
            <a:xfrm rot="10800000">
              <a:off x="4808537" y="3584575"/>
              <a:ext cx="2435225" cy="0"/>
            </a:xfrm>
            <a:prstGeom prst="straightConnector1">
              <a:avLst/>
            </a:prstGeom>
            <a:noFill/>
            <a:ln w="9525" cap="flat" cmpd="sng">
              <a:solidFill>
                <a:srgbClr val="D6D9DB"/>
              </a:solidFill>
              <a:prstDash val="solid"/>
              <a:miter lim="800000"/>
              <a:headEnd type="none" w="med" len="med"/>
              <a:tailEnd type="none" w="med" len="med"/>
            </a:ln>
          </p:spPr>
        </p:cxnSp>
        <p:cxnSp>
          <p:nvCxnSpPr>
            <p:cNvPr id="310" name="Google Shape;310;p18"/>
            <p:cNvCxnSpPr/>
            <p:nvPr/>
          </p:nvCxnSpPr>
          <p:spPr>
            <a:xfrm rot="10800000">
              <a:off x="4808537" y="3611562"/>
              <a:ext cx="2435225" cy="0"/>
            </a:xfrm>
            <a:prstGeom prst="straightConnector1">
              <a:avLst/>
            </a:prstGeom>
            <a:noFill/>
            <a:ln w="9525" cap="flat" cmpd="sng">
              <a:solidFill>
                <a:srgbClr val="D6D9DB"/>
              </a:solidFill>
              <a:prstDash val="solid"/>
              <a:miter lim="800000"/>
              <a:headEnd type="none" w="med" len="med"/>
              <a:tailEnd type="none" w="med" len="med"/>
            </a:ln>
          </p:spPr>
        </p:cxnSp>
        <p:cxnSp>
          <p:nvCxnSpPr>
            <p:cNvPr id="311" name="Google Shape;311;p18"/>
            <p:cNvCxnSpPr/>
            <p:nvPr/>
          </p:nvCxnSpPr>
          <p:spPr>
            <a:xfrm rot="10800000">
              <a:off x="4808537" y="3638550"/>
              <a:ext cx="2435225" cy="0"/>
            </a:xfrm>
            <a:prstGeom prst="straightConnector1">
              <a:avLst/>
            </a:prstGeom>
            <a:noFill/>
            <a:ln w="9525" cap="flat" cmpd="sng">
              <a:solidFill>
                <a:srgbClr val="D6D9DB"/>
              </a:solidFill>
              <a:prstDash val="solid"/>
              <a:miter lim="800000"/>
              <a:headEnd type="none" w="med" len="med"/>
              <a:tailEnd type="none" w="med" len="med"/>
            </a:ln>
          </p:spPr>
        </p:cxnSp>
        <p:cxnSp>
          <p:nvCxnSpPr>
            <p:cNvPr id="312" name="Google Shape;312;p18"/>
            <p:cNvCxnSpPr/>
            <p:nvPr/>
          </p:nvCxnSpPr>
          <p:spPr>
            <a:xfrm rot="10800000">
              <a:off x="4808537" y="3667125"/>
              <a:ext cx="2435225" cy="0"/>
            </a:xfrm>
            <a:prstGeom prst="straightConnector1">
              <a:avLst/>
            </a:prstGeom>
            <a:noFill/>
            <a:ln w="9525" cap="flat" cmpd="sng">
              <a:solidFill>
                <a:srgbClr val="D6D9DB"/>
              </a:solidFill>
              <a:prstDash val="solid"/>
              <a:miter lim="800000"/>
              <a:headEnd type="none" w="med" len="med"/>
              <a:tailEnd type="none" w="med" len="med"/>
            </a:ln>
          </p:spPr>
        </p:cxnSp>
        <p:cxnSp>
          <p:nvCxnSpPr>
            <p:cNvPr id="313" name="Google Shape;313;p18"/>
            <p:cNvCxnSpPr/>
            <p:nvPr/>
          </p:nvCxnSpPr>
          <p:spPr>
            <a:xfrm rot="10800000">
              <a:off x="4808537" y="3694112"/>
              <a:ext cx="2435225" cy="0"/>
            </a:xfrm>
            <a:prstGeom prst="straightConnector1">
              <a:avLst/>
            </a:prstGeom>
            <a:noFill/>
            <a:ln w="9525" cap="flat" cmpd="sng">
              <a:solidFill>
                <a:srgbClr val="D6D9DB"/>
              </a:solidFill>
              <a:prstDash val="solid"/>
              <a:miter lim="800000"/>
              <a:headEnd type="none" w="med" len="med"/>
              <a:tailEnd type="none" w="med" len="med"/>
            </a:ln>
          </p:spPr>
        </p:cxnSp>
        <p:cxnSp>
          <p:nvCxnSpPr>
            <p:cNvPr id="314" name="Google Shape;314;p18"/>
            <p:cNvCxnSpPr/>
            <p:nvPr/>
          </p:nvCxnSpPr>
          <p:spPr>
            <a:xfrm rot="10800000">
              <a:off x="4808537" y="3721100"/>
              <a:ext cx="2435225" cy="0"/>
            </a:xfrm>
            <a:prstGeom prst="straightConnector1">
              <a:avLst/>
            </a:prstGeom>
            <a:noFill/>
            <a:ln w="9525" cap="flat" cmpd="sng">
              <a:solidFill>
                <a:srgbClr val="D6D9DB"/>
              </a:solidFill>
              <a:prstDash val="solid"/>
              <a:miter lim="800000"/>
              <a:headEnd type="none" w="med" len="med"/>
              <a:tailEnd type="none" w="med" len="med"/>
            </a:ln>
          </p:spPr>
        </p:cxnSp>
        <p:cxnSp>
          <p:nvCxnSpPr>
            <p:cNvPr id="315" name="Google Shape;315;p18"/>
            <p:cNvCxnSpPr/>
            <p:nvPr/>
          </p:nvCxnSpPr>
          <p:spPr>
            <a:xfrm rot="10800000">
              <a:off x="4808537" y="3749675"/>
              <a:ext cx="2435225" cy="0"/>
            </a:xfrm>
            <a:prstGeom prst="straightConnector1">
              <a:avLst/>
            </a:prstGeom>
            <a:noFill/>
            <a:ln w="9525" cap="flat" cmpd="sng">
              <a:solidFill>
                <a:srgbClr val="D6D9DB"/>
              </a:solidFill>
              <a:prstDash val="solid"/>
              <a:miter lim="800000"/>
              <a:headEnd type="none" w="med" len="med"/>
              <a:tailEnd type="none" w="med" len="med"/>
            </a:ln>
          </p:spPr>
        </p:cxnSp>
        <p:cxnSp>
          <p:nvCxnSpPr>
            <p:cNvPr id="316" name="Google Shape;316;p18"/>
            <p:cNvCxnSpPr/>
            <p:nvPr/>
          </p:nvCxnSpPr>
          <p:spPr>
            <a:xfrm rot="10800000">
              <a:off x="4808537" y="3776662"/>
              <a:ext cx="2435225" cy="0"/>
            </a:xfrm>
            <a:prstGeom prst="straightConnector1">
              <a:avLst/>
            </a:prstGeom>
            <a:noFill/>
            <a:ln w="9525" cap="flat" cmpd="sng">
              <a:solidFill>
                <a:srgbClr val="D6D9DB"/>
              </a:solidFill>
              <a:prstDash val="solid"/>
              <a:miter lim="800000"/>
              <a:headEnd type="none" w="med" len="med"/>
              <a:tailEnd type="none" w="med" len="med"/>
            </a:ln>
          </p:spPr>
        </p:cxnSp>
        <p:cxnSp>
          <p:nvCxnSpPr>
            <p:cNvPr id="317" name="Google Shape;317;p18"/>
            <p:cNvCxnSpPr/>
            <p:nvPr/>
          </p:nvCxnSpPr>
          <p:spPr>
            <a:xfrm rot="10800000">
              <a:off x="4808537" y="3803650"/>
              <a:ext cx="2435225" cy="0"/>
            </a:xfrm>
            <a:prstGeom prst="straightConnector1">
              <a:avLst/>
            </a:prstGeom>
            <a:noFill/>
            <a:ln w="9525" cap="flat" cmpd="sng">
              <a:solidFill>
                <a:srgbClr val="D6D9DB"/>
              </a:solidFill>
              <a:prstDash val="solid"/>
              <a:miter lim="800000"/>
              <a:headEnd type="none" w="med" len="med"/>
              <a:tailEnd type="none" w="med" len="med"/>
            </a:ln>
          </p:spPr>
        </p:cxnSp>
        <p:cxnSp>
          <p:nvCxnSpPr>
            <p:cNvPr id="318" name="Google Shape;318;p18"/>
            <p:cNvCxnSpPr/>
            <p:nvPr/>
          </p:nvCxnSpPr>
          <p:spPr>
            <a:xfrm rot="10800000">
              <a:off x="4808537" y="3827462"/>
              <a:ext cx="2435225" cy="0"/>
            </a:xfrm>
            <a:prstGeom prst="straightConnector1">
              <a:avLst/>
            </a:prstGeom>
            <a:noFill/>
            <a:ln w="9525" cap="flat" cmpd="sng">
              <a:solidFill>
                <a:srgbClr val="D6D9DB"/>
              </a:solidFill>
              <a:prstDash val="solid"/>
              <a:miter lim="800000"/>
              <a:headEnd type="none" w="med" len="med"/>
              <a:tailEnd type="none" w="med" len="med"/>
            </a:ln>
          </p:spPr>
        </p:cxnSp>
        <p:cxnSp>
          <p:nvCxnSpPr>
            <p:cNvPr id="319" name="Google Shape;319;p18"/>
            <p:cNvCxnSpPr/>
            <p:nvPr/>
          </p:nvCxnSpPr>
          <p:spPr>
            <a:xfrm rot="10800000">
              <a:off x="4808537" y="3854450"/>
              <a:ext cx="2435225" cy="0"/>
            </a:xfrm>
            <a:prstGeom prst="straightConnector1">
              <a:avLst/>
            </a:prstGeom>
            <a:noFill/>
            <a:ln w="9525" cap="flat" cmpd="sng">
              <a:solidFill>
                <a:srgbClr val="D6D9DB"/>
              </a:solidFill>
              <a:prstDash val="solid"/>
              <a:miter lim="800000"/>
              <a:headEnd type="none" w="med" len="med"/>
              <a:tailEnd type="none" w="med" len="med"/>
            </a:ln>
          </p:spPr>
        </p:cxnSp>
        <p:cxnSp>
          <p:nvCxnSpPr>
            <p:cNvPr id="320" name="Google Shape;320;p18"/>
            <p:cNvCxnSpPr/>
            <p:nvPr/>
          </p:nvCxnSpPr>
          <p:spPr>
            <a:xfrm rot="10800000">
              <a:off x="4808537" y="3883025"/>
              <a:ext cx="2435225" cy="0"/>
            </a:xfrm>
            <a:prstGeom prst="straightConnector1">
              <a:avLst/>
            </a:prstGeom>
            <a:noFill/>
            <a:ln w="9525" cap="flat" cmpd="sng">
              <a:solidFill>
                <a:srgbClr val="D6D9DB"/>
              </a:solidFill>
              <a:prstDash val="solid"/>
              <a:miter lim="800000"/>
              <a:headEnd type="none" w="med" len="med"/>
              <a:tailEnd type="none" w="med" len="med"/>
            </a:ln>
          </p:spPr>
        </p:cxnSp>
        <p:sp>
          <p:nvSpPr>
            <p:cNvPr id="321" name="Google Shape;321;p18"/>
            <p:cNvSpPr/>
            <p:nvPr/>
          </p:nvSpPr>
          <p:spPr>
            <a:xfrm>
              <a:off x="4781550" y="3270250"/>
              <a:ext cx="2454275" cy="679450"/>
            </a:xfrm>
            <a:custGeom>
              <a:avLst/>
              <a:gdLst/>
              <a:ahLst/>
              <a:cxnLst/>
              <a:rect l="l" t="t" r="r" b="b"/>
              <a:pathLst>
                <a:path w="626" h="173" extrusionOk="0">
                  <a:moveTo>
                    <a:pt x="626" y="173"/>
                  </a:moveTo>
                  <a:cubicBezTo>
                    <a:pt x="43" y="173"/>
                    <a:pt x="43" y="173"/>
                    <a:pt x="43" y="173"/>
                  </a:cubicBezTo>
                  <a:cubicBezTo>
                    <a:pt x="19" y="173"/>
                    <a:pt x="0" y="154"/>
                    <a:pt x="0" y="130"/>
                  </a:cubicBezTo>
                  <a:cubicBezTo>
                    <a:pt x="0" y="43"/>
                    <a:pt x="0" y="43"/>
                    <a:pt x="0" y="43"/>
                  </a:cubicBezTo>
                  <a:cubicBezTo>
                    <a:pt x="0" y="19"/>
                    <a:pt x="19" y="0"/>
                    <a:pt x="43" y="0"/>
                  </a:cubicBezTo>
                  <a:cubicBezTo>
                    <a:pt x="626" y="0"/>
                    <a:pt x="626" y="0"/>
                    <a:pt x="626" y="0"/>
                  </a:cubicBezTo>
                </a:path>
              </a:pathLst>
            </a:custGeom>
            <a:noFill/>
            <a:ln w="85725" cap="rnd" cmpd="sng">
              <a:solidFill>
                <a:srgbClr val="8C103D"/>
              </a:solidFill>
              <a:prstDash val="solid"/>
              <a:miter lim="524288"/>
              <a:headEnd type="none" w="sm" len="sm"/>
              <a:tailEnd type="none" w="sm" len="sm"/>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grpSp>
        <p:nvGrpSpPr>
          <p:cNvPr id="5" name="Group 4">
            <a:extLst>
              <a:ext uri="{FF2B5EF4-FFF2-40B4-BE49-F238E27FC236}">
                <a16:creationId xmlns:a16="http://schemas.microsoft.com/office/drawing/2014/main" id="{A2ABEA00-1D79-2D43-B7AE-84296D451835}"/>
              </a:ext>
            </a:extLst>
          </p:cNvPr>
          <p:cNvGrpSpPr/>
          <p:nvPr/>
        </p:nvGrpSpPr>
        <p:grpSpPr>
          <a:xfrm>
            <a:off x="5075237" y="2497137"/>
            <a:ext cx="2462212" cy="679450"/>
            <a:chOff x="5075237" y="2497137"/>
            <a:chExt cx="2462212" cy="679450"/>
          </a:xfrm>
        </p:grpSpPr>
        <p:cxnSp>
          <p:nvCxnSpPr>
            <p:cNvPr id="322" name="Google Shape;322;p18"/>
            <p:cNvCxnSpPr/>
            <p:nvPr/>
          </p:nvCxnSpPr>
          <p:spPr>
            <a:xfrm rot="10800000">
              <a:off x="5106987" y="2563812"/>
              <a:ext cx="2430462" cy="0"/>
            </a:xfrm>
            <a:prstGeom prst="straightConnector1">
              <a:avLst/>
            </a:prstGeom>
            <a:noFill/>
            <a:ln w="9525" cap="flat" cmpd="sng">
              <a:solidFill>
                <a:srgbClr val="D6D9DB"/>
              </a:solidFill>
              <a:prstDash val="solid"/>
              <a:miter lim="800000"/>
              <a:headEnd type="none" w="med" len="med"/>
              <a:tailEnd type="none" w="med" len="med"/>
            </a:ln>
          </p:spPr>
        </p:cxnSp>
        <p:cxnSp>
          <p:nvCxnSpPr>
            <p:cNvPr id="323" name="Google Shape;323;p18"/>
            <p:cNvCxnSpPr/>
            <p:nvPr/>
          </p:nvCxnSpPr>
          <p:spPr>
            <a:xfrm rot="10800000">
              <a:off x="5106987" y="2590800"/>
              <a:ext cx="2430462" cy="0"/>
            </a:xfrm>
            <a:prstGeom prst="straightConnector1">
              <a:avLst/>
            </a:prstGeom>
            <a:noFill/>
            <a:ln w="9525" cap="flat" cmpd="sng">
              <a:solidFill>
                <a:srgbClr val="D6D9DB"/>
              </a:solidFill>
              <a:prstDash val="solid"/>
              <a:miter lim="800000"/>
              <a:headEnd type="none" w="med" len="med"/>
              <a:tailEnd type="none" w="med" len="med"/>
            </a:ln>
          </p:spPr>
        </p:cxnSp>
        <p:cxnSp>
          <p:nvCxnSpPr>
            <p:cNvPr id="324" name="Google Shape;324;p18"/>
            <p:cNvCxnSpPr/>
            <p:nvPr/>
          </p:nvCxnSpPr>
          <p:spPr>
            <a:xfrm rot="10800000">
              <a:off x="5106987" y="2619375"/>
              <a:ext cx="2430462" cy="0"/>
            </a:xfrm>
            <a:prstGeom prst="straightConnector1">
              <a:avLst/>
            </a:prstGeom>
            <a:noFill/>
            <a:ln w="9525" cap="flat" cmpd="sng">
              <a:solidFill>
                <a:srgbClr val="D6D9DB"/>
              </a:solidFill>
              <a:prstDash val="solid"/>
              <a:miter lim="800000"/>
              <a:headEnd type="none" w="med" len="med"/>
              <a:tailEnd type="none" w="med" len="med"/>
            </a:ln>
          </p:spPr>
        </p:cxnSp>
        <p:cxnSp>
          <p:nvCxnSpPr>
            <p:cNvPr id="325" name="Google Shape;325;p18"/>
            <p:cNvCxnSpPr/>
            <p:nvPr/>
          </p:nvCxnSpPr>
          <p:spPr>
            <a:xfrm rot="10800000">
              <a:off x="5106987" y="2646362"/>
              <a:ext cx="2430462" cy="0"/>
            </a:xfrm>
            <a:prstGeom prst="straightConnector1">
              <a:avLst/>
            </a:prstGeom>
            <a:noFill/>
            <a:ln w="9525" cap="flat" cmpd="sng">
              <a:solidFill>
                <a:srgbClr val="D6D9DB"/>
              </a:solidFill>
              <a:prstDash val="solid"/>
              <a:miter lim="800000"/>
              <a:headEnd type="none" w="med" len="med"/>
              <a:tailEnd type="none" w="med" len="med"/>
            </a:ln>
          </p:spPr>
        </p:cxnSp>
        <p:cxnSp>
          <p:nvCxnSpPr>
            <p:cNvPr id="326" name="Google Shape;326;p18"/>
            <p:cNvCxnSpPr/>
            <p:nvPr/>
          </p:nvCxnSpPr>
          <p:spPr>
            <a:xfrm rot="10800000">
              <a:off x="5106987" y="2673350"/>
              <a:ext cx="2430462" cy="0"/>
            </a:xfrm>
            <a:prstGeom prst="straightConnector1">
              <a:avLst/>
            </a:prstGeom>
            <a:noFill/>
            <a:ln w="9525" cap="flat" cmpd="sng">
              <a:solidFill>
                <a:srgbClr val="D6D9DB"/>
              </a:solidFill>
              <a:prstDash val="solid"/>
              <a:miter lim="800000"/>
              <a:headEnd type="none" w="med" len="med"/>
              <a:tailEnd type="none" w="med" len="med"/>
            </a:ln>
          </p:spPr>
        </p:cxnSp>
        <p:cxnSp>
          <p:nvCxnSpPr>
            <p:cNvPr id="327" name="Google Shape;327;p18"/>
            <p:cNvCxnSpPr/>
            <p:nvPr/>
          </p:nvCxnSpPr>
          <p:spPr>
            <a:xfrm rot="10800000">
              <a:off x="5106987" y="2701925"/>
              <a:ext cx="2430462" cy="0"/>
            </a:xfrm>
            <a:prstGeom prst="straightConnector1">
              <a:avLst/>
            </a:prstGeom>
            <a:noFill/>
            <a:ln w="9525" cap="flat" cmpd="sng">
              <a:solidFill>
                <a:srgbClr val="D6D9DB"/>
              </a:solidFill>
              <a:prstDash val="solid"/>
              <a:miter lim="800000"/>
              <a:headEnd type="none" w="med" len="med"/>
              <a:tailEnd type="none" w="med" len="med"/>
            </a:ln>
          </p:spPr>
        </p:cxnSp>
        <p:cxnSp>
          <p:nvCxnSpPr>
            <p:cNvPr id="328" name="Google Shape;328;p18"/>
            <p:cNvCxnSpPr/>
            <p:nvPr/>
          </p:nvCxnSpPr>
          <p:spPr>
            <a:xfrm rot="10800000">
              <a:off x="5106987" y="2728912"/>
              <a:ext cx="2430462" cy="0"/>
            </a:xfrm>
            <a:prstGeom prst="straightConnector1">
              <a:avLst/>
            </a:prstGeom>
            <a:noFill/>
            <a:ln w="9525" cap="flat" cmpd="sng">
              <a:solidFill>
                <a:srgbClr val="D6D9DB"/>
              </a:solidFill>
              <a:prstDash val="solid"/>
              <a:miter lim="800000"/>
              <a:headEnd type="none" w="med" len="med"/>
              <a:tailEnd type="none" w="med" len="med"/>
            </a:ln>
          </p:spPr>
        </p:cxnSp>
        <p:cxnSp>
          <p:nvCxnSpPr>
            <p:cNvPr id="329" name="Google Shape;329;p18"/>
            <p:cNvCxnSpPr/>
            <p:nvPr/>
          </p:nvCxnSpPr>
          <p:spPr>
            <a:xfrm rot="10800000">
              <a:off x="5106987" y="2755900"/>
              <a:ext cx="2430462" cy="0"/>
            </a:xfrm>
            <a:prstGeom prst="straightConnector1">
              <a:avLst/>
            </a:prstGeom>
            <a:noFill/>
            <a:ln w="9525" cap="flat" cmpd="sng">
              <a:solidFill>
                <a:srgbClr val="D6D9DB"/>
              </a:solidFill>
              <a:prstDash val="solid"/>
              <a:miter lim="800000"/>
              <a:headEnd type="none" w="med" len="med"/>
              <a:tailEnd type="none" w="med" len="med"/>
            </a:ln>
          </p:spPr>
        </p:cxnSp>
        <p:cxnSp>
          <p:nvCxnSpPr>
            <p:cNvPr id="330" name="Google Shape;330;p18"/>
            <p:cNvCxnSpPr/>
            <p:nvPr/>
          </p:nvCxnSpPr>
          <p:spPr>
            <a:xfrm rot="10800000">
              <a:off x="5106987" y="2782887"/>
              <a:ext cx="2430462" cy="0"/>
            </a:xfrm>
            <a:prstGeom prst="straightConnector1">
              <a:avLst/>
            </a:prstGeom>
            <a:noFill/>
            <a:ln w="9525" cap="flat" cmpd="sng">
              <a:solidFill>
                <a:srgbClr val="D6D9DB"/>
              </a:solidFill>
              <a:prstDash val="solid"/>
              <a:miter lim="800000"/>
              <a:headEnd type="none" w="med" len="med"/>
              <a:tailEnd type="none" w="med" len="med"/>
            </a:ln>
          </p:spPr>
        </p:cxnSp>
        <p:cxnSp>
          <p:nvCxnSpPr>
            <p:cNvPr id="331" name="Google Shape;331;p18"/>
            <p:cNvCxnSpPr/>
            <p:nvPr/>
          </p:nvCxnSpPr>
          <p:spPr>
            <a:xfrm rot="10800000">
              <a:off x="5106987" y="2811462"/>
              <a:ext cx="2430462" cy="0"/>
            </a:xfrm>
            <a:prstGeom prst="straightConnector1">
              <a:avLst/>
            </a:prstGeom>
            <a:noFill/>
            <a:ln w="9525" cap="flat" cmpd="sng">
              <a:solidFill>
                <a:srgbClr val="D6D9DB"/>
              </a:solidFill>
              <a:prstDash val="solid"/>
              <a:miter lim="800000"/>
              <a:headEnd type="none" w="med" len="med"/>
              <a:tailEnd type="none" w="med" len="med"/>
            </a:ln>
          </p:spPr>
        </p:cxnSp>
        <p:cxnSp>
          <p:nvCxnSpPr>
            <p:cNvPr id="332" name="Google Shape;332;p18"/>
            <p:cNvCxnSpPr/>
            <p:nvPr/>
          </p:nvCxnSpPr>
          <p:spPr>
            <a:xfrm rot="10800000">
              <a:off x="5106987" y="2838450"/>
              <a:ext cx="2430462" cy="0"/>
            </a:xfrm>
            <a:prstGeom prst="straightConnector1">
              <a:avLst/>
            </a:prstGeom>
            <a:noFill/>
            <a:ln w="9525" cap="flat" cmpd="sng">
              <a:solidFill>
                <a:srgbClr val="D6D9DB"/>
              </a:solidFill>
              <a:prstDash val="solid"/>
              <a:miter lim="800000"/>
              <a:headEnd type="none" w="med" len="med"/>
              <a:tailEnd type="none" w="med" len="med"/>
            </a:ln>
          </p:spPr>
        </p:cxnSp>
        <p:cxnSp>
          <p:nvCxnSpPr>
            <p:cNvPr id="333" name="Google Shape;333;p18"/>
            <p:cNvCxnSpPr/>
            <p:nvPr/>
          </p:nvCxnSpPr>
          <p:spPr>
            <a:xfrm rot="10800000">
              <a:off x="5106987" y="2865437"/>
              <a:ext cx="2430462" cy="0"/>
            </a:xfrm>
            <a:prstGeom prst="straightConnector1">
              <a:avLst/>
            </a:prstGeom>
            <a:noFill/>
            <a:ln w="9525" cap="flat" cmpd="sng">
              <a:solidFill>
                <a:srgbClr val="D6D9DB"/>
              </a:solidFill>
              <a:prstDash val="solid"/>
              <a:miter lim="800000"/>
              <a:headEnd type="none" w="med" len="med"/>
              <a:tailEnd type="none" w="med" len="med"/>
            </a:ln>
          </p:spPr>
        </p:cxnSp>
        <p:cxnSp>
          <p:nvCxnSpPr>
            <p:cNvPr id="334" name="Google Shape;334;p18"/>
            <p:cNvCxnSpPr/>
            <p:nvPr/>
          </p:nvCxnSpPr>
          <p:spPr>
            <a:xfrm rot="10800000">
              <a:off x="5106987" y="2894012"/>
              <a:ext cx="2430462" cy="0"/>
            </a:xfrm>
            <a:prstGeom prst="straightConnector1">
              <a:avLst/>
            </a:prstGeom>
            <a:noFill/>
            <a:ln w="9525" cap="flat" cmpd="sng">
              <a:solidFill>
                <a:srgbClr val="D6D9DB"/>
              </a:solidFill>
              <a:prstDash val="solid"/>
              <a:miter lim="800000"/>
              <a:headEnd type="none" w="med" len="med"/>
              <a:tailEnd type="none" w="med" len="med"/>
            </a:ln>
          </p:spPr>
        </p:cxnSp>
        <p:cxnSp>
          <p:nvCxnSpPr>
            <p:cNvPr id="335" name="Google Shape;335;p18"/>
            <p:cNvCxnSpPr/>
            <p:nvPr/>
          </p:nvCxnSpPr>
          <p:spPr>
            <a:xfrm rot="10800000">
              <a:off x="5106987" y="2921000"/>
              <a:ext cx="2430462" cy="0"/>
            </a:xfrm>
            <a:prstGeom prst="straightConnector1">
              <a:avLst/>
            </a:prstGeom>
            <a:noFill/>
            <a:ln w="9525" cap="flat" cmpd="sng">
              <a:solidFill>
                <a:srgbClr val="D6D9DB"/>
              </a:solidFill>
              <a:prstDash val="solid"/>
              <a:miter lim="800000"/>
              <a:headEnd type="none" w="med" len="med"/>
              <a:tailEnd type="none" w="med" len="med"/>
            </a:ln>
          </p:spPr>
        </p:cxnSp>
        <p:cxnSp>
          <p:nvCxnSpPr>
            <p:cNvPr id="336" name="Google Shape;336;p18"/>
            <p:cNvCxnSpPr/>
            <p:nvPr/>
          </p:nvCxnSpPr>
          <p:spPr>
            <a:xfrm rot="10800000">
              <a:off x="5106987" y="2947987"/>
              <a:ext cx="2430462" cy="0"/>
            </a:xfrm>
            <a:prstGeom prst="straightConnector1">
              <a:avLst/>
            </a:prstGeom>
            <a:noFill/>
            <a:ln w="9525" cap="flat" cmpd="sng">
              <a:solidFill>
                <a:srgbClr val="D6D9DB"/>
              </a:solidFill>
              <a:prstDash val="solid"/>
              <a:miter lim="800000"/>
              <a:headEnd type="none" w="med" len="med"/>
              <a:tailEnd type="none" w="med" len="med"/>
            </a:ln>
          </p:spPr>
        </p:cxnSp>
        <p:cxnSp>
          <p:nvCxnSpPr>
            <p:cNvPr id="337" name="Google Shape;337;p18"/>
            <p:cNvCxnSpPr/>
            <p:nvPr/>
          </p:nvCxnSpPr>
          <p:spPr>
            <a:xfrm rot="10800000">
              <a:off x="5106987" y="2976562"/>
              <a:ext cx="2430462" cy="0"/>
            </a:xfrm>
            <a:prstGeom prst="straightConnector1">
              <a:avLst/>
            </a:prstGeom>
            <a:noFill/>
            <a:ln w="9525" cap="flat" cmpd="sng">
              <a:solidFill>
                <a:srgbClr val="D6D9DB"/>
              </a:solidFill>
              <a:prstDash val="solid"/>
              <a:miter lim="800000"/>
              <a:headEnd type="none" w="med" len="med"/>
              <a:tailEnd type="none" w="med" len="med"/>
            </a:ln>
          </p:spPr>
        </p:cxnSp>
        <p:cxnSp>
          <p:nvCxnSpPr>
            <p:cNvPr id="338" name="Google Shape;338;p18"/>
            <p:cNvCxnSpPr/>
            <p:nvPr/>
          </p:nvCxnSpPr>
          <p:spPr>
            <a:xfrm rot="10800000">
              <a:off x="5106987" y="3003550"/>
              <a:ext cx="2430462" cy="0"/>
            </a:xfrm>
            <a:prstGeom prst="straightConnector1">
              <a:avLst/>
            </a:prstGeom>
            <a:noFill/>
            <a:ln w="9525" cap="flat" cmpd="sng">
              <a:solidFill>
                <a:srgbClr val="D6D9DB"/>
              </a:solidFill>
              <a:prstDash val="solid"/>
              <a:miter lim="800000"/>
              <a:headEnd type="none" w="med" len="med"/>
              <a:tailEnd type="none" w="med" len="med"/>
            </a:ln>
          </p:spPr>
        </p:cxnSp>
        <p:cxnSp>
          <p:nvCxnSpPr>
            <p:cNvPr id="339" name="Google Shape;339;p18"/>
            <p:cNvCxnSpPr/>
            <p:nvPr/>
          </p:nvCxnSpPr>
          <p:spPr>
            <a:xfrm rot="10800000">
              <a:off x="5106987" y="3030537"/>
              <a:ext cx="2430462" cy="0"/>
            </a:xfrm>
            <a:prstGeom prst="straightConnector1">
              <a:avLst/>
            </a:prstGeom>
            <a:noFill/>
            <a:ln w="9525" cap="flat" cmpd="sng">
              <a:solidFill>
                <a:srgbClr val="D6D9DB"/>
              </a:solidFill>
              <a:prstDash val="solid"/>
              <a:miter lim="800000"/>
              <a:headEnd type="none" w="med" len="med"/>
              <a:tailEnd type="none" w="med" len="med"/>
            </a:ln>
          </p:spPr>
        </p:cxnSp>
        <p:cxnSp>
          <p:nvCxnSpPr>
            <p:cNvPr id="340" name="Google Shape;340;p18"/>
            <p:cNvCxnSpPr/>
            <p:nvPr/>
          </p:nvCxnSpPr>
          <p:spPr>
            <a:xfrm rot="10800000">
              <a:off x="5106987" y="3057525"/>
              <a:ext cx="2430462" cy="0"/>
            </a:xfrm>
            <a:prstGeom prst="straightConnector1">
              <a:avLst/>
            </a:prstGeom>
            <a:noFill/>
            <a:ln w="9525" cap="flat" cmpd="sng">
              <a:solidFill>
                <a:srgbClr val="D6D9DB"/>
              </a:solidFill>
              <a:prstDash val="solid"/>
              <a:miter lim="800000"/>
              <a:headEnd type="none" w="med" len="med"/>
              <a:tailEnd type="none" w="med" len="med"/>
            </a:ln>
          </p:spPr>
        </p:cxnSp>
        <p:cxnSp>
          <p:nvCxnSpPr>
            <p:cNvPr id="341" name="Google Shape;341;p18"/>
            <p:cNvCxnSpPr/>
            <p:nvPr/>
          </p:nvCxnSpPr>
          <p:spPr>
            <a:xfrm rot="10800000">
              <a:off x="5106987" y="3086100"/>
              <a:ext cx="2430462" cy="0"/>
            </a:xfrm>
            <a:prstGeom prst="straightConnector1">
              <a:avLst/>
            </a:prstGeom>
            <a:noFill/>
            <a:ln w="9525" cap="flat" cmpd="sng">
              <a:solidFill>
                <a:srgbClr val="D6D9DB"/>
              </a:solidFill>
              <a:prstDash val="solid"/>
              <a:miter lim="800000"/>
              <a:headEnd type="none" w="med" len="med"/>
              <a:tailEnd type="none" w="med" len="med"/>
            </a:ln>
          </p:spPr>
        </p:cxnSp>
        <p:cxnSp>
          <p:nvCxnSpPr>
            <p:cNvPr id="342" name="Google Shape;342;p18"/>
            <p:cNvCxnSpPr/>
            <p:nvPr/>
          </p:nvCxnSpPr>
          <p:spPr>
            <a:xfrm rot="10800000">
              <a:off x="5106987" y="3113087"/>
              <a:ext cx="2430462" cy="0"/>
            </a:xfrm>
            <a:prstGeom prst="straightConnector1">
              <a:avLst/>
            </a:prstGeom>
            <a:noFill/>
            <a:ln w="9525" cap="flat" cmpd="sng">
              <a:solidFill>
                <a:srgbClr val="D6D9DB"/>
              </a:solidFill>
              <a:prstDash val="solid"/>
              <a:miter lim="800000"/>
              <a:headEnd type="none" w="med" len="med"/>
              <a:tailEnd type="none" w="med" len="med"/>
            </a:ln>
          </p:spPr>
        </p:cxnSp>
        <p:sp>
          <p:nvSpPr>
            <p:cNvPr id="343" name="Google Shape;343;p18"/>
            <p:cNvSpPr/>
            <p:nvPr/>
          </p:nvSpPr>
          <p:spPr>
            <a:xfrm>
              <a:off x="5075237" y="2497137"/>
              <a:ext cx="2454275" cy="679450"/>
            </a:xfrm>
            <a:custGeom>
              <a:avLst/>
              <a:gdLst/>
              <a:ahLst/>
              <a:cxnLst/>
              <a:rect l="l" t="t" r="r" b="b"/>
              <a:pathLst>
                <a:path w="626" h="173" extrusionOk="0">
                  <a:moveTo>
                    <a:pt x="626" y="173"/>
                  </a:moveTo>
                  <a:cubicBezTo>
                    <a:pt x="43" y="173"/>
                    <a:pt x="43" y="173"/>
                    <a:pt x="43" y="173"/>
                  </a:cubicBezTo>
                  <a:cubicBezTo>
                    <a:pt x="20" y="173"/>
                    <a:pt x="0" y="154"/>
                    <a:pt x="0" y="130"/>
                  </a:cubicBezTo>
                  <a:cubicBezTo>
                    <a:pt x="0" y="43"/>
                    <a:pt x="0" y="43"/>
                    <a:pt x="0" y="43"/>
                  </a:cubicBezTo>
                  <a:cubicBezTo>
                    <a:pt x="0" y="19"/>
                    <a:pt x="20" y="0"/>
                    <a:pt x="43" y="0"/>
                  </a:cubicBezTo>
                  <a:cubicBezTo>
                    <a:pt x="626" y="0"/>
                    <a:pt x="626" y="0"/>
                    <a:pt x="626" y="0"/>
                  </a:cubicBezTo>
                </a:path>
              </a:pathLst>
            </a:custGeom>
            <a:noFill/>
            <a:ln w="85725" cap="rnd" cmpd="sng">
              <a:solidFill>
                <a:srgbClr val="E24956"/>
              </a:solidFill>
              <a:prstDash val="solid"/>
              <a:miter lim="524288"/>
              <a:headEnd type="none" w="sm" len="sm"/>
              <a:tailEnd type="none" w="sm" len="sm"/>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grpSp>
        <p:nvGrpSpPr>
          <p:cNvPr id="6" name="Group 5">
            <a:extLst>
              <a:ext uri="{FF2B5EF4-FFF2-40B4-BE49-F238E27FC236}">
                <a16:creationId xmlns:a16="http://schemas.microsoft.com/office/drawing/2014/main" id="{84E685FC-B712-674E-A23B-3CC5B573E274}"/>
              </a:ext>
            </a:extLst>
          </p:cNvPr>
          <p:cNvGrpSpPr/>
          <p:nvPr/>
        </p:nvGrpSpPr>
        <p:grpSpPr>
          <a:xfrm>
            <a:off x="4859337" y="1724025"/>
            <a:ext cx="2462213" cy="679450"/>
            <a:chOff x="4859337" y="1724025"/>
            <a:chExt cx="2462213" cy="679450"/>
          </a:xfrm>
        </p:grpSpPr>
        <p:cxnSp>
          <p:nvCxnSpPr>
            <p:cNvPr id="344" name="Google Shape;344;p18"/>
            <p:cNvCxnSpPr/>
            <p:nvPr/>
          </p:nvCxnSpPr>
          <p:spPr>
            <a:xfrm rot="10800000">
              <a:off x="4886325" y="1790700"/>
              <a:ext cx="2435225" cy="0"/>
            </a:xfrm>
            <a:prstGeom prst="straightConnector1">
              <a:avLst/>
            </a:prstGeom>
            <a:noFill/>
            <a:ln w="9525" cap="flat" cmpd="sng">
              <a:solidFill>
                <a:srgbClr val="D6D9DB"/>
              </a:solidFill>
              <a:prstDash val="solid"/>
              <a:miter lim="800000"/>
              <a:headEnd type="none" w="med" len="med"/>
              <a:tailEnd type="none" w="med" len="med"/>
            </a:ln>
          </p:spPr>
        </p:cxnSp>
        <p:cxnSp>
          <p:nvCxnSpPr>
            <p:cNvPr id="345" name="Google Shape;345;p18"/>
            <p:cNvCxnSpPr/>
            <p:nvPr/>
          </p:nvCxnSpPr>
          <p:spPr>
            <a:xfrm rot="10800000">
              <a:off x="4886325" y="1817687"/>
              <a:ext cx="2435225" cy="0"/>
            </a:xfrm>
            <a:prstGeom prst="straightConnector1">
              <a:avLst/>
            </a:prstGeom>
            <a:noFill/>
            <a:ln w="9525" cap="flat" cmpd="sng">
              <a:solidFill>
                <a:srgbClr val="D6D9DB"/>
              </a:solidFill>
              <a:prstDash val="solid"/>
              <a:miter lim="800000"/>
              <a:headEnd type="none" w="med" len="med"/>
              <a:tailEnd type="none" w="med" len="med"/>
            </a:ln>
          </p:spPr>
        </p:cxnSp>
        <p:cxnSp>
          <p:nvCxnSpPr>
            <p:cNvPr id="346" name="Google Shape;346;p18"/>
            <p:cNvCxnSpPr/>
            <p:nvPr/>
          </p:nvCxnSpPr>
          <p:spPr>
            <a:xfrm rot="10800000">
              <a:off x="4886325" y="1846262"/>
              <a:ext cx="2435225" cy="0"/>
            </a:xfrm>
            <a:prstGeom prst="straightConnector1">
              <a:avLst/>
            </a:prstGeom>
            <a:noFill/>
            <a:ln w="9525" cap="flat" cmpd="sng">
              <a:solidFill>
                <a:srgbClr val="D6D9DB"/>
              </a:solidFill>
              <a:prstDash val="solid"/>
              <a:miter lim="800000"/>
              <a:headEnd type="none" w="med" len="med"/>
              <a:tailEnd type="none" w="med" len="med"/>
            </a:ln>
          </p:spPr>
        </p:cxnSp>
        <p:cxnSp>
          <p:nvCxnSpPr>
            <p:cNvPr id="347" name="Google Shape;347;p18"/>
            <p:cNvCxnSpPr/>
            <p:nvPr/>
          </p:nvCxnSpPr>
          <p:spPr>
            <a:xfrm rot="10800000">
              <a:off x="4886325" y="1873250"/>
              <a:ext cx="2435225" cy="0"/>
            </a:xfrm>
            <a:prstGeom prst="straightConnector1">
              <a:avLst/>
            </a:prstGeom>
            <a:noFill/>
            <a:ln w="9525" cap="flat" cmpd="sng">
              <a:solidFill>
                <a:srgbClr val="D6D9DB"/>
              </a:solidFill>
              <a:prstDash val="solid"/>
              <a:miter lim="800000"/>
              <a:headEnd type="none" w="med" len="med"/>
              <a:tailEnd type="none" w="med" len="med"/>
            </a:ln>
          </p:spPr>
        </p:cxnSp>
        <p:cxnSp>
          <p:nvCxnSpPr>
            <p:cNvPr id="348" name="Google Shape;348;p18"/>
            <p:cNvCxnSpPr/>
            <p:nvPr/>
          </p:nvCxnSpPr>
          <p:spPr>
            <a:xfrm rot="10800000">
              <a:off x="4886325" y="1900237"/>
              <a:ext cx="2435225" cy="0"/>
            </a:xfrm>
            <a:prstGeom prst="straightConnector1">
              <a:avLst/>
            </a:prstGeom>
            <a:noFill/>
            <a:ln w="9525" cap="flat" cmpd="sng">
              <a:solidFill>
                <a:srgbClr val="D6D9DB"/>
              </a:solidFill>
              <a:prstDash val="solid"/>
              <a:miter lim="800000"/>
              <a:headEnd type="none" w="med" len="med"/>
              <a:tailEnd type="none" w="med" len="med"/>
            </a:ln>
          </p:spPr>
        </p:cxnSp>
        <p:cxnSp>
          <p:nvCxnSpPr>
            <p:cNvPr id="349" name="Google Shape;349;p18"/>
            <p:cNvCxnSpPr/>
            <p:nvPr/>
          </p:nvCxnSpPr>
          <p:spPr>
            <a:xfrm rot="10800000">
              <a:off x="4886325" y="1928812"/>
              <a:ext cx="2435225" cy="0"/>
            </a:xfrm>
            <a:prstGeom prst="straightConnector1">
              <a:avLst/>
            </a:prstGeom>
            <a:noFill/>
            <a:ln w="9525" cap="flat" cmpd="sng">
              <a:solidFill>
                <a:srgbClr val="D6D9DB"/>
              </a:solidFill>
              <a:prstDash val="solid"/>
              <a:miter lim="800000"/>
              <a:headEnd type="none" w="med" len="med"/>
              <a:tailEnd type="none" w="med" len="med"/>
            </a:ln>
          </p:spPr>
        </p:cxnSp>
        <p:cxnSp>
          <p:nvCxnSpPr>
            <p:cNvPr id="350" name="Google Shape;350;p18"/>
            <p:cNvCxnSpPr/>
            <p:nvPr/>
          </p:nvCxnSpPr>
          <p:spPr>
            <a:xfrm rot="10800000">
              <a:off x="4886325" y="1955800"/>
              <a:ext cx="2435225" cy="0"/>
            </a:xfrm>
            <a:prstGeom prst="straightConnector1">
              <a:avLst/>
            </a:prstGeom>
            <a:noFill/>
            <a:ln w="9525" cap="flat" cmpd="sng">
              <a:solidFill>
                <a:srgbClr val="D6D9DB"/>
              </a:solidFill>
              <a:prstDash val="solid"/>
              <a:miter lim="800000"/>
              <a:headEnd type="none" w="med" len="med"/>
              <a:tailEnd type="none" w="med" len="med"/>
            </a:ln>
          </p:spPr>
        </p:cxnSp>
        <p:cxnSp>
          <p:nvCxnSpPr>
            <p:cNvPr id="351" name="Google Shape;351;p18"/>
            <p:cNvCxnSpPr/>
            <p:nvPr/>
          </p:nvCxnSpPr>
          <p:spPr>
            <a:xfrm rot="10800000">
              <a:off x="4886325" y="1982787"/>
              <a:ext cx="2435225" cy="0"/>
            </a:xfrm>
            <a:prstGeom prst="straightConnector1">
              <a:avLst/>
            </a:prstGeom>
            <a:noFill/>
            <a:ln w="9525" cap="flat" cmpd="sng">
              <a:solidFill>
                <a:srgbClr val="D6D9DB"/>
              </a:solidFill>
              <a:prstDash val="solid"/>
              <a:miter lim="800000"/>
              <a:headEnd type="none" w="med" len="med"/>
              <a:tailEnd type="none" w="med" len="med"/>
            </a:ln>
          </p:spPr>
        </p:cxnSp>
        <p:cxnSp>
          <p:nvCxnSpPr>
            <p:cNvPr id="352" name="Google Shape;352;p18"/>
            <p:cNvCxnSpPr/>
            <p:nvPr/>
          </p:nvCxnSpPr>
          <p:spPr>
            <a:xfrm rot="10800000">
              <a:off x="4886325" y="2011362"/>
              <a:ext cx="2435225" cy="0"/>
            </a:xfrm>
            <a:prstGeom prst="straightConnector1">
              <a:avLst/>
            </a:prstGeom>
            <a:noFill/>
            <a:ln w="9525" cap="flat" cmpd="sng">
              <a:solidFill>
                <a:srgbClr val="D6D9DB"/>
              </a:solidFill>
              <a:prstDash val="solid"/>
              <a:miter lim="800000"/>
              <a:headEnd type="none" w="med" len="med"/>
              <a:tailEnd type="none" w="med" len="med"/>
            </a:ln>
          </p:spPr>
        </p:cxnSp>
        <p:cxnSp>
          <p:nvCxnSpPr>
            <p:cNvPr id="353" name="Google Shape;353;p18"/>
            <p:cNvCxnSpPr/>
            <p:nvPr/>
          </p:nvCxnSpPr>
          <p:spPr>
            <a:xfrm rot="10800000">
              <a:off x="4886325" y="2038350"/>
              <a:ext cx="2435225" cy="0"/>
            </a:xfrm>
            <a:prstGeom prst="straightConnector1">
              <a:avLst/>
            </a:prstGeom>
            <a:noFill/>
            <a:ln w="9525" cap="flat" cmpd="sng">
              <a:solidFill>
                <a:srgbClr val="D6D9DB"/>
              </a:solidFill>
              <a:prstDash val="solid"/>
              <a:miter lim="800000"/>
              <a:headEnd type="none" w="med" len="med"/>
              <a:tailEnd type="none" w="med" len="med"/>
            </a:ln>
          </p:spPr>
        </p:cxnSp>
        <p:cxnSp>
          <p:nvCxnSpPr>
            <p:cNvPr id="354" name="Google Shape;354;p18"/>
            <p:cNvCxnSpPr/>
            <p:nvPr/>
          </p:nvCxnSpPr>
          <p:spPr>
            <a:xfrm rot="10800000">
              <a:off x="4886325" y="2065337"/>
              <a:ext cx="2435225" cy="0"/>
            </a:xfrm>
            <a:prstGeom prst="straightConnector1">
              <a:avLst/>
            </a:prstGeom>
            <a:noFill/>
            <a:ln w="9525" cap="flat" cmpd="sng">
              <a:solidFill>
                <a:srgbClr val="D6D9DB"/>
              </a:solidFill>
              <a:prstDash val="solid"/>
              <a:miter lim="800000"/>
              <a:headEnd type="none" w="med" len="med"/>
              <a:tailEnd type="none" w="med" len="med"/>
            </a:ln>
          </p:spPr>
        </p:cxnSp>
        <p:cxnSp>
          <p:nvCxnSpPr>
            <p:cNvPr id="355" name="Google Shape;355;p18"/>
            <p:cNvCxnSpPr/>
            <p:nvPr/>
          </p:nvCxnSpPr>
          <p:spPr>
            <a:xfrm rot="10800000">
              <a:off x="4886325" y="2092325"/>
              <a:ext cx="2435225" cy="0"/>
            </a:xfrm>
            <a:prstGeom prst="straightConnector1">
              <a:avLst/>
            </a:prstGeom>
            <a:noFill/>
            <a:ln w="9525" cap="flat" cmpd="sng">
              <a:solidFill>
                <a:srgbClr val="D6D9DB"/>
              </a:solidFill>
              <a:prstDash val="solid"/>
              <a:miter lim="800000"/>
              <a:headEnd type="none" w="med" len="med"/>
              <a:tailEnd type="none" w="med" len="med"/>
            </a:ln>
          </p:spPr>
        </p:cxnSp>
        <p:cxnSp>
          <p:nvCxnSpPr>
            <p:cNvPr id="356" name="Google Shape;356;p18"/>
            <p:cNvCxnSpPr/>
            <p:nvPr/>
          </p:nvCxnSpPr>
          <p:spPr>
            <a:xfrm rot="10800000">
              <a:off x="4886325" y="2120900"/>
              <a:ext cx="2435225" cy="0"/>
            </a:xfrm>
            <a:prstGeom prst="straightConnector1">
              <a:avLst/>
            </a:prstGeom>
            <a:noFill/>
            <a:ln w="9525" cap="flat" cmpd="sng">
              <a:solidFill>
                <a:srgbClr val="D6D9DB"/>
              </a:solidFill>
              <a:prstDash val="solid"/>
              <a:miter lim="800000"/>
              <a:headEnd type="none" w="med" len="med"/>
              <a:tailEnd type="none" w="med" len="med"/>
            </a:ln>
          </p:spPr>
        </p:cxnSp>
        <p:cxnSp>
          <p:nvCxnSpPr>
            <p:cNvPr id="357" name="Google Shape;357;p18"/>
            <p:cNvCxnSpPr/>
            <p:nvPr/>
          </p:nvCxnSpPr>
          <p:spPr>
            <a:xfrm rot="10800000">
              <a:off x="4886325" y="2147887"/>
              <a:ext cx="2435225" cy="0"/>
            </a:xfrm>
            <a:prstGeom prst="straightConnector1">
              <a:avLst/>
            </a:prstGeom>
            <a:noFill/>
            <a:ln w="9525" cap="flat" cmpd="sng">
              <a:solidFill>
                <a:srgbClr val="D6D9DB"/>
              </a:solidFill>
              <a:prstDash val="solid"/>
              <a:miter lim="800000"/>
              <a:headEnd type="none" w="med" len="med"/>
              <a:tailEnd type="none" w="med" len="med"/>
            </a:ln>
          </p:spPr>
        </p:cxnSp>
        <p:cxnSp>
          <p:nvCxnSpPr>
            <p:cNvPr id="358" name="Google Shape;358;p18"/>
            <p:cNvCxnSpPr/>
            <p:nvPr/>
          </p:nvCxnSpPr>
          <p:spPr>
            <a:xfrm rot="10800000">
              <a:off x="4886325" y="2174875"/>
              <a:ext cx="2435225" cy="0"/>
            </a:xfrm>
            <a:prstGeom prst="straightConnector1">
              <a:avLst/>
            </a:prstGeom>
            <a:noFill/>
            <a:ln w="9525" cap="flat" cmpd="sng">
              <a:solidFill>
                <a:srgbClr val="D6D9DB"/>
              </a:solidFill>
              <a:prstDash val="solid"/>
              <a:miter lim="800000"/>
              <a:headEnd type="none" w="med" len="med"/>
              <a:tailEnd type="none" w="med" len="med"/>
            </a:ln>
          </p:spPr>
        </p:cxnSp>
        <p:cxnSp>
          <p:nvCxnSpPr>
            <p:cNvPr id="359" name="Google Shape;359;p18"/>
            <p:cNvCxnSpPr/>
            <p:nvPr/>
          </p:nvCxnSpPr>
          <p:spPr>
            <a:xfrm rot="10800000">
              <a:off x="4886325" y="2203450"/>
              <a:ext cx="2435225" cy="0"/>
            </a:xfrm>
            <a:prstGeom prst="straightConnector1">
              <a:avLst/>
            </a:prstGeom>
            <a:noFill/>
            <a:ln w="9525" cap="flat" cmpd="sng">
              <a:solidFill>
                <a:srgbClr val="D6D9DB"/>
              </a:solidFill>
              <a:prstDash val="solid"/>
              <a:miter lim="800000"/>
              <a:headEnd type="none" w="med" len="med"/>
              <a:tailEnd type="none" w="med" len="med"/>
            </a:ln>
          </p:spPr>
        </p:cxnSp>
        <p:cxnSp>
          <p:nvCxnSpPr>
            <p:cNvPr id="360" name="Google Shape;360;p18"/>
            <p:cNvCxnSpPr/>
            <p:nvPr/>
          </p:nvCxnSpPr>
          <p:spPr>
            <a:xfrm rot="10800000">
              <a:off x="4886325" y="2230437"/>
              <a:ext cx="2435225" cy="0"/>
            </a:xfrm>
            <a:prstGeom prst="straightConnector1">
              <a:avLst/>
            </a:prstGeom>
            <a:noFill/>
            <a:ln w="9525" cap="flat" cmpd="sng">
              <a:solidFill>
                <a:srgbClr val="D6D9DB"/>
              </a:solidFill>
              <a:prstDash val="solid"/>
              <a:miter lim="800000"/>
              <a:headEnd type="none" w="med" len="med"/>
              <a:tailEnd type="none" w="med" len="med"/>
            </a:ln>
          </p:spPr>
        </p:cxnSp>
        <p:cxnSp>
          <p:nvCxnSpPr>
            <p:cNvPr id="361" name="Google Shape;361;p18"/>
            <p:cNvCxnSpPr/>
            <p:nvPr/>
          </p:nvCxnSpPr>
          <p:spPr>
            <a:xfrm rot="10800000">
              <a:off x="4886325" y="2257425"/>
              <a:ext cx="2435225" cy="0"/>
            </a:xfrm>
            <a:prstGeom prst="straightConnector1">
              <a:avLst/>
            </a:prstGeom>
            <a:noFill/>
            <a:ln w="9525" cap="flat" cmpd="sng">
              <a:solidFill>
                <a:srgbClr val="D6D9DB"/>
              </a:solidFill>
              <a:prstDash val="solid"/>
              <a:miter lim="800000"/>
              <a:headEnd type="none" w="med" len="med"/>
              <a:tailEnd type="none" w="med" len="med"/>
            </a:ln>
          </p:spPr>
        </p:cxnSp>
        <p:cxnSp>
          <p:nvCxnSpPr>
            <p:cNvPr id="362" name="Google Shape;362;p18"/>
            <p:cNvCxnSpPr/>
            <p:nvPr/>
          </p:nvCxnSpPr>
          <p:spPr>
            <a:xfrm rot="10800000">
              <a:off x="4886325" y="2286000"/>
              <a:ext cx="2435225" cy="0"/>
            </a:xfrm>
            <a:prstGeom prst="straightConnector1">
              <a:avLst/>
            </a:prstGeom>
            <a:noFill/>
            <a:ln w="9525" cap="flat" cmpd="sng">
              <a:solidFill>
                <a:srgbClr val="D6D9DB"/>
              </a:solidFill>
              <a:prstDash val="solid"/>
              <a:miter lim="800000"/>
              <a:headEnd type="none" w="med" len="med"/>
              <a:tailEnd type="none" w="med" len="med"/>
            </a:ln>
          </p:spPr>
        </p:cxnSp>
        <p:cxnSp>
          <p:nvCxnSpPr>
            <p:cNvPr id="363" name="Google Shape;363;p18"/>
            <p:cNvCxnSpPr/>
            <p:nvPr/>
          </p:nvCxnSpPr>
          <p:spPr>
            <a:xfrm rot="10800000">
              <a:off x="4886325" y="2312987"/>
              <a:ext cx="2435225" cy="0"/>
            </a:xfrm>
            <a:prstGeom prst="straightConnector1">
              <a:avLst/>
            </a:prstGeom>
            <a:noFill/>
            <a:ln w="9525" cap="flat" cmpd="sng">
              <a:solidFill>
                <a:srgbClr val="D6D9DB"/>
              </a:solidFill>
              <a:prstDash val="solid"/>
              <a:miter lim="800000"/>
              <a:headEnd type="none" w="med" len="med"/>
              <a:tailEnd type="none" w="med" len="med"/>
            </a:ln>
          </p:spPr>
        </p:cxnSp>
        <p:cxnSp>
          <p:nvCxnSpPr>
            <p:cNvPr id="364" name="Google Shape;364;p18"/>
            <p:cNvCxnSpPr/>
            <p:nvPr/>
          </p:nvCxnSpPr>
          <p:spPr>
            <a:xfrm rot="10800000">
              <a:off x="4886325" y="2339975"/>
              <a:ext cx="2435225" cy="0"/>
            </a:xfrm>
            <a:prstGeom prst="straightConnector1">
              <a:avLst/>
            </a:prstGeom>
            <a:noFill/>
            <a:ln w="9525" cap="flat" cmpd="sng">
              <a:solidFill>
                <a:srgbClr val="D6D9DB"/>
              </a:solidFill>
              <a:prstDash val="solid"/>
              <a:miter lim="800000"/>
              <a:headEnd type="none" w="med" len="med"/>
              <a:tailEnd type="none" w="med" len="med"/>
            </a:ln>
          </p:spPr>
        </p:cxnSp>
        <p:sp>
          <p:nvSpPr>
            <p:cNvPr id="365" name="Google Shape;365;p18"/>
            <p:cNvSpPr/>
            <p:nvPr/>
          </p:nvSpPr>
          <p:spPr>
            <a:xfrm>
              <a:off x="4859337" y="1724025"/>
              <a:ext cx="2454275" cy="679450"/>
            </a:xfrm>
            <a:custGeom>
              <a:avLst/>
              <a:gdLst/>
              <a:ahLst/>
              <a:cxnLst/>
              <a:rect l="l" t="t" r="r" b="b"/>
              <a:pathLst>
                <a:path w="626" h="173" extrusionOk="0">
                  <a:moveTo>
                    <a:pt x="626" y="173"/>
                  </a:moveTo>
                  <a:cubicBezTo>
                    <a:pt x="43" y="173"/>
                    <a:pt x="43" y="173"/>
                    <a:pt x="43" y="173"/>
                  </a:cubicBezTo>
                  <a:cubicBezTo>
                    <a:pt x="19" y="173"/>
                    <a:pt x="0" y="154"/>
                    <a:pt x="0" y="130"/>
                  </a:cubicBezTo>
                  <a:cubicBezTo>
                    <a:pt x="0" y="43"/>
                    <a:pt x="0" y="43"/>
                    <a:pt x="0" y="43"/>
                  </a:cubicBezTo>
                  <a:cubicBezTo>
                    <a:pt x="0" y="20"/>
                    <a:pt x="19" y="0"/>
                    <a:pt x="43" y="0"/>
                  </a:cubicBezTo>
                  <a:cubicBezTo>
                    <a:pt x="626" y="0"/>
                    <a:pt x="626" y="0"/>
                    <a:pt x="626" y="0"/>
                  </a:cubicBezTo>
                </a:path>
              </a:pathLst>
            </a:custGeom>
            <a:noFill/>
            <a:ln w="85725" cap="rnd" cmpd="sng">
              <a:solidFill>
                <a:srgbClr val="FF912B"/>
              </a:solidFill>
              <a:prstDash val="solid"/>
              <a:miter lim="524288"/>
              <a:headEnd type="none" w="sm" len="sm"/>
              <a:tailEnd type="none" w="sm" len="sm"/>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sp>
        <p:nvSpPr>
          <p:cNvPr id="366" name="Google Shape;366;p18"/>
          <p:cNvSpPr txBox="1"/>
          <p:nvPr/>
        </p:nvSpPr>
        <p:spPr>
          <a:xfrm>
            <a:off x="8689974" y="5297487"/>
            <a:ext cx="1438168" cy="336147"/>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65280"/>
              </a:buClr>
              <a:buSzPts val="2100"/>
              <a:buFont typeface="Open Sans SemiBold"/>
              <a:buNone/>
              <a:tabLst/>
              <a:defRPr/>
            </a:pPr>
            <a:r>
              <a:rPr kumimoji="0" lang="en-US" sz="2100" b="1" i="0" u="none" strike="noStrike" kern="0" cap="none" spc="0" normalizeH="0" baseline="0" noProof="0" dirty="0">
                <a:ln>
                  <a:noFill/>
                </a:ln>
                <a:solidFill>
                  <a:srgbClr val="065280"/>
                </a:solidFill>
                <a:effectLst/>
                <a:uLnTx/>
                <a:uFillTx/>
                <a:latin typeface="Open Sans SemiBold"/>
                <a:ea typeface="Open Sans SemiBold"/>
                <a:cs typeface="Open Sans SemiBold"/>
                <a:sym typeface="Open Sans SemiBold"/>
              </a:rPr>
              <a:t>THINK</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67" name="Google Shape;367;p18"/>
          <p:cNvSpPr txBox="1"/>
          <p:nvPr/>
        </p:nvSpPr>
        <p:spPr>
          <a:xfrm>
            <a:off x="8689976" y="3492500"/>
            <a:ext cx="1399422" cy="336147"/>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34B2E3"/>
              </a:buClr>
              <a:buSzPts val="2100"/>
              <a:buFont typeface="Open Sans SemiBold"/>
              <a:buNone/>
              <a:tabLst/>
              <a:defRPr/>
            </a:pPr>
            <a:r>
              <a:rPr kumimoji="0" lang="en-US" sz="2100" b="1" i="0" u="none" strike="noStrike" kern="0" cap="none" spc="0" normalizeH="0" baseline="0" noProof="0" dirty="0">
                <a:ln>
                  <a:noFill/>
                </a:ln>
                <a:solidFill>
                  <a:srgbClr val="34B2E3"/>
                </a:solidFill>
                <a:effectLst/>
                <a:uLnTx/>
                <a:uFillTx/>
                <a:latin typeface="Open Sans SemiBold"/>
                <a:ea typeface="Open Sans SemiBold"/>
                <a:cs typeface="Open Sans SemiBold"/>
                <a:sym typeface="Open Sans SemiBold"/>
              </a:rPr>
              <a:t>RESEARCH</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68" name="Google Shape;368;p18"/>
          <p:cNvSpPr txBox="1"/>
          <p:nvPr/>
        </p:nvSpPr>
        <p:spPr>
          <a:xfrm>
            <a:off x="8689975" y="1684337"/>
            <a:ext cx="1368426" cy="336147"/>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46C4CF"/>
              </a:buClr>
              <a:buSzPts val="2100"/>
              <a:buFont typeface="Open Sans SemiBold"/>
              <a:buNone/>
              <a:tabLst/>
              <a:defRPr/>
            </a:pPr>
            <a:r>
              <a:rPr kumimoji="0" lang="en-US" sz="2100" b="1" i="0" u="none" strike="noStrike" kern="0" cap="none" spc="0" normalizeH="0" baseline="0" noProof="0" dirty="0">
                <a:ln>
                  <a:noFill/>
                </a:ln>
                <a:solidFill>
                  <a:srgbClr val="46C4CF"/>
                </a:solidFill>
                <a:effectLst/>
                <a:uLnTx/>
                <a:uFillTx/>
                <a:latin typeface="Open Sans SemiBold"/>
                <a:ea typeface="Open Sans SemiBold"/>
                <a:cs typeface="Open Sans SemiBold"/>
                <a:sym typeface="Open Sans SemiBold"/>
              </a:rPr>
              <a:t>ANALYZE</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69" name="Google Shape;369;p18"/>
          <p:cNvSpPr txBox="1"/>
          <p:nvPr/>
        </p:nvSpPr>
        <p:spPr>
          <a:xfrm>
            <a:off x="1999281" y="5297487"/>
            <a:ext cx="1489235" cy="343896"/>
          </a:xfrm>
          <a:prstGeom prst="rect">
            <a:avLst/>
          </a:prstGeom>
          <a:noFill/>
          <a:ln>
            <a:noFill/>
          </a:ln>
        </p:spPr>
        <p:txBody>
          <a:bodyPr spcFirstLastPara="1" wrap="square" lIns="0" tIns="0" rIns="0" bIns="0" anchor="t" anchorCtr="0">
            <a:noAutofit/>
          </a:bodyPr>
          <a:lstStyle/>
          <a:p>
            <a:pPr marL="0" marR="0" lvl="0" indent="0" algn="r" defTabSz="914400" rtl="0" eaLnBrk="1" fontAlgn="auto" latinLnBrk="0" hangingPunct="1">
              <a:lnSpc>
                <a:spcPct val="100000"/>
              </a:lnSpc>
              <a:spcBef>
                <a:spcPts val="0"/>
              </a:spcBef>
              <a:spcAft>
                <a:spcPts val="0"/>
              </a:spcAft>
              <a:buClr>
                <a:srgbClr val="8C103D"/>
              </a:buClr>
              <a:buSzPts val="2100"/>
              <a:buFont typeface="Open Sans SemiBold"/>
              <a:buNone/>
              <a:tabLst/>
              <a:defRPr/>
            </a:pPr>
            <a:r>
              <a:rPr kumimoji="0" lang="en-US" sz="2100" b="1" i="0" u="none" strike="noStrike" kern="0" cap="none" spc="0" normalizeH="0" baseline="0" noProof="0">
                <a:ln>
                  <a:noFill/>
                </a:ln>
                <a:solidFill>
                  <a:srgbClr val="8C103D"/>
                </a:solidFill>
                <a:effectLst/>
                <a:uLnTx/>
                <a:uFillTx/>
                <a:latin typeface="Open Sans SemiBold"/>
                <a:ea typeface="Open Sans SemiBold"/>
                <a:cs typeface="Open Sans SemiBold"/>
                <a:sym typeface="Open Sans SemiBold"/>
              </a:rPr>
              <a:t>STUDY</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0" name="Google Shape;370;p18"/>
          <p:cNvSpPr txBox="1"/>
          <p:nvPr/>
        </p:nvSpPr>
        <p:spPr>
          <a:xfrm>
            <a:off x="1997030" y="3492500"/>
            <a:ext cx="1496250" cy="343896"/>
          </a:xfrm>
          <a:prstGeom prst="rect">
            <a:avLst/>
          </a:prstGeom>
          <a:noFill/>
          <a:ln>
            <a:noFill/>
          </a:ln>
        </p:spPr>
        <p:txBody>
          <a:bodyPr spcFirstLastPara="1" wrap="square" lIns="0" tIns="0" rIns="0" bIns="0" anchor="t" anchorCtr="0">
            <a:noAutofit/>
          </a:bodyPr>
          <a:lstStyle/>
          <a:p>
            <a:pPr marL="0" marR="0" lvl="0" indent="0" algn="r" defTabSz="914400" rtl="0" eaLnBrk="1" fontAlgn="auto" latinLnBrk="0" hangingPunct="1">
              <a:lnSpc>
                <a:spcPct val="100000"/>
              </a:lnSpc>
              <a:spcBef>
                <a:spcPts val="0"/>
              </a:spcBef>
              <a:spcAft>
                <a:spcPts val="0"/>
              </a:spcAft>
              <a:buClr>
                <a:srgbClr val="E24956"/>
              </a:buClr>
              <a:buSzPts val="2100"/>
              <a:buFont typeface="Open Sans SemiBold"/>
              <a:buNone/>
              <a:tabLst/>
              <a:defRPr/>
            </a:pPr>
            <a:r>
              <a:rPr kumimoji="0" lang="en-US" sz="2100" b="1" i="0" u="none" strike="noStrike" kern="0" cap="none" spc="0" normalizeH="0" baseline="0" noProof="0" dirty="0">
                <a:ln>
                  <a:noFill/>
                </a:ln>
                <a:solidFill>
                  <a:srgbClr val="E24956"/>
                </a:solidFill>
                <a:effectLst/>
                <a:uLnTx/>
                <a:uFillTx/>
                <a:latin typeface="Open Sans SemiBold"/>
                <a:ea typeface="Open Sans SemiBold"/>
                <a:cs typeface="Open Sans SemiBold"/>
                <a:sym typeface="Open Sans SemiBold"/>
              </a:rPr>
              <a:t>LEARN</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71" name="Google Shape;371;p18"/>
          <p:cNvSpPr txBox="1"/>
          <p:nvPr/>
        </p:nvSpPr>
        <p:spPr>
          <a:xfrm>
            <a:off x="1960536" y="1663700"/>
            <a:ext cx="1543855" cy="343896"/>
          </a:xfrm>
          <a:prstGeom prst="rect">
            <a:avLst/>
          </a:prstGeom>
          <a:noFill/>
          <a:ln>
            <a:noFill/>
          </a:ln>
        </p:spPr>
        <p:txBody>
          <a:bodyPr spcFirstLastPara="1" wrap="square" lIns="0" tIns="0" rIns="0" bIns="0" anchor="t" anchorCtr="0">
            <a:noAutofit/>
          </a:bodyPr>
          <a:lstStyle/>
          <a:p>
            <a:pPr marL="0" marR="0" lvl="0" indent="0" algn="r" defTabSz="914400" rtl="0" eaLnBrk="1" fontAlgn="auto" latinLnBrk="0" hangingPunct="1">
              <a:lnSpc>
                <a:spcPct val="100000"/>
              </a:lnSpc>
              <a:spcBef>
                <a:spcPts val="0"/>
              </a:spcBef>
              <a:spcAft>
                <a:spcPts val="0"/>
              </a:spcAft>
              <a:buClr>
                <a:srgbClr val="FF912B"/>
              </a:buClr>
              <a:buSzPts val="2100"/>
              <a:buFont typeface="Open Sans SemiBold"/>
              <a:buNone/>
              <a:tabLst/>
              <a:defRPr/>
            </a:pPr>
            <a:r>
              <a:rPr kumimoji="0" lang="en-US" sz="2100" b="1" i="0" u="none" strike="noStrike" kern="0" cap="none" spc="0" normalizeH="0" baseline="0" noProof="0" dirty="0">
                <a:ln>
                  <a:noFill/>
                </a:ln>
                <a:solidFill>
                  <a:srgbClr val="FF912B"/>
                </a:solidFill>
                <a:effectLst/>
                <a:uLnTx/>
                <a:uFillTx/>
                <a:latin typeface="Open Sans SemiBold"/>
                <a:ea typeface="Open Sans SemiBold"/>
                <a:cs typeface="Open Sans SemiBold"/>
                <a:sym typeface="Open Sans SemiBold"/>
              </a:rPr>
              <a:t>READING</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72" name="Google Shape;372;p18"/>
          <p:cNvSpPr/>
          <p:nvPr/>
        </p:nvSpPr>
        <p:spPr>
          <a:xfrm>
            <a:off x="719137" y="3819525"/>
            <a:ext cx="854075" cy="573087"/>
          </a:xfrm>
          <a:custGeom>
            <a:avLst/>
            <a:gdLst/>
            <a:ahLst/>
            <a:cxnLst/>
            <a:rect l="l" t="t" r="r" b="b"/>
            <a:pathLst>
              <a:path w="218" h="146" extrusionOk="0">
                <a:moveTo>
                  <a:pt x="173" y="14"/>
                </a:moveTo>
                <a:cubicBezTo>
                  <a:pt x="193" y="65"/>
                  <a:pt x="193" y="65"/>
                  <a:pt x="193" y="65"/>
                </a:cubicBezTo>
                <a:cubicBezTo>
                  <a:pt x="168" y="76"/>
                  <a:pt x="168" y="76"/>
                  <a:pt x="168" y="76"/>
                </a:cubicBezTo>
                <a:cubicBezTo>
                  <a:pt x="155" y="64"/>
                  <a:pt x="114" y="29"/>
                  <a:pt x="110" y="29"/>
                </a:cubicBezTo>
                <a:cubicBezTo>
                  <a:pt x="107" y="29"/>
                  <a:pt x="95" y="33"/>
                  <a:pt x="93" y="34"/>
                </a:cubicBezTo>
                <a:cubicBezTo>
                  <a:pt x="93" y="34"/>
                  <a:pt x="86" y="36"/>
                  <a:pt x="79" y="36"/>
                </a:cubicBezTo>
                <a:cubicBezTo>
                  <a:pt x="76" y="36"/>
                  <a:pt x="73" y="35"/>
                  <a:pt x="72" y="34"/>
                </a:cubicBezTo>
                <a:cubicBezTo>
                  <a:pt x="70" y="33"/>
                  <a:pt x="69" y="32"/>
                  <a:pt x="69" y="31"/>
                </a:cubicBezTo>
                <a:cubicBezTo>
                  <a:pt x="69" y="28"/>
                  <a:pt x="72" y="25"/>
                  <a:pt x="74" y="25"/>
                </a:cubicBezTo>
                <a:cubicBezTo>
                  <a:pt x="85" y="19"/>
                  <a:pt x="113" y="8"/>
                  <a:pt x="116" y="8"/>
                </a:cubicBezTo>
                <a:cubicBezTo>
                  <a:pt x="116" y="8"/>
                  <a:pt x="117" y="8"/>
                  <a:pt x="117" y="8"/>
                </a:cubicBezTo>
                <a:cubicBezTo>
                  <a:pt x="124" y="8"/>
                  <a:pt x="168" y="14"/>
                  <a:pt x="173" y="14"/>
                </a:cubicBezTo>
                <a:close/>
                <a:moveTo>
                  <a:pt x="191" y="0"/>
                </a:moveTo>
                <a:cubicBezTo>
                  <a:pt x="190" y="0"/>
                  <a:pt x="189" y="0"/>
                  <a:pt x="189" y="1"/>
                </a:cubicBezTo>
                <a:cubicBezTo>
                  <a:pt x="180" y="4"/>
                  <a:pt x="180" y="4"/>
                  <a:pt x="180" y="4"/>
                </a:cubicBezTo>
                <a:cubicBezTo>
                  <a:pt x="179" y="5"/>
                  <a:pt x="178" y="6"/>
                  <a:pt x="177" y="7"/>
                </a:cubicBezTo>
                <a:cubicBezTo>
                  <a:pt x="177" y="8"/>
                  <a:pt x="177" y="10"/>
                  <a:pt x="177" y="11"/>
                </a:cubicBezTo>
                <a:cubicBezTo>
                  <a:pt x="198" y="64"/>
                  <a:pt x="198" y="64"/>
                  <a:pt x="198" y="64"/>
                </a:cubicBezTo>
                <a:cubicBezTo>
                  <a:pt x="199" y="67"/>
                  <a:pt x="203" y="68"/>
                  <a:pt x="206" y="67"/>
                </a:cubicBezTo>
                <a:cubicBezTo>
                  <a:pt x="214" y="64"/>
                  <a:pt x="214" y="64"/>
                  <a:pt x="214" y="64"/>
                </a:cubicBezTo>
                <a:cubicBezTo>
                  <a:pt x="215" y="63"/>
                  <a:pt x="216" y="62"/>
                  <a:pt x="217" y="61"/>
                </a:cubicBezTo>
                <a:cubicBezTo>
                  <a:pt x="218" y="60"/>
                  <a:pt x="218" y="58"/>
                  <a:pt x="217" y="57"/>
                </a:cubicBezTo>
                <a:cubicBezTo>
                  <a:pt x="196" y="4"/>
                  <a:pt x="196" y="4"/>
                  <a:pt x="196" y="4"/>
                </a:cubicBezTo>
                <a:cubicBezTo>
                  <a:pt x="195" y="2"/>
                  <a:pt x="193" y="0"/>
                  <a:pt x="191" y="0"/>
                </a:cubicBezTo>
                <a:close/>
                <a:moveTo>
                  <a:pt x="0" y="73"/>
                </a:moveTo>
                <a:cubicBezTo>
                  <a:pt x="0" y="74"/>
                  <a:pt x="0" y="76"/>
                  <a:pt x="1" y="77"/>
                </a:cubicBezTo>
                <a:cubicBezTo>
                  <a:pt x="2" y="78"/>
                  <a:pt x="4" y="79"/>
                  <a:pt x="5" y="79"/>
                </a:cubicBezTo>
                <a:cubicBezTo>
                  <a:pt x="14" y="80"/>
                  <a:pt x="14" y="80"/>
                  <a:pt x="14" y="80"/>
                </a:cubicBezTo>
                <a:cubicBezTo>
                  <a:pt x="17" y="80"/>
                  <a:pt x="20" y="77"/>
                  <a:pt x="20" y="74"/>
                </a:cubicBezTo>
                <a:cubicBezTo>
                  <a:pt x="25" y="15"/>
                  <a:pt x="25" y="15"/>
                  <a:pt x="25" y="15"/>
                </a:cubicBezTo>
                <a:cubicBezTo>
                  <a:pt x="25" y="13"/>
                  <a:pt x="24" y="12"/>
                  <a:pt x="23" y="11"/>
                </a:cubicBezTo>
                <a:cubicBezTo>
                  <a:pt x="22" y="10"/>
                  <a:pt x="21" y="9"/>
                  <a:pt x="20" y="9"/>
                </a:cubicBezTo>
                <a:cubicBezTo>
                  <a:pt x="11" y="8"/>
                  <a:pt x="11" y="8"/>
                  <a:pt x="11" y="8"/>
                </a:cubicBezTo>
                <a:cubicBezTo>
                  <a:pt x="10" y="8"/>
                  <a:pt x="10" y="8"/>
                  <a:pt x="10" y="8"/>
                </a:cubicBezTo>
                <a:cubicBezTo>
                  <a:pt x="7" y="8"/>
                  <a:pt x="5" y="10"/>
                  <a:pt x="5" y="13"/>
                </a:cubicBezTo>
                <a:lnTo>
                  <a:pt x="0" y="73"/>
                </a:lnTo>
                <a:close/>
                <a:moveTo>
                  <a:pt x="89" y="126"/>
                </a:moveTo>
                <a:cubicBezTo>
                  <a:pt x="89" y="124"/>
                  <a:pt x="88" y="122"/>
                  <a:pt x="86" y="120"/>
                </a:cubicBezTo>
                <a:cubicBezTo>
                  <a:pt x="82" y="117"/>
                  <a:pt x="78" y="118"/>
                  <a:pt x="75" y="122"/>
                </a:cubicBezTo>
                <a:cubicBezTo>
                  <a:pt x="71" y="127"/>
                  <a:pt x="71" y="127"/>
                  <a:pt x="71" y="127"/>
                </a:cubicBezTo>
                <a:cubicBezTo>
                  <a:pt x="70" y="128"/>
                  <a:pt x="70" y="128"/>
                  <a:pt x="70" y="128"/>
                </a:cubicBezTo>
                <a:cubicBezTo>
                  <a:pt x="67" y="132"/>
                  <a:pt x="67" y="132"/>
                  <a:pt x="67" y="132"/>
                </a:cubicBezTo>
                <a:cubicBezTo>
                  <a:pt x="62" y="138"/>
                  <a:pt x="67" y="142"/>
                  <a:pt x="68" y="144"/>
                </a:cubicBezTo>
                <a:cubicBezTo>
                  <a:pt x="70" y="145"/>
                  <a:pt x="72" y="146"/>
                  <a:pt x="73" y="146"/>
                </a:cubicBezTo>
                <a:cubicBezTo>
                  <a:pt x="75" y="146"/>
                  <a:pt x="77" y="144"/>
                  <a:pt x="79" y="142"/>
                </a:cubicBezTo>
                <a:cubicBezTo>
                  <a:pt x="85" y="135"/>
                  <a:pt x="85" y="135"/>
                  <a:pt x="85" y="135"/>
                </a:cubicBezTo>
                <a:cubicBezTo>
                  <a:pt x="85" y="135"/>
                  <a:pt x="85" y="135"/>
                  <a:pt x="85" y="135"/>
                </a:cubicBezTo>
                <a:cubicBezTo>
                  <a:pt x="87" y="132"/>
                  <a:pt x="87" y="132"/>
                  <a:pt x="87" y="132"/>
                </a:cubicBezTo>
                <a:cubicBezTo>
                  <a:pt x="89" y="130"/>
                  <a:pt x="90" y="128"/>
                  <a:pt x="89" y="126"/>
                </a:cubicBezTo>
                <a:close/>
                <a:moveTo>
                  <a:pt x="47" y="122"/>
                </a:moveTo>
                <a:cubicBezTo>
                  <a:pt x="44" y="126"/>
                  <a:pt x="45" y="129"/>
                  <a:pt x="50" y="133"/>
                </a:cubicBezTo>
                <a:cubicBezTo>
                  <a:pt x="53" y="136"/>
                  <a:pt x="57" y="136"/>
                  <a:pt x="61" y="131"/>
                </a:cubicBezTo>
                <a:cubicBezTo>
                  <a:pt x="71" y="119"/>
                  <a:pt x="71" y="119"/>
                  <a:pt x="71" y="119"/>
                </a:cubicBezTo>
                <a:cubicBezTo>
                  <a:pt x="76" y="113"/>
                  <a:pt x="71" y="109"/>
                  <a:pt x="69" y="107"/>
                </a:cubicBezTo>
                <a:cubicBezTo>
                  <a:pt x="66" y="104"/>
                  <a:pt x="62" y="105"/>
                  <a:pt x="58" y="109"/>
                </a:cubicBezTo>
                <a:cubicBezTo>
                  <a:pt x="53" y="116"/>
                  <a:pt x="53" y="116"/>
                  <a:pt x="53" y="116"/>
                </a:cubicBezTo>
                <a:cubicBezTo>
                  <a:pt x="53" y="116"/>
                  <a:pt x="53" y="116"/>
                  <a:pt x="53" y="116"/>
                </a:cubicBezTo>
                <a:cubicBezTo>
                  <a:pt x="52" y="116"/>
                  <a:pt x="52" y="116"/>
                  <a:pt x="52" y="116"/>
                </a:cubicBezTo>
                <a:lnTo>
                  <a:pt x="47" y="122"/>
                </a:lnTo>
                <a:close/>
                <a:moveTo>
                  <a:pt x="32" y="107"/>
                </a:moveTo>
                <a:cubicBezTo>
                  <a:pt x="30" y="109"/>
                  <a:pt x="30" y="112"/>
                  <a:pt x="30" y="114"/>
                </a:cubicBezTo>
                <a:cubicBezTo>
                  <a:pt x="30" y="116"/>
                  <a:pt x="32" y="117"/>
                  <a:pt x="33" y="119"/>
                </a:cubicBezTo>
                <a:cubicBezTo>
                  <a:pt x="37" y="122"/>
                  <a:pt x="41" y="122"/>
                  <a:pt x="44" y="117"/>
                </a:cubicBezTo>
                <a:cubicBezTo>
                  <a:pt x="56" y="104"/>
                  <a:pt x="56" y="104"/>
                  <a:pt x="56" y="104"/>
                </a:cubicBezTo>
                <a:cubicBezTo>
                  <a:pt x="58" y="102"/>
                  <a:pt x="58" y="100"/>
                  <a:pt x="58" y="98"/>
                </a:cubicBezTo>
                <a:cubicBezTo>
                  <a:pt x="58" y="96"/>
                  <a:pt x="56" y="94"/>
                  <a:pt x="54" y="92"/>
                </a:cubicBezTo>
                <a:cubicBezTo>
                  <a:pt x="51" y="89"/>
                  <a:pt x="47" y="90"/>
                  <a:pt x="43" y="94"/>
                </a:cubicBezTo>
                <a:cubicBezTo>
                  <a:pt x="38" y="101"/>
                  <a:pt x="38" y="101"/>
                  <a:pt x="38" y="101"/>
                </a:cubicBezTo>
                <a:cubicBezTo>
                  <a:pt x="38" y="101"/>
                  <a:pt x="38" y="101"/>
                  <a:pt x="38" y="101"/>
                </a:cubicBezTo>
                <a:cubicBezTo>
                  <a:pt x="37" y="101"/>
                  <a:pt x="37" y="101"/>
                  <a:pt x="37" y="101"/>
                </a:cubicBezTo>
                <a:lnTo>
                  <a:pt x="32" y="107"/>
                </a:lnTo>
                <a:close/>
                <a:moveTo>
                  <a:pt x="30" y="102"/>
                </a:moveTo>
                <a:cubicBezTo>
                  <a:pt x="41" y="89"/>
                  <a:pt x="41" y="89"/>
                  <a:pt x="41" y="89"/>
                </a:cubicBezTo>
                <a:cubicBezTo>
                  <a:pt x="46" y="83"/>
                  <a:pt x="41" y="79"/>
                  <a:pt x="40" y="77"/>
                </a:cubicBezTo>
                <a:cubicBezTo>
                  <a:pt x="36" y="74"/>
                  <a:pt x="32" y="75"/>
                  <a:pt x="28" y="79"/>
                </a:cubicBezTo>
                <a:cubicBezTo>
                  <a:pt x="25" y="84"/>
                  <a:pt x="25" y="84"/>
                  <a:pt x="25" y="84"/>
                </a:cubicBezTo>
                <a:cubicBezTo>
                  <a:pt x="25" y="84"/>
                  <a:pt x="25" y="84"/>
                  <a:pt x="25" y="84"/>
                </a:cubicBezTo>
                <a:cubicBezTo>
                  <a:pt x="24" y="84"/>
                  <a:pt x="24" y="84"/>
                  <a:pt x="24" y="84"/>
                </a:cubicBezTo>
                <a:cubicBezTo>
                  <a:pt x="19" y="90"/>
                  <a:pt x="19" y="90"/>
                  <a:pt x="19" y="90"/>
                </a:cubicBezTo>
                <a:cubicBezTo>
                  <a:pt x="17" y="93"/>
                  <a:pt x="16" y="95"/>
                  <a:pt x="16" y="97"/>
                </a:cubicBezTo>
                <a:cubicBezTo>
                  <a:pt x="17" y="99"/>
                  <a:pt x="18" y="100"/>
                  <a:pt x="19" y="101"/>
                </a:cubicBezTo>
                <a:cubicBezTo>
                  <a:pt x="21" y="103"/>
                  <a:pt x="23" y="104"/>
                  <a:pt x="25" y="104"/>
                </a:cubicBezTo>
                <a:cubicBezTo>
                  <a:pt x="27" y="104"/>
                  <a:pt x="28" y="104"/>
                  <a:pt x="30" y="102"/>
                </a:cubicBezTo>
                <a:close/>
                <a:moveTo>
                  <a:pt x="165" y="91"/>
                </a:moveTo>
                <a:cubicBezTo>
                  <a:pt x="167" y="88"/>
                  <a:pt x="169" y="83"/>
                  <a:pt x="164" y="79"/>
                </a:cubicBezTo>
                <a:cubicBezTo>
                  <a:pt x="160" y="75"/>
                  <a:pt x="160" y="75"/>
                  <a:pt x="160" y="75"/>
                </a:cubicBezTo>
                <a:cubicBezTo>
                  <a:pt x="139" y="58"/>
                  <a:pt x="115" y="37"/>
                  <a:pt x="110" y="34"/>
                </a:cubicBezTo>
                <a:cubicBezTo>
                  <a:pt x="107" y="34"/>
                  <a:pt x="100" y="37"/>
                  <a:pt x="95" y="38"/>
                </a:cubicBezTo>
                <a:cubicBezTo>
                  <a:pt x="95" y="39"/>
                  <a:pt x="95" y="39"/>
                  <a:pt x="95" y="39"/>
                </a:cubicBezTo>
                <a:cubicBezTo>
                  <a:pt x="95" y="39"/>
                  <a:pt x="86" y="41"/>
                  <a:pt x="79" y="41"/>
                </a:cubicBezTo>
                <a:cubicBezTo>
                  <a:pt x="75" y="41"/>
                  <a:pt x="71" y="40"/>
                  <a:pt x="69" y="39"/>
                </a:cubicBezTo>
                <a:cubicBezTo>
                  <a:pt x="65" y="36"/>
                  <a:pt x="64" y="32"/>
                  <a:pt x="64" y="30"/>
                </a:cubicBezTo>
                <a:cubicBezTo>
                  <a:pt x="64" y="26"/>
                  <a:pt x="68" y="22"/>
                  <a:pt x="71" y="20"/>
                </a:cubicBezTo>
                <a:cubicBezTo>
                  <a:pt x="30" y="15"/>
                  <a:pt x="30" y="15"/>
                  <a:pt x="30" y="15"/>
                </a:cubicBezTo>
                <a:cubicBezTo>
                  <a:pt x="25" y="75"/>
                  <a:pt x="25" y="75"/>
                  <a:pt x="25" y="75"/>
                </a:cubicBezTo>
                <a:cubicBezTo>
                  <a:pt x="29" y="71"/>
                  <a:pt x="32" y="70"/>
                  <a:pt x="35" y="70"/>
                </a:cubicBezTo>
                <a:cubicBezTo>
                  <a:pt x="37" y="70"/>
                  <a:pt x="40" y="71"/>
                  <a:pt x="43" y="73"/>
                </a:cubicBezTo>
                <a:cubicBezTo>
                  <a:pt x="47" y="77"/>
                  <a:pt x="49" y="81"/>
                  <a:pt x="48" y="85"/>
                </a:cubicBezTo>
                <a:cubicBezTo>
                  <a:pt x="51" y="85"/>
                  <a:pt x="55" y="86"/>
                  <a:pt x="58" y="88"/>
                </a:cubicBezTo>
                <a:cubicBezTo>
                  <a:pt x="62" y="92"/>
                  <a:pt x="64" y="96"/>
                  <a:pt x="63" y="100"/>
                </a:cubicBezTo>
                <a:cubicBezTo>
                  <a:pt x="66" y="100"/>
                  <a:pt x="70" y="101"/>
                  <a:pt x="73" y="103"/>
                </a:cubicBezTo>
                <a:cubicBezTo>
                  <a:pt x="76" y="106"/>
                  <a:pt x="78" y="110"/>
                  <a:pt x="78" y="114"/>
                </a:cubicBezTo>
                <a:cubicBezTo>
                  <a:pt x="82" y="113"/>
                  <a:pt x="86" y="114"/>
                  <a:pt x="89" y="117"/>
                </a:cubicBezTo>
                <a:cubicBezTo>
                  <a:pt x="94" y="120"/>
                  <a:pt x="96" y="126"/>
                  <a:pt x="94" y="131"/>
                </a:cubicBezTo>
                <a:cubicBezTo>
                  <a:pt x="97" y="134"/>
                  <a:pt x="97" y="134"/>
                  <a:pt x="97" y="134"/>
                </a:cubicBezTo>
                <a:cubicBezTo>
                  <a:pt x="98" y="134"/>
                  <a:pt x="98" y="134"/>
                  <a:pt x="98" y="135"/>
                </a:cubicBezTo>
                <a:cubicBezTo>
                  <a:pt x="98" y="135"/>
                  <a:pt x="98" y="135"/>
                  <a:pt x="98" y="135"/>
                </a:cubicBezTo>
                <a:cubicBezTo>
                  <a:pt x="100" y="136"/>
                  <a:pt x="101" y="136"/>
                  <a:pt x="103" y="136"/>
                </a:cubicBezTo>
                <a:cubicBezTo>
                  <a:pt x="105" y="136"/>
                  <a:pt x="107" y="134"/>
                  <a:pt x="108" y="133"/>
                </a:cubicBezTo>
                <a:cubicBezTo>
                  <a:pt x="111" y="130"/>
                  <a:pt x="112" y="128"/>
                  <a:pt x="109" y="124"/>
                </a:cubicBezTo>
                <a:cubicBezTo>
                  <a:pt x="109" y="124"/>
                  <a:pt x="109" y="124"/>
                  <a:pt x="109" y="124"/>
                </a:cubicBezTo>
                <a:cubicBezTo>
                  <a:pt x="91" y="109"/>
                  <a:pt x="91" y="109"/>
                  <a:pt x="91" y="109"/>
                </a:cubicBezTo>
                <a:cubicBezTo>
                  <a:pt x="90" y="108"/>
                  <a:pt x="90" y="107"/>
                  <a:pt x="89" y="107"/>
                </a:cubicBezTo>
                <a:cubicBezTo>
                  <a:pt x="89" y="106"/>
                  <a:pt x="90" y="105"/>
                  <a:pt x="90" y="104"/>
                </a:cubicBezTo>
                <a:cubicBezTo>
                  <a:pt x="91" y="103"/>
                  <a:pt x="93" y="103"/>
                  <a:pt x="94" y="104"/>
                </a:cubicBezTo>
                <a:cubicBezTo>
                  <a:pt x="118" y="124"/>
                  <a:pt x="118" y="124"/>
                  <a:pt x="118" y="124"/>
                </a:cubicBezTo>
                <a:cubicBezTo>
                  <a:pt x="120" y="125"/>
                  <a:pt x="121" y="126"/>
                  <a:pt x="122" y="126"/>
                </a:cubicBezTo>
                <a:cubicBezTo>
                  <a:pt x="125" y="126"/>
                  <a:pt x="127" y="124"/>
                  <a:pt x="129" y="122"/>
                </a:cubicBezTo>
                <a:cubicBezTo>
                  <a:pt x="131" y="120"/>
                  <a:pt x="131" y="118"/>
                  <a:pt x="131" y="116"/>
                </a:cubicBezTo>
                <a:cubicBezTo>
                  <a:pt x="131" y="114"/>
                  <a:pt x="130" y="112"/>
                  <a:pt x="127" y="110"/>
                </a:cubicBezTo>
                <a:cubicBezTo>
                  <a:pt x="125" y="108"/>
                  <a:pt x="125" y="108"/>
                  <a:pt x="125" y="108"/>
                </a:cubicBezTo>
                <a:cubicBezTo>
                  <a:pt x="125" y="108"/>
                  <a:pt x="125" y="108"/>
                  <a:pt x="125" y="108"/>
                </a:cubicBezTo>
                <a:cubicBezTo>
                  <a:pt x="111" y="97"/>
                  <a:pt x="111" y="97"/>
                  <a:pt x="111" y="97"/>
                </a:cubicBezTo>
                <a:cubicBezTo>
                  <a:pt x="111" y="97"/>
                  <a:pt x="110" y="96"/>
                  <a:pt x="110" y="95"/>
                </a:cubicBezTo>
                <a:cubicBezTo>
                  <a:pt x="110" y="94"/>
                  <a:pt x="110" y="94"/>
                  <a:pt x="111" y="93"/>
                </a:cubicBezTo>
                <a:cubicBezTo>
                  <a:pt x="112" y="92"/>
                  <a:pt x="114" y="92"/>
                  <a:pt x="115" y="93"/>
                </a:cubicBezTo>
                <a:cubicBezTo>
                  <a:pt x="137" y="111"/>
                  <a:pt x="137" y="111"/>
                  <a:pt x="137" y="111"/>
                </a:cubicBezTo>
                <a:cubicBezTo>
                  <a:pt x="139" y="112"/>
                  <a:pt x="140" y="113"/>
                  <a:pt x="142" y="113"/>
                </a:cubicBezTo>
                <a:cubicBezTo>
                  <a:pt x="145" y="113"/>
                  <a:pt x="147" y="111"/>
                  <a:pt x="149" y="109"/>
                </a:cubicBezTo>
                <a:cubicBezTo>
                  <a:pt x="151" y="107"/>
                  <a:pt x="152" y="105"/>
                  <a:pt x="152" y="103"/>
                </a:cubicBezTo>
                <a:cubicBezTo>
                  <a:pt x="151" y="101"/>
                  <a:pt x="150" y="99"/>
                  <a:pt x="148" y="97"/>
                </a:cubicBezTo>
                <a:cubicBezTo>
                  <a:pt x="142" y="92"/>
                  <a:pt x="142" y="92"/>
                  <a:pt x="142" y="92"/>
                </a:cubicBezTo>
                <a:cubicBezTo>
                  <a:pt x="142" y="92"/>
                  <a:pt x="142" y="92"/>
                  <a:pt x="142" y="92"/>
                </a:cubicBezTo>
                <a:cubicBezTo>
                  <a:pt x="130" y="82"/>
                  <a:pt x="130" y="82"/>
                  <a:pt x="130" y="82"/>
                </a:cubicBezTo>
                <a:cubicBezTo>
                  <a:pt x="129" y="81"/>
                  <a:pt x="129" y="79"/>
                  <a:pt x="130" y="78"/>
                </a:cubicBezTo>
                <a:cubicBezTo>
                  <a:pt x="131" y="77"/>
                  <a:pt x="133" y="77"/>
                  <a:pt x="134" y="78"/>
                </a:cubicBezTo>
                <a:cubicBezTo>
                  <a:pt x="153" y="93"/>
                  <a:pt x="153" y="93"/>
                  <a:pt x="153" y="93"/>
                </a:cubicBezTo>
                <a:cubicBezTo>
                  <a:pt x="157" y="96"/>
                  <a:pt x="161" y="95"/>
                  <a:pt x="165" y="91"/>
                </a:cubicBezTo>
                <a:close/>
              </a:path>
            </a:pathLst>
          </a:custGeom>
          <a:solidFill>
            <a:srgbClr val="E24956"/>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373" name="Google Shape;373;p18"/>
          <p:cNvSpPr/>
          <p:nvPr/>
        </p:nvSpPr>
        <p:spPr>
          <a:xfrm>
            <a:off x="10650537" y="1963737"/>
            <a:ext cx="760412" cy="639762"/>
          </a:xfrm>
          <a:custGeom>
            <a:avLst/>
            <a:gdLst/>
            <a:ahLst/>
            <a:cxnLst/>
            <a:rect l="l" t="t" r="r" b="b"/>
            <a:pathLst>
              <a:path w="194" h="163" extrusionOk="0">
                <a:moveTo>
                  <a:pt x="26" y="133"/>
                </a:moveTo>
                <a:cubicBezTo>
                  <a:pt x="26" y="89"/>
                  <a:pt x="26" y="89"/>
                  <a:pt x="26" y="89"/>
                </a:cubicBezTo>
                <a:cubicBezTo>
                  <a:pt x="26" y="85"/>
                  <a:pt x="29" y="82"/>
                  <a:pt x="33" y="82"/>
                </a:cubicBezTo>
                <a:cubicBezTo>
                  <a:pt x="43" y="82"/>
                  <a:pt x="43" y="82"/>
                  <a:pt x="43" y="82"/>
                </a:cubicBezTo>
                <a:cubicBezTo>
                  <a:pt x="47" y="82"/>
                  <a:pt x="50" y="85"/>
                  <a:pt x="50" y="89"/>
                </a:cubicBezTo>
                <a:cubicBezTo>
                  <a:pt x="50" y="133"/>
                  <a:pt x="50" y="133"/>
                  <a:pt x="50" y="133"/>
                </a:cubicBezTo>
                <a:cubicBezTo>
                  <a:pt x="50" y="136"/>
                  <a:pt x="47" y="139"/>
                  <a:pt x="43" y="139"/>
                </a:cubicBezTo>
                <a:cubicBezTo>
                  <a:pt x="33" y="139"/>
                  <a:pt x="33" y="139"/>
                  <a:pt x="33" y="139"/>
                </a:cubicBezTo>
                <a:cubicBezTo>
                  <a:pt x="29" y="139"/>
                  <a:pt x="26" y="136"/>
                  <a:pt x="26" y="133"/>
                </a:cubicBezTo>
                <a:close/>
                <a:moveTo>
                  <a:pt x="71" y="67"/>
                </a:moveTo>
                <a:cubicBezTo>
                  <a:pt x="68" y="67"/>
                  <a:pt x="65" y="70"/>
                  <a:pt x="65" y="73"/>
                </a:cubicBezTo>
                <a:cubicBezTo>
                  <a:pt x="65" y="133"/>
                  <a:pt x="65" y="133"/>
                  <a:pt x="65" y="133"/>
                </a:cubicBezTo>
                <a:cubicBezTo>
                  <a:pt x="65" y="136"/>
                  <a:pt x="68" y="139"/>
                  <a:pt x="71" y="139"/>
                </a:cubicBezTo>
                <a:cubicBezTo>
                  <a:pt x="82" y="139"/>
                  <a:pt x="82" y="139"/>
                  <a:pt x="82" y="139"/>
                </a:cubicBezTo>
                <a:cubicBezTo>
                  <a:pt x="86" y="139"/>
                  <a:pt x="88" y="136"/>
                  <a:pt x="88" y="133"/>
                </a:cubicBezTo>
                <a:cubicBezTo>
                  <a:pt x="88" y="73"/>
                  <a:pt x="88" y="73"/>
                  <a:pt x="88" y="73"/>
                </a:cubicBezTo>
                <a:cubicBezTo>
                  <a:pt x="88" y="70"/>
                  <a:pt x="86" y="67"/>
                  <a:pt x="82" y="67"/>
                </a:cubicBezTo>
                <a:lnTo>
                  <a:pt x="71" y="67"/>
                </a:lnTo>
                <a:close/>
                <a:moveTo>
                  <a:pt x="110" y="54"/>
                </a:moveTo>
                <a:cubicBezTo>
                  <a:pt x="107" y="54"/>
                  <a:pt x="104" y="56"/>
                  <a:pt x="104" y="60"/>
                </a:cubicBezTo>
                <a:cubicBezTo>
                  <a:pt x="104" y="133"/>
                  <a:pt x="104" y="133"/>
                  <a:pt x="104" y="133"/>
                </a:cubicBezTo>
                <a:cubicBezTo>
                  <a:pt x="104" y="136"/>
                  <a:pt x="107" y="139"/>
                  <a:pt x="110" y="139"/>
                </a:cubicBezTo>
                <a:cubicBezTo>
                  <a:pt x="121" y="139"/>
                  <a:pt x="121" y="139"/>
                  <a:pt x="121" y="139"/>
                </a:cubicBezTo>
                <a:cubicBezTo>
                  <a:pt x="124" y="139"/>
                  <a:pt x="127" y="136"/>
                  <a:pt x="127" y="133"/>
                </a:cubicBezTo>
                <a:cubicBezTo>
                  <a:pt x="127" y="60"/>
                  <a:pt x="127" y="60"/>
                  <a:pt x="127" y="60"/>
                </a:cubicBezTo>
                <a:cubicBezTo>
                  <a:pt x="127" y="56"/>
                  <a:pt x="124" y="54"/>
                  <a:pt x="121" y="54"/>
                </a:cubicBezTo>
                <a:lnTo>
                  <a:pt x="110" y="54"/>
                </a:lnTo>
                <a:close/>
                <a:moveTo>
                  <a:pt x="149" y="40"/>
                </a:moveTo>
                <a:cubicBezTo>
                  <a:pt x="146" y="40"/>
                  <a:pt x="143" y="43"/>
                  <a:pt x="143" y="46"/>
                </a:cubicBezTo>
                <a:cubicBezTo>
                  <a:pt x="143" y="133"/>
                  <a:pt x="143" y="133"/>
                  <a:pt x="143" y="133"/>
                </a:cubicBezTo>
                <a:cubicBezTo>
                  <a:pt x="143" y="136"/>
                  <a:pt x="146" y="139"/>
                  <a:pt x="149" y="139"/>
                </a:cubicBezTo>
                <a:cubicBezTo>
                  <a:pt x="160" y="139"/>
                  <a:pt x="160" y="139"/>
                  <a:pt x="160" y="139"/>
                </a:cubicBezTo>
                <a:cubicBezTo>
                  <a:pt x="163" y="139"/>
                  <a:pt x="166" y="136"/>
                  <a:pt x="166" y="133"/>
                </a:cubicBezTo>
                <a:cubicBezTo>
                  <a:pt x="166" y="46"/>
                  <a:pt x="166" y="46"/>
                  <a:pt x="166" y="46"/>
                </a:cubicBezTo>
                <a:cubicBezTo>
                  <a:pt x="166" y="43"/>
                  <a:pt x="163" y="40"/>
                  <a:pt x="160" y="40"/>
                </a:cubicBezTo>
                <a:lnTo>
                  <a:pt x="149" y="40"/>
                </a:lnTo>
                <a:close/>
                <a:moveTo>
                  <a:pt x="29" y="65"/>
                </a:moveTo>
                <a:cubicBezTo>
                  <a:pt x="71" y="58"/>
                  <a:pt x="109" y="43"/>
                  <a:pt x="144" y="22"/>
                </a:cubicBezTo>
                <a:cubicBezTo>
                  <a:pt x="148" y="28"/>
                  <a:pt x="148" y="28"/>
                  <a:pt x="148" y="28"/>
                </a:cubicBezTo>
                <a:cubicBezTo>
                  <a:pt x="160" y="9"/>
                  <a:pt x="160" y="9"/>
                  <a:pt x="160" y="9"/>
                </a:cubicBezTo>
                <a:cubicBezTo>
                  <a:pt x="137" y="8"/>
                  <a:pt x="137" y="8"/>
                  <a:pt x="137" y="8"/>
                </a:cubicBezTo>
                <a:cubicBezTo>
                  <a:pt x="140" y="14"/>
                  <a:pt x="140" y="14"/>
                  <a:pt x="140" y="14"/>
                </a:cubicBezTo>
                <a:cubicBezTo>
                  <a:pt x="106" y="35"/>
                  <a:pt x="68" y="49"/>
                  <a:pt x="28" y="57"/>
                </a:cubicBezTo>
                <a:lnTo>
                  <a:pt x="29" y="65"/>
                </a:lnTo>
                <a:close/>
                <a:moveTo>
                  <a:pt x="194" y="151"/>
                </a:moveTo>
                <a:cubicBezTo>
                  <a:pt x="175" y="140"/>
                  <a:pt x="175" y="140"/>
                  <a:pt x="175" y="140"/>
                </a:cubicBezTo>
                <a:cubicBezTo>
                  <a:pt x="175" y="147"/>
                  <a:pt x="175" y="147"/>
                  <a:pt x="175" y="147"/>
                </a:cubicBezTo>
                <a:cubicBezTo>
                  <a:pt x="16" y="147"/>
                  <a:pt x="16" y="147"/>
                  <a:pt x="16" y="147"/>
                </a:cubicBezTo>
                <a:cubicBezTo>
                  <a:pt x="16" y="20"/>
                  <a:pt x="16" y="20"/>
                  <a:pt x="16" y="20"/>
                </a:cubicBezTo>
                <a:cubicBezTo>
                  <a:pt x="23" y="20"/>
                  <a:pt x="23" y="20"/>
                  <a:pt x="23" y="20"/>
                </a:cubicBezTo>
                <a:cubicBezTo>
                  <a:pt x="12" y="0"/>
                  <a:pt x="12" y="0"/>
                  <a:pt x="12" y="0"/>
                </a:cubicBezTo>
                <a:cubicBezTo>
                  <a:pt x="0" y="20"/>
                  <a:pt x="0" y="20"/>
                  <a:pt x="0" y="20"/>
                </a:cubicBezTo>
                <a:cubicBezTo>
                  <a:pt x="7" y="20"/>
                  <a:pt x="7" y="20"/>
                  <a:pt x="7" y="20"/>
                </a:cubicBezTo>
                <a:cubicBezTo>
                  <a:pt x="7" y="147"/>
                  <a:pt x="7" y="147"/>
                  <a:pt x="7" y="147"/>
                </a:cubicBezTo>
                <a:cubicBezTo>
                  <a:pt x="7" y="151"/>
                  <a:pt x="7" y="151"/>
                  <a:pt x="7" y="151"/>
                </a:cubicBezTo>
                <a:cubicBezTo>
                  <a:pt x="7" y="156"/>
                  <a:pt x="7" y="156"/>
                  <a:pt x="7" y="156"/>
                </a:cubicBezTo>
                <a:cubicBezTo>
                  <a:pt x="175" y="156"/>
                  <a:pt x="175" y="156"/>
                  <a:pt x="175" y="156"/>
                </a:cubicBezTo>
                <a:cubicBezTo>
                  <a:pt x="175" y="163"/>
                  <a:pt x="175" y="163"/>
                  <a:pt x="175" y="163"/>
                </a:cubicBezTo>
                <a:lnTo>
                  <a:pt x="194" y="151"/>
                </a:lnTo>
                <a:close/>
              </a:path>
            </a:pathLst>
          </a:custGeom>
          <a:solidFill>
            <a:srgbClr val="64D1DA"/>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374" name="Google Shape;374;p18"/>
          <p:cNvSpPr/>
          <p:nvPr/>
        </p:nvSpPr>
        <p:spPr>
          <a:xfrm>
            <a:off x="10541000" y="5659437"/>
            <a:ext cx="1062037" cy="554037"/>
          </a:xfrm>
          <a:custGeom>
            <a:avLst/>
            <a:gdLst/>
            <a:ahLst/>
            <a:cxnLst/>
            <a:rect l="l" t="t" r="r" b="b"/>
            <a:pathLst>
              <a:path w="271" h="141" extrusionOk="0">
                <a:moveTo>
                  <a:pt x="196" y="133"/>
                </a:moveTo>
                <a:cubicBezTo>
                  <a:pt x="192" y="135"/>
                  <a:pt x="188" y="136"/>
                  <a:pt x="184" y="137"/>
                </a:cubicBezTo>
                <a:cubicBezTo>
                  <a:pt x="170" y="140"/>
                  <a:pt x="156" y="141"/>
                  <a:pt x="139" y="141"/>
                </a:cubicBezTo>
                <a:cubicBezTo>
                  <a:pt x="122" y="141"/>
                  <a:pt x="108" y="140"/>
                  <a:pt x="95" y="137"/>
                </a:cubicBezTo>
                <a:cubicBezTo>
                  <a:pt x="90" y="136"/>
                  <a:pt x="86" y="135"/>
                  <a:pt x="82" y="133"/>
                </a:cubicBezTo>
                <a:cubicBezTo>
                  <a:pt x="71" y="127"/>
                  <a:pt x="71" y="118"/>
                  <a:pt x="77" y="111"/>
                </a:cubicBezTo>
                <a:cubicBezTo>
                  <a:pt x="84" y="104"/>
                  <a:pt x="93" y="99"/>
                  <a:pt x="102" y="95"/>
                </a:cubicBezTo>
                <a:cubicBezTo>
                  <a:pt x="106" y="93"/>
                  <a:pt x="111" y="91"/>
                  <a:pt x="115" y="90"/>
                </a:cubicBezTo>
                <a:cubicBezTo>
                  <a:pt x="123" y="86"/>
                  <a:pt x="125" y="79"/>
                  <a:pt x="119" y="73"/>
                </a:cubicBezTo>
                <a:cubicBezTo>
                  <a:pt x="107" y="61"/>
                  <a:pt x="103" y="46"/>
                  <a:pt x="103" y="31"/>
                </a:cubicBezTo>
                <a:cubicBezTo>
                  <a:pt x="104" y="14"/>
                  <a:pt x="114" y="5"/>
                  <a:pt x="129" y="1"/>
                </a:cubicBezTo>
                <a:cubicBezTo>
                  <a:pt x="133" y="0"/>
                  <a:pt x="136" y="0"/>
                  <a:pt x="139" y="0"/>
                </a:cubicBezTo>
                <a:cubicBezTo>
                  <a:pt x="142" y="0"/>
                  <a:pt x="146" y="0"/>
                  <a:pt x="149" y="1"/>
                </a:cubicBezTo>
                <a:cubicBezTo>
                  <a:pt x="164" y="5"/>
                  <a:pt x="174" y="14"/>
                  <a:pt x="175" y="31"/>
                </a:cubicBezTo>
                <a:cubicBezTo>
                  <a:pt x="175" y="46"/>
                  <a:pt x="171" y="61"/>
                  <a:pt x="159" y="73"/>
                </a:cubicBezTo>
                <a:cubicBezTo>
                  <a:pt x="153" y="78"/>
                  <a:pt x="156" y="86"/>
                  <a:pt x="163" y="90"/>
                </a:cubicBezTo>
                <a:cubicBezTo>
                  <a:pt x="168" y="91"/>
                  <a:pt x="172" y="93"/>
                  <a:pt x="176" y="95"/>
                </a:cubicBezTo>
                <a:cubicBezTo>
                  <a:pt x="185" y="99"/>
                  <a:pt x="194" y="104"/>
                  <a:pt x="201" y="111"/>
                </a:cubicBezTo>
                <a:cubicBezTo>
                  <a:pt x="206" y="116"/>
                  <a:pt x="208" y="127"/>
                  <a:pt x="196" y="133"/>
                </a:cubicBezTo>
                <a:close/>
                <a:moveTo>
                  <a:pt x="267" y="120"/>
                </a:moveTo>
                <a:cubicBezTo>
                  <a:pt x="262" y="115"/>
                  <a:pt x="256" y="112"/>
                  <a:pt x="249" y="109"/>
                </a:cubicBezTo>
                <a:cubicBezTo>
                  <a:pt x="247" y="107"/>
                  <a:pt x="244" y="106"/>
                  <a:pt x="241" y="105"/>
                </a:cubicBezTo>
                <a:cubicBezTo>
                  <a:pt x="235" y="103"/>
                  <a:pt x="234" y="97"/>
                  <a:pt x="238" y="93"/>
                </a:cubicBezTo>
                <a:cubicBezTo>
                  <a:pt x="246" y="85"/>
                  <a:pt x="249" y="75"/>
                  <a:pt x="249" y="64"/>
                </a:cubicBezTo>
                <a:cubicBezTo>
                  <a:pt x="248" y="52"/>
                  <a:pt x="241" y="46"/>
                  <a:pt x="231" y="44"/>
                </a:cubicBezTo>
                <a:cubicBezTo>
                  <a:pt x="228" y="43"/>
                  <a:pt x="226" y="43"/>
                  <a:pt x="224" y="43"/>
                </a:cubicBezTo>
                <a:cubicBezTo>
                  <a:pt x="222" y="43"/>
                  <a:pt x="219" y="43"/>
                  <a:pt x="217" y="44"/>
                </a:cubicBezTo>
                <a:cubicBezTo>
                  <a:pt x="206" y="46"/>
                  <a:pt x="199" y="52"/>
                  <a:pt x="199" y="64"/>
                </a:cubicBezTo>
                <a:cubicBezTo>
                  <a:pt x="199" y="75"/>
                  <a:pt x="202" y="85"/>
                  <a:pt x="210" y="93"/>
                </a:cubicBezTo>
                <a:cubicBezTo>
                  <a:pt x="214" y="98"/>
                  <a:pt x="212" y="103"/>
                  <a:pt x="207" y="105"/>
                </a:cubicBezTo>
                <a:cubicBezTo>
                  <a:pt x="207" y="105"/>
                  <a:pt x="206" y="105"/>
                  <a:pt x="206" y="105"/>
                </a:cubicBezTo>
                <a:cubicBezTo>
                  <a:pt x="207" y="106"/>
                  <a:pt x="208" y="107"/>
                  <a:pt x="209" y="108"/>
                </a:cubicBezTo>
                <a:cubicBezTo>
                  <a:pt x="213" y="112"/>
                  <a:pt x="214" y="118"/>
                  <a:pt x="213" y="123"/>
                </a:cubicBezTo>
                <a:cubicBezTo>
                  <a:pt x="212" y="129"/>
                  <a:pt x="208" y="134"/>
                  <a:pt x="202" y="137"/>
                </a:cubicBezTo>
                <a:cubicBezTo>
                  <a:pt x="201" y="138"/>
                  <a:pt x="199" y="138"/>
                  <a:pt x="197" y="139"/>
                </a:cubicBezTo>
                <a:cubicBezTo>
                  <a:pt x="205" y="140"/>
                  <a:pt x="214" y="141"/>
                  <a:pt x="224" y="141"/>
                </a:cubicBezTo>
                <a:cubicBezTo>
                  <a:pt x="236" y="141"/>
                  <a:pt x="245" y="140"/>
                  <a:pt x="255" y="138"/>
                </a:cubicBezTo>
                <a:cubicBezTo>
                  <a:pt x="258" y="137"/>
                  <a:pt x="261" y="136"/>
                  <a:pt x="263" y="135"/>
                </a:cubicBezTo>
                <a:cubicBezTo>
                  <a:pt x="271" y="131"/>
                  <a:pt x="270" y="123"/>
                  <a:pt x="267" y="120"/>
                </a:cubicBezTo>
                <a:close/>
                <a:moveTo>
                  <a:pt x="64" y="123"/>
                </a:moveTo>
                <a:cubicBezTo>
                  <a:pt x="63" y="118"/>
                  <a:pt x="65" y="112"/>
                  <a:pt x="70" y="108"/>
                </a:cubicBezTo>
                <a:cubicBezTo>
                  <a:pt x="71" y="106"/>
                  <a:pt x="73" y="104"/>
                  <a:pt x="75" y="103"/>
                </a:cubicBezTo>
                <a:cubicBezTo>
                  <a:pt x="74" y="102"/>
                  <a:pt x="73" y="102"/>
                  <a:pt x="72" y="101"/>
                </a:cubicBezTo>
                <a:cubicBezTo>
                  <a:pt x="66" y="99"/>
                  <a:pt x="64" y="93"/>
                  <a:pt x="68" y="88"/>
                </a:cubicBezTo>
                <a:cubicBezTo>
                  <a:pt x="78" y="79"/>
                  <a:pt x="81" y="68"/>
                  <a:pt x="80" y="56"/>
                </a:cubicBezTo>
                <a:cubicBezTo>
                  <a:pt x="80" y="43"/>
                  <a:pt x="72" y="36"/>
                  <a:pt x="60" y="33"/>
                </a:cubicBezTo>
                <a:cubicBezTo>
                  <a:pt x="58" y="33"/>
                  <a:pt x="55" y="32"/>
                  <a:pt x="53" y="32"/>
                </a:cubicBezTo>
                <a:cubicBezTo>
                  <a:pt x="51" y="32"/>
                  <a:pt x="48" y="33"/>
                  <a:pt x="45" y="33"/>
                </a:cubicBezTo>
                <a:cubicBezTo>
                  <a:pt x="34" y="36"/>
                  <a:pt x="26" y="43"/>
                  <a:pt x="25" y="56"/>
                </a:cubicBezTo>
                <a:cubicBezTo>
                  <a:pt x="25" y="68"/>
                  <a:pt x="28" y="79"/>
                  <a:pt x="38" y="88"/>
                </a:cubicBezTo>
                <a:cubicBezTo>
                  <a:pt x="42" y="93"/>
                  <a:pt x="40" y="99"/>
                  <a:pt x="34" y="101"/>
                </a:cubicBezTo>
                <a:cubicBezTo>
                  <a:pt x="31" y="103"/>
                  <a:pt x="28" y="104"/>
                  <a:pt x="25" y="105"/>
                </a:cubicBezTo>
                <a:cubicBezTo>
                  <a:pt x="17" y="109"/>
                  <a:pt x="11" y="112"/>
                  <a:pt x="5" y="118"/>
                </a:cubicBezTo>
                <a:cubicBezTo>
                  <a:pt x="0" y="123"/>
                  <a:pt x="0" y="130"/>
                  <a:pt x="9" y="135"/>
                </a:cubicBezTo>
                <a:cubicBezTo>
                  <a:pt x="12" y="136"/>
                  <a:pt x="15" y="137"/>
                  <a:pt x="19" y="138"/>
                </a:cubicBezTo>
                <a:cubicBezTo>
                  <a:pt x="29" y="140"/>
                  <a:pt x="40" y="141"/>
                  <a:pt x="53" y="141"/>
                </a:cubicBezTo>
                <a:cubicBezTo>
                  <a:pt x="64" y="141"/>
                  <a:pt x="72" y="140"/>
                  <a:pt x="81" y="139"/>
                </a:cubicBezTo>
                <a:cubicBezTo>
                  <a:pt x="79" y="138"/>
                  <a:pt x="78" y="138"/>
                  <a:pt x="76" y="137"/>
                </a:cubicBezTo>
                <a:cubicBezTo>
                  <a:pt x="69" y="134"/>
                  <a:pt x="65" y="129"/>
                  <a:pt x="64" y="123"/>
                </a:cubicBezTo>
                <a:close/>
              </a:path>
            </a:pathLst>
          </a:custGeom>
          <a:solidFill>
            <a:srgbClr val="065280"/>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375" name="Google Shape;375;p18"/>
          <p:cNvSpPr/>
          <p:nvPr/>
        </p:nvSpPr>
        <p:spPr>
          <a:xfrm>
            <a:off x="804862" y="5530850"/>
            <a:ext cx="682625" cy="682625"/>
          </a:xfrm>
          <a:custGeom>
            <a:avLst/>
            <a:gdLst/>
            <a:ahLst/>
            <a:cxnLst/>
            <a:rect l="l" t="t" r="r" b="b"/>
            <a:pathLst>
              <a:path w="174" h="174" extrusionOk="0">
                <a:moveTo>
                  <a:pt x="82" y="92"/>
                </a:moveTo>
                <a:cubicBezTo>
                  <a:pt x="164" y="92"/>
                  <a:pt x="164" y="92"/>
                  <a:pt x="164" y="92"/>
                </a:cubicBezTo>
                <a:cubicBezTo>
                  <a:pt x="164" y="137"/>
                  <a:pt x="127" y="174"/>
                  <a:pt x="82" y="174"/>
                </a:cubicBezTo>
                <a:cubicBezTo>
                  <a:pt x="36" y="174"/>
                  <a:pt x="0" y="137"/>
                  <a:pt x="0" y="92"/>
                </a:cubicBezTo>
                <a:cubicBezTo>
                  <a:pt x="0" y="47"/>
                  <a:pt x="36" y="10"/>
                  <a:pt x="82" y="10"/>
                </a:cubicBezTo>
                <a:lnTo>
                  <a:pt x="82" y="92"/>
                </a:lnTo>
                <a:close/>
                <a:moveTo>
                  <a:pt x="92" y="0"/>
                </a:moveTo>
                <a:cubicBezTo>
                  <a:pt x="92" y="82"/>
                  <a:pt x="92" y="82"/>
                  <a:pt x="92" y="82"/>
                </a:cubicBezTo>
                <a:cubicBezTo>
                  <a:pt x="174" y="82"/>
                  <a:pt x="174" y="82"/>
                  <a:pt x="174" y="82"/>
                </a:cubicBezTo>
                <a:cubicBezTo>
                  <a:pt x="174" y="37"/>
                  <a:pt x="137" y="0"/>
                  <a:pt x="92" y="0"/>
                </a:cubicBezTo>
                <a:close/>
              </a:path>
            </a:pathLst>
          </a:custGeom>
          <a:solidFill>
            <a:srgbClr val="8C103D"/>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376" name="Google Shape;376;p18"/>
          <p:cNvSpPr/>
          <p:nvPr/>
        </p:nvSpPr>
        <p:spPr>
          <a:xfrm>
            <a:off x="10768012" y="3635375"/>
            <a:ext cx="509587" cy="760412"/>
          </a:xfrm>
          <a:custGeom>
            <a:avLst/>
            <a:gdLst/>
            <a:ahLst/>
            <a:cxnLst/>
            <a:rect l="l" t="t" r="r" b="b"/>
            <a:pathLst>
              <a:path w="130" h="194" extrusionOk="0">
                <a:moveTo>
                  <a:pt x="130" y="130"/>
                </a:moveTo>
                <a:cubicBezTo>
                  <a:pt x="130" y="110"/>
                  <a:pt x="114" y="96"/>
                  <a:pt x="85" y="88"/>
                </a:cubicBezTo>
                <a:cubicBezTo>
                  <a:pt x="81" y="88"/>
                  <a:pt x="63" y="83"/>
                  <a:pt x="60" y="82"/>
                </a:cubicBezTo>
                <a:cubicBezTo>
                  <a:pt x="36" y="76"/>
                  <a:pt x="26" y="72"/>
                  <a:pt x="26" y="62"/>
                </a:cubicBezTo>
                <a:cubicBezTo>
                  <a:pt x="26" y="53"/>
                  <a:pt x="35" y="43"/>
                  <a:pt x="63" y="43"/>
                </a:cubicBezTo>
                <a:cubicBezTo>
                  <a:pt x="82" y="43"/>
                  <a:pt x="100" y="57"/>
                  <a:pt x="101" y="57"/>
                </a:cubicBezTo>
                <a:cubicBezTo>
                  <a:pt x="104" y="59"/>
                  <a:pt x="106" y="60"/>
                  <a:pt x="107" y="60"/>
                </a:cubicBezTo>
                <a:cubicBezTo>
                  <a:pt x="109" y="60"/>
                  <a:pt x="110" y="60"/>
                  <a:pt x="114" y="57"/>
                </a:cubicBezTo>
                <a:cubicBezTo>
                  <a:pt x="116" y="54"/>
                  <a:pt x="120" y="50"/>
                  <a:pt x="120" y="47"/>
                </a:cubicBezTo>
                <a:cubicBezTo>
                  <a:pt x="120" y="41"/>
                  <a:pt x="102" y="28"/>
                  <a:pt x="79" y="23"/>
                </a:cubicBezTo>
                <a:cubicBezTo>
                  <a:pt x="76" y="23"/>
                  <a:pt x="76" y="23"/>
                  <a:pt x="76" y="23"/>
                </a:cubicBezTo>
                <a:cubicBezTo>
                  <a:pt x="76" y="4"/>
                  <a:pt x="76" y="4"/>
                  <a:pt x="76" y="4"/>
                </a:cubicBezTo>
                <a:cubicBezTo>
                  <a:pt x="76" y="2"/>
                  <a:pt x="73" y="0"/>
                  <a:pt x="70" y="0"/>
                </a:cubicBezTo>
                <a:cubicBezTo>
                  <a:pt x="60" y="0"/>
                  <a:pt x="60" y="0"/>
                  <a:pt x="60" y="0"/>
                </a:cubicBezTo>
                <a:cubicBezTo>
                  <a:pt x="57" y="0"/>
                  <a:pt x="54" y="2"/>
                  <a:pt x="54" y="4"/>
                </a:cubicBezTo>
                <a:cubicBezTo>
                  <a:pt x="54" y="22"/>
                  <a:pt x="54" y="22"/>
                  <a:pt x="54" y="22"/>
                </a:cubicBezTo>
                <a:cubicBezTo>
                  <a:pt x="51" y="22"/>
                  <a:pt x="51" y="22"/>
                  <a:pt x="51" y="22"/>
                </a:cubicBezTo>
                <a:cubicBezTo>
                  <a:pt x="19" y="25"/>
                  <a:pt x="0" y="41"/>
                  <a:pt x="0" y="63"/>
                </a:cubicBezTo>
                <a:cubicBezTo>
                  <a:pt x="0" y="87"/>
                  <a:pt x="23" y="96"/>
                  <a:pt x="49" y="103"/>
                </a:cubicBezTo>
                <a:cubicBezTo>
                  <a:pt x="52" y="104"/>
                  <a:pt x="74" y="109"/>
                  <a:pt x="77" y="110"/>
                </a:cubicBezTo>
                <a:cubicBezTo>
                  <a:pt x="101" y="116"/>
                  <a:pt x="104" y="125"/>
                  <a:pt x="104" y="131"/>
                </a:cubicBezTo>
                <a:cubicBezTo>
                  <a:pt x="104" y="137"/>
                  <a:pt x="101" y="151"/>
                  <a:pt x="67" y="151"/>
                </a:cubicBezTo>
                <a:cubicBezTo>
                  <a:pt x="48" y="151"/>
                  <a:pt x="24" y="136"/>
                  <a:pt x="23" y="135"/>
                </a:cubicBezTo>
                <a:cubicBezTo>
                  <a:pt x="17" y="132"/>
                  <a:pt x="13" y="133"/>
                  <a:pt x="8" y="138"/>
                </a:cubicBezTo>
                <a:cubicBezTo>
                  <a:pt x="8" y="138"/>
                  <a:pt x="5" y="142"/>
                  <a:pt x="5" y="147"/>
                </a:cubicBezTo>
                <a:cubicBezTo>
                  <a:pt x="5" y="154"/>
                  <a:pt x="27" y="166"/>
                  <a:pt x="51" y="171"/>
                </a:cubicBezTo>
                <a:cubicBezTo>
                  <a:pt x="54" y="172"/>
                  <a:pt x="54" y="172"/>
                  <a:pt x="54" y="172"/>
                </a:cubicBezTo>
                <a:cubicBezTo>
                  <a:pt x="54" y="190"/>
                  <a:pt x="54" y="190"/>
                  <a:pt x="54" y="190"/>
                </a:cubicBezTo>
                <a:cubicBezTo>
                  <a:pt x="54" y="192"/>
                  <a:pt x="57" y="194"/>
                  <a:pt x="60" y="194"/>
                </a:cubicBezTo>
                <a:cubicBezTo>
                  <a:pt x="70" y="194"/>
                  <a:pt x="70" y="194"/>
                  <a:pt x="70" y="194"/>
                </a:cubicBezTo>
                <a:cubicBezTo>
                  <a:pt x="73" y="194"/>
                  <a:pt x="76" y="192"/>
                  <a:pt x="76" y="190"/>
                </a:cubicBezTo>
                <a:cubicBezTo>
                  <a:pt x="76" y="172"/>
                  <a:pt x="76" y="172"/>
                  <a:pt x="76" y="172"/>
                </a:cubicBezTo>
                <a:cubicBezTo>
                  <a:pt x="79" y="172"/>
                  <a:pt x="79" y="172"/>
                  <a:pt x="79" y="172"/>
                </a:cubicBezTo>
                <a:cubicBezTo>
                  <a:pt x="117" y="168"/>
                  <a:pt x="130" y="148"/>
                  <a:pt x="130" y="130"/>
                </a:cubicBezTo>
                <a:close/>
              </a:path>
            </a:pathLst>
          </a:custGeom>
          <a:solidFill>
            <a:srgbClr val="34B2E3"/>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377" name="Google Shape;377;p18"/>
          <p:cNvSpPr/>
          <p:nvPr/>
        </p:nvSpPr>
        <p:spPr>
          <a:xfrm>
            <a:off x="804862" y="1763712"/>
            <a:ext cx="677862" cy="811212"/>
          </a:xfrm>
          <a:custGeom>
            <a:avLst/>
            <a:gdLst/>
            <a:ahLst/>
            <a:cxnLst/>
            <a:rect l="l" t="t" r="r" b="b"/>
            <a:pathLst>
              <a:path w="173" h="207" extrusionOk="0">
                <a:moveTo>
                  <a:pt x="116" y="200"/>
                </a:moveTo>
                <a:cubicBezTo>
                  <a:pt x="116" y="204"/>
                  <a:pt x="113" y="207"/>
                  <a:pt x="109" y="207"/>
                </a:cubicBezTo>
                <a:cubicBezTo>
                  <a:pt x="65" y="207"/>
                  <a:pt x="65" y="207"/>
                  <a:pt x="65" y="207"/>
                </a:cubicBezTo>
                <a:cubicBezTo>
                  <a:pt x="61" y="207"/>
                  <a:pt x="58" y="204"/>
                  <a:pt x="58" y="200"/>
                </a:cubicBezTo>
                <a:cubicBezTo>
                  <a:pt x="58" y="200"/>
                  <a:pt x="58" y="200"/>
                  <a:pt x="58" y="200"/>
                </a:cubicBezTo>
                <a:cubicBezTo>
                  <a:pt x="58" y="196"/>
                  <a:pt x="61" y="192"/>
                  <a:pt x="65" y="192"/>
                </a:cubicBezTo>
                <a:cubicBezTo>
                  <a:pt x="109" y="192"/>
                  <a:pt x="109" y="192"/>
                  <a:pt x="109" y="192"/>
                </a:cubicBezTo>
                <a:cubicBezTo>
                  <a:pt x="113" y="192"/>
                  <a:pt x="116" y="196"/>
                  <a:pt x="116" y="200"/>
                </a:cubicBezTo>
                <a:close/>
                <a:moveTo>
                  <a:pt x="116" y="181"/>
                </a:moveTo>
                <a:cubicBezTo>
                  <a:pt x="116" y="177"/>
                  <a:pt x="113" y="174"/>
                  <a:pt x="109" y="174"/>
                </a:cubicBezTo>
                <a:cubicBezTo>
                  <a:pt x="65" y="174"/>
                  <a:pt x="65" y="174"/>
                  <a:pt x="65" y="174"/>
                </a:cubicBezTo>
                <a:cubicBezTo>
                  <a:pt x="61" y="174"/>
                  <a:pt x="58" y="177"/>
                  <a:pt x="58" y="181"/>
                </a:cubicBezTo>
                <a:cubicBezTo>
                  <a:pt x="58" y="181"/>
                  <a:pt x="58" y="181"/>
                  <a:pt x="58" y="181"/>
                </a:cubicBezTo>
                <a:cubicBezTo>
                  <a:pt x="58" y="185"/>
                  <a:pt x="61" y="188"/>
                  <a:pt x="65" y="188"/>
                </a:cubicBezTo>
                <a:cubicBezTo>
                  <a:pt x="109" y="188"/>
                  <a:pt x="109" y="188"/>
                  <a:pt x="109" y="188"/>
                </a:cubicBezTo>
                <a:cubicBezTo>
                  <a:pt x="113" y="188"/>
                  <a:pt x="116" y="185"/>
                  <a:pt x="116" y="181"/>
                </a:cubicBezTo>
                <a:close/>
                <a:moveTo>
                  <a:pt x="94" y="102"/>
                </a:moveTo>
                <a:cubicBezTo>
                  <a:pt x="84" y="102"/>
                  <a:pt x="84" y="102"/>
                  <a:pt x="84" y="102"/>
                </a:cubicBezTo>
                <a:cubicBezTo>
                  <a:pt x="80" y="102"/>
                  <a:pt x="80" y="102"/>
                  <a:pt x="80" y="102"/>
                </a:cubicBezTo>
                <a:cubicBezTo>
                  <a:pt x="80" y="169"/>
                  <a:pt x="80" y="169"/>
                  <a:pt x="80" y="169"/>
                </a:cubicBezTo>
                <a:cubicBezTo>
                  <a:pt x="82" y="169"/>
                  <a:pt x="84" y="169"/>
                  <a:pt x="86" y="169"/>
                </a:cubicBezTo>
                <a:cubicBezTo>
                  <a:pt x="86" y="169"/>
                  <a:pt x="86" y="169"/>
                  <a:pt x="86" y="169"/>
                </a:cubicBezTo>
                <a:cubicBezTo>
                  <a:pt x="87" y="169"/>
                  <a:pt x="87" y="169"/>
                  <a:pt x="87" y="169"/>
                </a:cubicBezTo>
                <a:cubicBezTo>
                  <a:pt x="87" y="169"/>
                  <a:pt x="87" y="169"/>
                  <a:pt x="87" y="169"/>
                </a:cubicBezTo>
                <a:cubicBezTo>
                  <a:pt x="87" y="169"/>
                  <a:pt x="87" y="169"/>
                  <a:pt x="87" y="169"/>
                </a:cubicBezTo>
                <a:cubicBezTo>
                  <a:pt x="89" y="169"/>
                  <a:pt x="91" y="169"/>
                  <a:pt x="94" y="169"/>
                </a:cubicBezTo>
                <a:lnTo>
                  <a:pt x="94" y="102"/>
                </a:lnTo>
                <a:close/>
                <a:moveTo>
                  <a:pt x="63" y="74"/>
                </a:moveTo>
                <a:cubicBezTo>
                  <a:pt x="57" y="74"/>
                  <a:pt x="52" y="79"/>
                  <a:pt x="52" y="85"/>
                </a:cubicBezTo>
                <a:cubicBezTo>
                  <a:pt x="52" y="90"/>
                  <a:pt x="57" y="95"/>
                  <a:pt x="63" y="95"/>
                </a:cubicBezTo>
                <a:cubicBezTo>
                  <a:pt x="73" y="95"/>
                  <a:pt x="73" y="95"/>
                  <a:pt x="73" y="95"/>
                </a:cubicBezTo>
                <a:cubicBezTo>
                  <a:pt x="73" y="85"/>
                  <a:pt x="73" y="85"/>
                  <a:pt x="73" y="85"/>
                </a:cubicBezTo>
                <a:cubicBezTo>
                  <a:pt x="73" y="79"/>
                  <a:pt x="68" y="74"/>
                  <a:pt x="63" y="74"/>
                </a:cubicBezTo>
                <a:close/>
                <a:moveTo>
                  <a:pt x="121" y="85"/>
                </a:moveTo>
                <a:cubicBezTo>
                  <a:pt x="121" y="79"/>
                  <a:pt x="117" y="74"/>
                  <a:pt x="111" y="74"/>
                </a:cubicBezTo>
                <a:cubicBezTo>
                  <a:pt x="105" y="74"/>
                  <a:pt x="100" y="79"/>
                  <a:pt x="100" y="85"/>
                </a:cubicBezTo>
                <a:cubicBezTo>
                  <a:pt x="100" y="95"/>
                  <a:pt x="100" y="95"/>
                  <a:pt x="100" y="95"/>
                </a:cubicBezTo>
                <a:cubicBezTo>
                  <a:pt x="111" y="95"/>
                  <a:pt x="111" y="95"/>
                  <a:pt x="111" y="95"/>
                </a:cubicBezTo>
                <a:cubicBezTo>
                  <a:pt x="117" y="95"/>
                  <a:pt x="121" y="90"/>
                  <a:pt x="121" y="85"/>
                </a:cubicBezTo>
                <a:close/>
                <a:moveTo>
                  <a:pt x="144" y="66"/>
                </a:moveTo>
                <a:cubicBezTo>
                  <a:pt x="139" y="47"/>
                  <a:pt x="117" y="27"/>
                  <a:pt x="87" y="27"/>
                </a:cubicBezTo>
                <a:cubicBezTo>
                  <a:pt x="56" y="27"/>
                  <a:pt x="34" y="47"/>
                  <a:pt x="29" y="66"/>
                </a:cubicBezTo>
                <a:cubicBezTo>
                  <a:pt x="26" y="80"/>
                  <a:pt x="29" y="93"/>
                  <a:pt x="36" y="106"/>
                </a:cubicBezTo>
                <a:cubicBezTo>
                  <a:pt x="42" y="118"/>
                  <a:pt x="48" y="127"/>
                  <a:pt x="53" y="139"/>
                </a:cubicBezTo>
                <a:cubicBezTo>
                  <a:pt x="56" y="146"/>
                  <a:pt x="57" y="155"/>
                  <a:pt x="59" y="162"/>
                </a:cubicBezTo>
                <a:cubicBezTo>
                  <a:pt x="60" y="167"/>
                  <a:pt x="62" y="169"/>
                  <a:pt x="69" y="169"/>
                </a:cubicBezTo>
                <a:cubicBezTo>
                  <a:pt x="70" y="169"/>
                  <a:pt x="72" y="169"/>
                  <a:pt x="73" y="169"/>
                </a:cubicBezTo>
                <a:cubicBezTo>
                  <a:pt x="73" y="102"/>
                  <a:pt x="73" y="102"/>
                  <a:pt x="73" y="102"/>
                </a:cubicBezTo>
                <a:cubicBezTo>
                  <a:pt x="63" y="102"/>
                  <a:pt x="63" y="102"/>
                  <a:pt x="63" y="102"/>
                </a:cubicBezTo>
                <a:cubicBezTo>
                  <a:pt x="58" y="102"/>
                  <a:pt x="54" y="100"/>
                  <a:pt x="51" y="97"/>
                </a:cubicBezTo>
                <a:cubicBezTo>
                  <a:pt x="47" y="94"/>
                  <a:pt x="46" y="89"/>
                  <a:pt x="46" y="85"/>
                </a:cubicBezTo>
                <a:cubicBezTo>
                  <a:pt x="46" y="80"/>
                  <a:pt x="47" y="76"/>
                  <a:pt x="51" y="72"/>
                </a:cubicBezTo>
                <a:cubicBezTo>
                  <a:pt x="54" y="69"/>
                  <a:pt x="58" y="67"/>
                  <a:pt x="63" y="67"/>
                </a:cubicBezTo>
                <a:cubicBezTo>
                  <a:pt x="72" y="67"/>
                  <a:pt x="80" y="75"/>
                  <a:pt x="80" y="84"/>
                </a:cubicBezTo>
                <a:cubicBezTo>
                  <a:pt x="80" y="84"/>
                  <a:pt x="80" y="84"/>
                  <a:pt x="80" y="84"/>
                </a:cubicBezTo>
                <a:cubicBezTo>
                  <a:pt x="80" y="95"/>
                  <a:pt x="80" y="95"/>
                  <a:pt x="80" y="95"/>
                </a:cubicBezTo>
                <a:cubicBezTo>
                  <a:pt x="84" y="95"/>
                  <a:pt x="84" y="95"/>
                  <a:pt x="84" y="95"/>
                </a:cubicBezTo>
                <a:cubicBezTo>
                  <a:pt x="94" y="95"/>
                  <a:pt x="94" y="95"/>
                  <a:pt x="94" y="95"/>
                </a:cubicBezTo>
                <a:cubicBezTo>
                  <a:pt x="94" y="84"/>
                  <a:pt x="94" y="84"/>
                  <a:pt x="94" y="84"/>
                </a:cubicBezTo>
                <a:cubicBezTo>
                  <a:pt x="94" y="84"/>
                  <a:pt x="94" y="84"/>
                  <a:pt x="94" y="84"/>
                </a:cubicBezTo>
                <a:cubicBezTo>
                  <a:pt x="94" y="80"/>
                  <a:pt x="95" y="76"/>
                  <a:pt x="99" y="72"/>
                </a:cubicBezTo>
                <a:cubicBezTo>
                  <a:pt x="102" y="69"/>
                  <a:pt x="106" y="67"/>
                  <a:pt x="111" y="67"/>
                </a:cubicBezTo>
                <a:cubicBezTo>
                  <a:pt x="115" y="67"/>
                  <a:pt x="120" y="69"/>
                  <a:pt x="123" y="72"/>
                </a:cubicBezTo>
                <a:cubicBezTo>
                  <a:pt x="126" y="76"/>
                  <a:pt x="128" y="80"/>
                  <a:pt x="128" y="85"/>
                </a:cubicBezTo>
                <a:cubicBezTo>
                  <a:pt x="128" y="89"/>
                  <a:pt x="126" y="94"/>
                  <a:pt x="123" y="97"/>
                </a:cubicBezTo>
                <a:cubicBezTo>
                  <a:pt x="120" y="100"/>
                  <a:pt x="115" y="102"/>
                  <a:pt x="111" y="102"/>
                </a:cubicBezTo>
                <a:cubicBezTo>
                  <a:pt x="100" y="102"/>
                  <a:pt x="100" y="102"/>
                  <a:pt x="100" y="102"/>
                </a:cubicBezTo>
                <a:cubicBezTo>
                  <a:pt x="100" y="169"/>
                  <a:pt x="100" y="169"/>
                  <a:pt x="100" y="169"/>
                </a:cubicBezTo>
                <a:cubicBezTo>
                  <a:pt x="102" y="169"/>
                  <a:pt x="103" y="169"/>
                  <a:pt x="105" y="169"/>
                </a:cubicBezTo>
                <a:cubicBezTo>
                  <a:pt x="111" y="169"/>
                  <a:pt x="113" y="167"/>
                  <a:pt x="115" y="162"/>
                </a:cubicBezTo>
                <a:cubicBezTo>
                  <a:pt x="116" y="155"/>
                  <a:pt x="117" y="146"/>
                  <a:pt x="120" y="139"/>
                </a:cubicBezTo>
                <a:cubicBezTo>
                  <a:pt x="125" y="127"/>
                  <a:pt x="132" y="118"/>
                  <a:pt x="138" y="106"/>
                </a:cubicBezTo>
                <a:cubicBezTo>
                  <a:pt x="144" y="93"/>
                  <a:pt x="148" y="80"/>
                  <a:pt x="144" y="66"/>
                </a:cubicBezTo>
                <a:close/>
                <a:moveTo>
                  <a:pt x="93" y="6"/>
                </a:moveTo>
                <a:cubicBezTo>
                  <a:pt x="93" y="3"/>
                  <a:pt x="90" y="0"/>
                  <a:pt x="87" y="0"/>
                </a:cubicBezTo>
                <a:cubicBezTo>
                  <a:pt x="87" y="0"/>
                  <a:pt x="87" y="0"/>
                  <a:pt x="87" y="0"/>
                </a:cubicBezTo>
                <a:cubicBezTo>
                  <a:pt x="83" y="0"/>
                  <a:pt x="80" y="3"/>
                  <a:pt x="80" y="6"/>
                </a:cubicBezTo>
                <a:cubicBezTo>
                  <a:pt x="80" y="18"/>
                  <a:pt x="80" y="18"/>
                  <a:pt x="80" y="18"/>
                </a:cubicBezTo>
                <a:cubicBezTo>
                  <a:pt x="80" y="21"/>
                  <a:pt x="83" y="24"/>
                  <a:pt x="87" y="24"/>
                </a:cubicBezTo>
                <a:cubicBezTo>
                  <a:pt x="87" y="24"/>
                  <a:pt x="87" y="24"/>
                  <a:pt x="87" y="24"/>
                </a:cubicBezTo>
                <a:cubicBezTo>
                  <a:pt x="90" y="24"/>
                  <a:pt x="93" y="21"/>
                  <a:pt x="93" y="18"/>
                </a:cubicBezTo>
                <a:lnTo>
                  <a:pt x="93" y="6"/>
                </a:lnTo>
                <a:close/>
                <a:moveTo>
                  <a:pt x="128" y="16"/>
                </a:moveTo>
                <a:cubicBezTo>
                  <a:pt x="130" y="13"/>
                  <a:pt x="129" y="9"/>
                  <a:pt x="125" y="8"/>
                </a:cubicBezTo>
                <a:cubicBezTo>
                  <a:pt x="125" y="8"/>
                  <a:pt x="125" y="8"/>
                  <a:pt x="125" y="8"/>
                </a:cubicBezTo>
                <a:cubicBezTo>
                  <a:pt x="122" y="6"/>
                  <a:pt x="119" y="7"/>
                  <a:pt x="117" y="10"/>
                </a:cubicBezTo>
                <a:cubicBezTo>
                  <a:pt x="111" y="21"/>
                  <a:pt x="111" y="21"/>
                  <a:pt x="111" y="21"/>
                </a:cubicBezTo>
                <a:cubicBezTo>
                  <a:pt x="110" y="24"/>
                  <a:pt x="111" y="27"/>
                  <a:pt x="114" y="29"/>
                </a:cubicBezTo>
                <a:cubicBezTo>
                  <a:pt x="114" y="29"/>
                  <a:pt x="114" y="29"/>
                  <a:pt x="114" y="29"/>
                </a:cubicBezTo>
                <a:cubicBezTo>
                  <a:pt x="117" y="31"/>
                  <a:pt x="121" y="30"/>
                  <a:pt x="122" y="27"/>
                </a:cubicBezTo>
                <a:lnTo>
                  <a:pt x="128" y="16"/>
                </a:lnTo>
                <a:close/>
                <a:moveTo>
                  <a:pt x="154" y="37"/>
                </a:moveTo>
                <a:cubicBezTo>
                  <a:pt x="156" y="34"/>
                  <a:pt x="157" y="30"/>
                  <a:pt x="154" y="28"/>
                </a:cubicBezTo>
                <a:cubicBezTo>
                  <a:pt x="154" y="28"/>
                  <a:pt x="154" y="28"/>
                  <a:pt x="154" y="28"/>
                </a:cubicBezTo>
                <a:cubicBezTo>
                  <a:pt x="152" y="25"/>
                  <a:pt x="148" y="25"/>
                  <a:pt x="145" y="27"/>
                </a:cubicBezTo>
                <a:cubicBezTo>
                  <a:pt x="137" y="35"/>
                  <a:pt x="137" y="35"/>
                  <a:pt x="137" y="35"/>
                </a:cubicBezTo>
                <a:cubicBezTo>
                  <a:pt x="134" y="37"/>
                  <a:pt x="134" y="41"/>
                  <a:pt x="136" y="44"/>
                </a:cubicBezTo>
                <a:cubicBezTo>
                  <a:pt x="136" y="44"/>
                  <a:pt x="136" y="44"/>
                  <a:pt x="136" y="44"/>
                </a:cubicBezTo>
                <a:cubicBezTo>
                  <a:pt x="138" y="47"/>
                  <a:pt x="142" y="47"/>
                  <a:pt x="145" y="44"/>
                </a:cubicBezTo>
                <a:lnTo>
                  <a:pt x="154" y="37"/>
                </a:lnTo>
                <a:close/>
                <a:moveTo>
                  <a:pt x="167" y="68"/>
                </a:moveTo>
                <a:cubicBezTo>
                  <a:pt x="171" y="67"/>
                  <a:pt x="173" y="64"/>
                  <a:pt x="172" y="60"/>
                </a:cubicBezTo>
                <a:cubicBezTo>
                  <a:pt x="172" y="60"/>
                  <a:pt x="172" y="60"/>
                  <a:pt x="172" y="60"/>
                </a:cubicBezTo>
                <a:cubicBezTo>
                  <a:pt x="172" y="57"/>
                  <a:pt x="169" y="55"/>
                  <a:pt x="165" y="55"/>
                </a:cubicBezTo>
                <a:cubicBezTo>
                  <a:pt x="154" y="57"/>
                  <a:pt x="154" y="57"/>
                  <a:pt x="154" y="57"/>
                </a:cubicBezTo>
                <a:cubicBezTo>
                  <a:pt x="150" y="58"/>
                  <a:pt x="148" y="61"/>
                  <a:pt x="149" y="65"/>
                </a:cubicBezTo>
                <a:cubicBezTo>
                  <a:pt x="149" y="65"/>
                  <a:pt x="149" y="65"/>
                  <a:pt x="149" y="65"/>
                </a:cubicBezTo>
                <a:cubicBezTo>
                  <a:pt x="149" y="68"/>
                  <a:pt x="152" y="70"/>
                  <a:pt x="156" y="70"/>
                </a:cubicBezTo>
                <a:lnTo>
                  <a:pt x="167" y="68"/>
                </a:lnTo>
                <a:close/>
                <a:moveTo>
                  <a:pt x="165" y="101"/>
                </a:moveTo>
                <a:cubicBezTo>
                  <a:pt x="168" y="102"/>
                  <a:pt x="171" y="100"/>
                  <a:pt x="172" y="96"/>
                </a:cubicBezTo>
                <a:cubicBezTo>
                  <a:pt x="172" y="96"/>
                  <a:pt x="172" y="96"/>
                  <a:pt x="172" y="96"/>
                </a:cubicBezTo>
                <a:cubicBezTo>
                  <a:pt x="173" y="93"/>
                  <a:pt x="170" y="90"/>
                  <a:pt x="167" y="89"/>
                </a:cubicBezTo>
                <a:cubicBezTo>
                  <a:pt x="156" y="87"/>
                  <a:pt x="156" y="87"/>
                  <a:pt x="156" y="87"/>
                </a:cubicBezTo>
                <a:cubicBezTo>
                  <a:pt x="152" y="86"/>
                  <a:pt x="149" y="88"/>
                  <a:pt x="148" y="92"/>
                </a:cubicBezTo>
                <a:cubicBezTo>
                  <a:pt x="148" y="92"/>
                  <a:pt x="148" y="92"/>
                  <a:pt x="148" y="92"/>
                </a:cubicBezTo>
                <a:cubicBezTo>
                  <a:pt x="148" y="95"/>
                  <a:pt x="150" y="98"/>
                  <a:pt x="153" y="99"/>
                </a:cubicBezTo>
                <a:lnTo>
                  <a:pt x="165" y="101"/>
                </a:lnTo>
                <a:close/>
                <a:moveTo>
                  <a:pt x="50" y="27"/>
                </a:moveTo>
                <a:cubicBezTo>
                  <a:pt x="52" y="30"/>
                  <a:pt x="56" y="31"/>
                  <a:pt x="59" y="29"/>
                </a:cubicBezTo>
                <a:cubicBezTo>
                  <a:pt x="59" y="29"/>
                  <a:pt x="59" y="29"/>
                  <a:pt x="59" y="29"/>
                </a:cubicBezTo>
                <a:cubicBezTo>
                  <a:pt x="62" y="27"/>
                  <a:pt x="63" y="24"/>
                  <a:pt x="61" y="21"/>
                </a:cubicBezTo>
                <a:cubicBezTo>
                  <a:pt x="56" y="10"/>
                  <a:pt x="56" y="10"/>
                  <a:pt x="56" y="10"/>
                </a:cubicBezTo>
                <a:cubicBezTo>
                  <a:pt x="54" y="7"/>
                  <a:pt x="50" y="6"/>
                  <a:pt x="47" y="8"/>
                </a:cubicBezTo>
                <a:cubicBezTo>
                  <a:pt x="47" y="8"/>
                  <a:pt x="47" y="8"/>
                  <a:pt x="47" y="8"/>
                </a:cubicBezTo>
                <a:cubicBezTo>
                  <a:pt x="44" y="9"/>
                  <a:pt x="43" y="13"/>
                  <a:pt x="45" y="16"/>
                </a:cubicBezTo>
                <a:lnTo>
                  <a:pt x="50" y="27"/>
                </a:lnTo>
                <a:close/>
                <a:moveTo>
                  <a:pt x="28" y="44"/>
                </a:moveTo>
                <a:cubicBezTo>
                  <a:pt x="30" y="47"/>
                  <a:pt x="34" y="47"/>
                  <a:pt x="36" y="44"/>
                </a:cubicBezTo>
                <a:cubicBezTo>
                  <a:pt x="36" y="44"/>
                  <a:pt x="36" y="44"/>
                  <a:pt x="36" y="44"/>
                </a:cubicBezTo>
                <a:cubicBezTo>
                  <a:pt x="39" y="41"/>
                  <a:pt x="39" y="37"/>
                  <a:pt x="36" y="35"/>
                </a:cubicBezTo>
                <a:cubicBezTo>
                  <a:pt x="27" y="27"/>
                  <a:pt x="27" y="27"/>
                  <a:pt x="27" y="27"/>
                </a:cubicBezTo>
                <a:cubicBezTo>
                  <a:pt x="25" y="25"/>
                  <a:pt x="21" y="25"/>
                  <a:pt x="18" y="28"/>
                </a:cubicBezTo>
                <a:cubicBezTo>
                  <a:pt x="18" y="28"/>
                  <a:pt x="18" y="28"/>
                  <a:pt x="18" y="28"/>
                </a:cubicBezTo>
                <a:cubicBezTo>
                  <a:pt x="16" y="30"/>
                  <a:pt x="16" y="34"/>
                  <a:pt x="19" y="37"/>
                </a:cubicBezTo>
                <a:lnTo>
                  <a:pt x="28" y="44"/>
                </a:lnTo>
                <a:close/>
                <a:moveTo>
                  <a:pt x="17" y="70"/>
                </a:moveTo>
                <a:cubicBezTo>
                  <a:pt x="20" y="70"/>
                  <a:pt x="23" y="68"/>
                  <a:pt x="24" y="65"/>
                </a:cubicBezTo>
                <a:cubicBezTo>
                  <a:pt x="24" y="65"/>
                  <a:pt x="24" y="65"/>
                  <a:pt x="24" y="65"/>
                </a:cubicBezTo>
                <a:cubicBezTo>
                  <a:pt x="25" y="61"/>
                  <a:pt x="22" y="58"/>
                  <a:pt x="19" y="57"/>
                </a:cubicBezTo>
                <a:cubicBezTo>
                  <a:pt x="8" y="55"/>
                  <a:pt x="8" y="55"/>
                  <a:pt x="8" y="55"/>
                </a:cubicBezTo>
                <a:cubicBezTo>
                  <a:pt x="4" y="55"/>
                  <a:pt x="1" y="57"/>
                  <a:pt x="0" y="60"/>
                </a:cubicBezTo>
                <a:cubicBezTo>
                  <a:pt x="0" y="60"/>
                  <a:pt x="0" y="60"/>
                  <a:pt x="0" y="60"/>
                </a:cubicBezTo>
                <a:cubicBezTo>
                  <a:pt x="0" y="64"/>
                  <a:pt x="2" y="67"/>
                  <a:pt x="5" y="68"/>
                </a:cubicBezTo>
                <a:lnTo>
                  <a:pt x="17" y="70"/>
                </a:lnTo>
                <a:close/>
                <a:moveTo>
                  <a:pt x="19" y="99"/>
                </a:moveTo>
                <a:cubicBezTo>
                  <a:pt x="23" y="98"/>
                  <a:pt x="25" y="95"/>
                  <a:pt x="24" y="92"/>
                </a:cubicBezTo>
                <a:cubicBezTo>
                  <a:pt x="24" y="92"/>
                  <a:pt x="24" y="92"/>
                  <a:pt x="24" y="92"/>
                </a:cubicBezTo>
                <a:cubicBezTo>
                  <a:pt x="24" y="88"/>
                  <a:pt x="20" y="86"/>
                  <a:pt x="17" y="87"/>
                </a:cubicBezTo>
                <a:cubicBezTo>
                  <a:pt x="6" y="89"/>
                  <a:pt x="6" y="89"/>
                  <a:pt x="6" y="89"/>
                </a:cubicBezTo>
                <a:cubicBezTo>
                  <a:pt x="2" y="90"/>
                  <a:pt x="0" y="93"/>
                  <a:pt x="1" y="96"/>
                </a:cubicBezTo>
                <a:cubicBezTo>
                  <a:pt x="1" y="96"/>
                  <a:pt x="1" y="96"/>
                  <a:pt x="1" y="96"/>
                </a:cubicBezTo>
                <a:cubicBezTo>
                  <a:pt x="1" y="100"/>
                  <a:pt x="5" y="102"/>
                  <a:pt x="8" y="101"/>
                </a:cubicBezTo>
                <a:lnTo>
                  <a:pt x="19" y="99"/>
                </a:lnTo>
                <a:close/>
              </a:path>
            </a:pathLst>
          </a:custGeom>
          <a:solidFill>
            <a:srgbClr val="FF912B"/>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378" name="Google Shape;378;p18"/>
          <p:cNvSpPr txBox="1"/>
          <p:nvPr/>
        </p:nvSpPr>
        <p:spPr>
          <a:xfrm>
            <a:off x="2054225" y="486125"/>
            <a:ext cx="8083550" cy="622005"/>
          </a:xfrm>
          <a:prstGeom prst="rect">
            <a:avLst/>
          </a:prstGeom>
          <a:noFill/>
          <a:ln>
            <a:noFill/>
          </a:ln>
        </p:spPr>
        <p:txBody>
          <a:bodyPr spcFirstLastPara="1" wrap="square" lIns="0" tIns="0" rIns="0" bIns="0"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5600"/>
              <a:buFont typeface="Montserrat"/>
              <a:buNone/>
              <a:tabLst/>
              <a:defRPr/>
            </a:pPr>
            <a:r>
              <a:rPr kumimoji="0" lang="en-US" sz="4000" b="1" i="0" u="none" strike="noStrike" kern="0" cap="none" spc="0" normalizeH="0" baseline="0" noProof="0" dirty="0">
                <a:ln>
                  <a:noFill/>
                </a:ln>
                <a:solidFill>
                  <a:srgbClr val="000000"/>
                </a:solidFill>
                <a:effectLst/>
                <a:uLnTx/>
                <a:uFillTx/>
                <a:latin typeface="Montserrat"/>
                <a:ea typeface="Montserrat"/>
                <a:cs typeface="Montserrat"/>
                <a:sym typeface="Montserrat"/>
              </a:rPr>
              <a:t>BOOKS INFOGRAPHIC</a:t>
            </a:r>
            <a:endParaRPr kumimoji="0" sz="4000" b="0" i="0" u="none" strike="noStrike" kern="0" cap="none" spc="0" normalizeH="0" baseline="0" noProof="0" dirty="0">
              <a:ln>
                <a:noFill/>
              </a:ln>
              <a:solidFill>
                <a:srgbClr val="000000"/>
              </a:solidFill>
              <a:effectLst/>
              <a:uLnTx/>
              <a:uFillTx/>
              <a:latin typeface="Arial"/>
              <a:cs typeface="Arial"/>
              <a:sym typeface="Arial"/>
            </a:endParaRPr>
          </a:p>
        </p:txBody>
      </p:sp>
      <p:sp>
        <p:nvSpPr>
          <p:cNvPr id="379" name="Google Shape;379;p18"/>
          <p:cNvSpPr txBox="1"/>
          <p:nvPr/>
        </p:nvSpPr>
        <p:spPr>
          <a:xfrm>
            <a:off x="1881187" y="3787775"/>
            <a:ext cx="1692275" cy="646112"/>
          </a:xfrm>
          <a:prstGeom prst="rect">
            <a:avLst/>
          </a:prstGeom>
          <a:noFill/>
          <a:ln>
            <a:noFill/>
          </a:ln>
        </p:spPr>
        <p:txBody>
          <a:bodyPr spcFirstLastPara="1" wrap="square" lIns="91425" tIns="45700" rIns="91425" bIns="45700" anchor="t"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Open Sans"/>
              <a:buNone/>
              <a:tabLst/>
              <a:defRPr/>
            </a:pPr>
            <a:r>
              <a:rPr kumimoji="0" lang="en-US" sz="1200" b="0" i="0" u="none" strike="noStrike" kern="0" cap="none" spc="0" normalizeH="0" baseline="0" noProof="0">
                <a:ln>
                  <a:noFill/>
                </a:ln>
                <a:solidFill>
                  <a:srgbClr val="000000"/>
                </a:solidFill>
                <a:effectLst/>
                <a:uLnTx/>
                <a:uFillTx/>
                <a:latin typeface="Open Sans"/>
                <a:ea typeface="Open Sans"/>
                <a:cs typeface="Open Sans"/>
                <a:sym typeface="Open Sans"/>
              </a:rPr>
              <a:t>Lorem ipsum dolor sit amet, consetur adipin nnscing elit</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0" name="Google Shape;380;p18"/>
          <p:cNvSpPr txBox="1"/>
          <p:nvPr/>
        </p:nvSpPr>
        <p:spPr>
          <a:xfrm>
            <a:off x="1881187" y="5618162"/>
            <a:ext cx="1692275" cy="646112"/>
          </a:xfrm>
          <a:prstGeom prst="rect">
            <a:avLst/>
          </a:prstGeom>
          <a:noFill/>
          <a:ln>
            <a:noFill/>
          </a:ln>
        </p:spPr>
        <p:txBody>
          <a:bodyPr spcFirstLastPara="1" wrap="square" lIns="91425" tIns="45700" rIns="91425" bIns="45700" anchor="t"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Open Sans"/>
              <a:buNone/>
              <a:tabLst/>
              <a:defRPr/>
            </a:pPr>
            <a:r>
              <a:rPr kumimoji="0" lang="en-US" sz="1200" b="0" i="0" u="none" strike="noStrike" kern="0" cap="none" spc="0" normalizeH="0" baseline="0" noProof="0">
                <a:ln>
                  <a:noFill/>
                </a:ln>
                <a:solidFill>
                  <a:srgbClr val="000000"/>
                </a:solidFill>
                <a:effectLst/>
                <a:uLnTx/>
                <a:uFillTx/>
                <a:latin typeface="Open Sans"/>
                <a:ea typeface="Open Sans"/>
                <a:cs typeface="Open Sans"/>
                <a:sym typeface="Open Sans"/>
              </a:rPr>
              <a:t>Lorem ipsum dolor sit amet, consetur adipin nnscing elit</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1" name="Google Shape;381;p18"/>
          <p:cNvSpPr txBox="1"/>
          <p:nvPr/>
        </p:nvSpPr>
        <p:spPr>
          <a:xfrm>
            <a:off x="8589962" y="5613400"/>
            <a:ext cx="1692275" cy="646112"/>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200"/>
              <a:buFont typeface="Open Sans"/>
              <a:buNone/>
              <a:tabLst/>
              <a:defRPr/>
            </a:pPr>
            <a:r>
              <a:rPr kumimoji="0" lang="en-US" sz="1200" b="0" i="0" u="none" strike="noStrike" kern="0" cap="none" spc="0" normalizeH="0" baseline="0" noProof="0">
                <a:ln>
                  <a:noFill/>
                </a:ln>
                <a:solidFill>
                  <a:srgbClr val="000000"/>
                </a:solidFill>
                <a:effectLst/>
                <a:uLnTx/>
                <a:uFillTx/>
                <a:latin typeface="Open Sans"/>
                <a:ea typeface="Open Sans"/>
                <a:cs typeface="Open Sans"/>
                <a:sym typeface="Open Sans"/>
              </a:rPr>
              <a:t>Lorem ipsum dolor sit amet, consetur adipin nnscing elit</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2" name="Google Shape;382;p18"/>
          <p:cNvSpPr txBox="1"/>
          <p:nvPr/>
        </p:nvSpPr>
        <p:spPr>
          <a:xfrm>
            <a:off x="8589962" y="3819525"/>
            <a:ext cx="1692275" cy="646112"/>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200"/>
              <a:buFont typeface="Open Sans"/>
              <a:buNone/>
              <a:tabLst/>
              <a:defRPr/>
            </a:pPr>
            <a:r>
              <a:rPr kumimoji="0" lang="en-US" sz="1200" b="0" i="0" u="none" strike="noStrike" kern="0" cap="none" spc="0" normalizeH="0" baseline="0" noProof="0">
                <a:ln>
                  <a:noFill/>
                </a:ln>
                <a:solidFill>
                  <a:srgbClr val="000000"/>
                </a:solidFill>
                <a:effectLst/>
                <a:uLnTx/>
                <a:uFillTx/>
                <a:latin typeface="Open Sans"/>
                <a:ea typeface="Open Sans"/>
                <a:cs typeface="Open Sans"/>
                <a:sym typeface="Open Sans"/>
              </a:rPr>
              <a:t>Lorem ipsum dolor sit amet, consetur adipin nnscing elit</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3" name="Google Shape;383;p18"/>
          <p:cNvSpPr txBox="1"/>
          <p:nvPr/>
        </p:nvSpPr>
        <p:spPr>
          <a:xfrm>
            <a:off x="8599487" y="2012950"/>
            <a:ext cx="1692275" cy="646112"/>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200"/>
              <a:buFont typeface="Open Sans"/>
              <a:buNone/>
              <a:tabLst/>
              <a:defRPr/>
            </a:pPr>
            <a:r>
              <a:rPr kumimoji="0" lang="en-US" sz="1200" b="0" i="0" u="none" strike="noStrike" kern="0" cap="none" spc="0" normalizeH="0" baseline="0" noProof="0">
                <a:ln>
                  <a:noFill/>
                </a:ln>
                <a:solidFill>
                  <a:srgbClr val="000000"/>
                </a:solidFill>
                <a:effectLst/>
                <a:uLnTx/>
                <a:uFillTx/>
                <a:latin typeface="Open Sans"/>
                <a:ea typeface="Open Sans"/>
                <a:cs typeface="Open Sans"/>
                <a:sym typeface="Open Sans"/>
              </a:rPr>
              <a:t>Lorem ipsum dolor sit amet, consetur adipin nnscing elit</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494368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decel="5000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1" decel="50000" fill="hold" nodeType="withEffect">
                                  <p:stCondLst>
                                    <p:cond delay="10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750" fill="hold"/>
                                        <p:tgtEl>
                                          <p:spTgt spid="7"/>
                                        </p:tgtEl>
                                        <p:attrNameLst>
                                          <p:attrName>ppt_x</p:attrName>
                                        </p:attrNameLst>
                                      </p:cBhvr>
                                      <p:tavLst>
                                        <p:tav tm="0">
                                          <p:val>
                                            <p:strVal val="#ppt_x"/>
                                          </p:val>
                                        </p:tav>
                                        <p:tav tm="100000">
                                          <p:val>
                                            <p:strVal val="#ppt_x"/>
                                          </p:val>
                                        </p:tav>
                                      </p:tavLst>
                                    </p:anim>
                                    <p:anim calcmode="lin" valueType="num">
                                      <p:cBhvr additive="base">
                                        <p:cTn id="12" dur="750" fill="hold"/>
                                        <p:tgtEl>
                                          <p:spTgt spid="7"/>
                                        </p:tgtEl>
                                        <p:attrNameLst>
                                          <p:attrName>ppt_y</p:attrName>
                                        </p:attrNameLst>
                                      </p:cBhvr>
                                      <p:tavLst>
                                        <p:tav tm="0">
                                          <p:val>
                                            <p:strVal val="0-#ppt_h/2"/>
                                          </p:val>
                                        </p:tav>
                                        <p:tav tm="100000">
                                          <p:val>
                                            <p:strVal val="#ppt_y"/>
                                          </p:val>
                                        </p:tav>
                                      </p:tavLst>
                                    </p:anim>
                                  </p:childTnLst>
                                </p:cTn>
                              </p:par>
                              <p:par>
                                <p:cTn id="13" presetID="2" presetClass="entr" presetSubtype="1" decel="50000" fill="hold" nodeType="withEffect">
                                  <p:stCondLst>
                                    <p:cond delay="20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750" fill="hold"/>
                                        <p:tgtEl>
                                          <p:spTgt spid="3"/>
                                        </p:tgtEl>
                                        <p:attrNameLst>
                                          <p:attrName>ppt_x</p:attrName>
                                        </p:attrNameLst>
                                      </p:cBhvr>
                                      <p:tavLst>
                                        <p:tav tm="0">
                                          <p:val>
                                            <p:strVal val="#ppt_x"/>
                                          </p:val>
                                        </p:tav>
                                        <p:tav tm="100000">
                                          <p:val>
                                            <p:strVal val="#ppt_x"/>
                                          </p:val>
                                        </p:tav>
                                      </p:tavLst>
                                    </p:anim>
                                    <p:anim calcmode="lin" valueType="num">
                                      <p:cBhvr additive="base">
                                        <p:cTn id="16" dur="750" fill="hold"/>
                                        <p:tgtEl>
                                          <p:spTgt spid="3"/>
                                        </p:tgtEl>
                                        <p:attrNameLst>
                                          <p:attrName>ppt_y</p:attrName>
                                        </p:attrNameLst>
                                      </p:cBhvr>
                                      <p:tavLst>
                                        <p:tav tm="0">
                                          <p:val>
                                            <p:strVal val="0-#ppt_h/2"/>
                                          </p:val>
                                        </p:tav>
                                        <p:tav tm="100000">
                                          <p:val>
                                            <p:strVal val="#ppt_y"/>
                                          </p:val>
                                        </p:tav>
                                      </p:tavLst>
                                    </p:anim>
                                  </p:childTnLst>
                                </p:cTn>
                              </p:par>
                              <p:par>
                                <p:cTn id="17" presetID="2" presetClass="entr" presetSubtype="1" decel="50000" fill="hold" nodeType="withEffect">
                                  <p:stCondLst>
                                    <p:cond delay="30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750" fill="hold"/>
                                        <p:tgtEl>
                                          <p:spTgt spid="4"/>
                                        </p:tgtEl>
                                        <p:attrNameLst>
                                          <p:attrName>ppt_x</p:attrName>
                                        </p:attrNameLst>
                                      </p:cBhvr>
                                      <p:tavLst>
                                        <p:tav tm="0">
                                          <p:val>
                                            <p:strVal val="#ppt_x"/>
                                          </p:val>
                                        </p:tav>
                                        <p:tav tm="100000">
                                          <p:val>
                                            <p:strVal val="#ppt_x"/>
                                          </p:val>
                                        </p:tav>
                                      </p:tavLst>
                                    </p:anim>
                                    <p:anim calcmode="lin" valueType="num">
                                      <p:cBhvr additive="base">
                                        <p:cTn id="20" dur="750" fill="hold"/>
                                        <p:tgtEl>
                                          <p:spTgt spid="4"/>
                                        </p:tgtEl>
                                        <p:attrNameLst>
                                          <p:attrName>ppt_y</p:attrName>
                                        </p:attrNameLst>
                                      </p:cBhvr>
                                      <p:tavLst>
                                        <p:tav tm="0">
                                          <p:val>
                                            <p:strVal val="0-#ppt_h/2"/>
                                          </p:val>
                                        </p:tav>
                                        <p:tav tm="100000">
                                          <p:val>
                                            <p:strVal val="#ppt_y"/>
                                          </p:val>
                                        </p:tav>
                                      </p:tavLst>
                                    </p:anim>
                                  </p:childTnLst>
                                </p:cTn>
                              </p:par>
                              <p:par>
                                <p:cTn id="21" presetID="2" presetClass="entr" presetSubtype="1" decel="50000" fill="hold" nodeType="withEffect">
                                  <p:stCondLst>
                                    <p:cond delay="40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750" fill="hold"/>
                                        <p:tgtEl>
                                          <p:spTgt spid="5"/>
                                        </p:tgtEl>
                                        <p:attrNameLst>
                                          <p:attrName>ppt_x</p:attrName>
                                        </p:attrNameLst>
                                      </p:cBhvr>
                                      <p:tavLst>
                                        <p:tav tm="0">
                                          <p:val>
                                            <p:strVal val="#ppt_x"/>
                                          </p:val>
                                        </p:tav>
                                        <p:tav tm="100000">
                                          <p:val>
                                            <p:strVal val="#ppt_x"/>
                                          </p:val>
                                        </p:tav>
                                      </p:tavLst>
                                    </p:anim>
                                    <p:anim calcmode="lin" valueType="num">
                                      <p:cBhvr additive="base">
                                        <p:cTn id="24" dur="750" fill="hold"/>
                                        <p:tgtEl>
                                          <p:spTgt spid="5"/>
                                        </p:tgtEl>
                                        <p:attrNameLst>
                                          <p:attrName>ppt_y</p:attrName>
                                        </p:attrNameLst>
                                      </p:cBhvr>
                                      <p:tavLst>
                                        <p:tav tm="0">
                                          <p:val>
                                            <p:strVal val="0-#ppt_h/2"/>
                                          </p:val>
                                        </p:tav>
                                        <p:tav tm="100000">
                                          <p:val>
                                            <p:strVal val="#ppt_y"/>
                                          </p:val>
                                        </p:tav>
                                      </p:tavLst>
                                    </p:anim>
                                  </p:childTnLst>
                                </p:cTn>
                              </p:par>
                              <p:par>
                                <p:cTn id="25" presetID="2" presetClass="entr" presetSubtype="1" decel="50000" fill="hold" nodeType="withEffect">
                                  <p:stCondLst>
                                    <p:cond delay="50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750" fill="hold"/>
                                        <p:tgtEl>
                                          <p:spTgt spid="6"/>
                                        </p:tgtEl>
                                        <p:attrNameLst>
                                          <p:attrName>ppt_x</p:attrName>
                                        </p:attrNameLst>
                                      </p:cBhvr>
                                      <p:tavLst>
                                        <p:tav tm="0">
                                          <p:val>
                                            <p:strVal val="#ppt_x"/>
                                          </p:val>
                                        </p:tav>
                                        <p:tav tm="100000">
                                          <p:val>
                                            <p:strVal val="#ppt_x"/>
                                          </p:val>
                                        </p:tav>
                                      </p:tavLst>
                                    </p:anim>
                                    <p:anim calcmode="lin" valueType="num">
                                      <p:cBhvr additive="base">
                                        <p:cTn id="28" dur="750" fill="hold"/>
                                        <p:tgtEl>
                                          <p:spTgt spid="6"/>
                                        </p:tgtEl>
                                        <p:attrNameLst>
                                          <p:attrName>ppt_y</p:attrName>
                                        </p:attrNameLst>
                                      </p:cBhvr>
                                      <p:tavLst>
                                        <p:tav tm="0">
                                          <p:val>
                                            <p:strVal val="0-#ppt_h/2"/>
                                          </p:val>
                                        </p:tav>
                                        <p:tav tm="100000">
                                          <p:val>
                                            <p:strVal val="#ppt_y"/>
                                          </p:val>
                                        </p:tav>
                                      </p:tavLst>
                                    </p:anim>
                                  </p:childTnLst>
                                </p:cTn>
                              </p:par>
                              <p:par>
                                <p:cTn id="29" presetID="2" presetClass="entr" presetSubtype="1" decel="50000" fill="hold" grpId="0" nodeType="withEffect">
                                  <p:stCondLst>
                                    <p:cond delay="600"/>
                                  </p:stCondLst>
                                  <p:childTnLst>
                                    <p:set>
                                      <p:cBhvr>
                                        <p:cTn id="30" dur="1" fill="hold">
                                          <p:stCondLst>
                                            <p:cond delay="0"/>
                                          </p:stCondLst>
                                        </p:cTn>
                                        <p:tgtEl>
                                          <p:spTgt spid="378"/>
                                        </p:tgtEl>
                                        <p:attrNameLst>
                                          <p:attrName>style.visibility</p:attrName>
                                        </p:attrNameLst>
                                      </p:cBhvr>
                                      <p:to>
                                        <p:strVal val="visible"/>
                                      </p:to>
                                    </p:set>
                                    <p:anim calcmode="lin" valueType="num">
                                      <p:cBhvr additive="base">
                                        <p:cTn id="31" dur="750" fill="hold"/>
                                        <p:tgtEl>
                                          <p:spTgt spid="378"/>
                                        </p:tgtEl>
                                        <p:attrNameLst>
                                          <p:attrName>ppt_x</p:attrName>
                                        </p:attrNameLst>
                                      </p:cBhvr>
                                      <p:tavLst>
                                        <p:tav tm="0">
                                          <p:val>
                                            <p:strVal val="#ppt_x"/>
                                          </p:val>
                                        </p:tav>
                                        <p:tav tm="100000">
                                          <p:val>
                                            <p:strVal val="#ppt_x"/>
                                          </p:val>
                                        </p:tav>
                                      </p:tavLst>
                                    </p:anim>
                                    <p:anim calcmode="lin" valueType="num">
                                      <p:cBhvr additive="base">
                                        <p:cTn id="32" dur="750" fill="hold"/>
                                        <p:tgtEl>
                                          <p:spTgt spid="378"/>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decel="50000" fill="hold" grpId="0" nodeType="clickEffect">
                                  <p:stCondLst>
                                    <p:cond delay="0"/>
                                  </p:stCondLst>
                                  <p:childTnLst>
                                    <p:set>
                                      <p:cBhvr>
                                        <p:cTn id="36" dur="1" fill="hold">
                                          <p:stCondLst>
                                            <p:cond delay="0"/>
                                          </p:stCondLst>
                                        </p:cTn>
                                        <p:tgtEl>
                                          <p:spTgt spid="233"/>
                                        </p:tgtEl>
                                        <p:attrNameLst>
                                          <p:attrName>style.visibility</p:attrName>
                                        </p:attrNameLst>
                                      </p:cBhvr>
                                      <p:to>
                                        <p:strVal val="visible"/>
                                      </p:to>
                                    </p:set>
                                    <p:anim calcmode="lin" valueType="num">
                                      <p:cBhvr additive="base">
                                        <p:cTn id="37" dur="1000" fill="hold"/>
                                        <p:tgtEl>
                                          <p:spTgt spid="233"/>
                                        </p:tgtEl>
                                        <p:attrNameLst>
                                          <p:attrName>ppt_x</p:attrName>
                                        </p:attrNameLst>
                                      </p:cBhvr>
                                      <p:tavLst>
                                        <p:tav tm="0">
                                          <p:val>
                                            <p:strVal val="0-#ppt_w/2"/>
                                          </p:val>
                                        </p:tav>
                                        <p:tav tm="100000">
                                          <p:val>
                                            <p:strVal val="#ppt_x"/>
                                          </p:val>
                                        </p:tav>
                                      </p:tavLst>
                                    </p:anim>
                                    <p:anim calcmode="lin" valueType="num">
                                      <p:cBhvr additive="base">
                                        <p:cTn id="38" dur="1000" fill="hold"/>
                                        <p:tgtEl>
                                          <p:spTgt spid="233"/>
                                        </p:tgtEl>
                                        <p:attrNameLst>
                                          <p:attrName>ppt_y</p:attrName>
                                        </p:attrNameLst>
                                      </p:cBhvr>
                                      <p:tavLst>
                                        <p:tav tm="0">
                                          <p:val>
                                            <p:strVal val="#ppt_y"/>
                                          </p:val>
                                        </p:tav>
                                        <p:tav tm="100000">
                                          <p:val>
                                            <p:strVal val="#ppt_y"/>
                                          </p:val>
                                        </p:tav>
                                      </p:tavLst>
                                    </p:anim>
                                  </p:childTnLst>
                                </p:cTn>
                              </p:par>
                              <p:par>
                                <p:cTn id="39" presetID="2" presetClass="entr" presetSubtype="8" decel="50000" fill="hold" grpId="0" nodeType="withEffect">
                                  <p:stCondLst>
                                    <p:cond delay="400"/>
                                  </p:stCondLst>
                                  <p:childTnLst>
                                    <p:set>
                                      <p:cBhvr>
                                        <p:cTn id="40" dur="1" fill="hold">
                                          <p:stCondLst>
                                            <p:cond delay="0"/>
                                          </p:stCondLst>
                                        </p:cTn>
                                        <p:tgtEl>
                                          <p:spTgt spid="369"/>
                                        </p:tgtEl>
                                        <p:attrNameLst>
                                          <p:attrName>style.visibility</p:attrName>
                                        </p:attrNameLst>
                                      </p:cBhvr>
                                      <p:to>
                                        <p:strVal val="visible"/>
                                      </p:to>
                                    </p:set>
                                    <p:anim calcmode="lin" valueType="num">
                                      <p:cBhvr additive="base">
                                        <p:cTn id="41" dur="1000" fill="hold"/>
                                        <p:tgtEl>
                                          <p:spTgt spid="369"/>
                                        </p:tgtEl>
                                        <p:attrNameLst>
                                          <p:attrName>ppt_x</p:attrName>
                                        </p:attrNameLst>
                                      </p:cBhvr>
                                      <p:tavLst>
                                        <p:tav tm="0">
                                          <p:val>
                                            <p:strVal val="0-#ppt_w/2"/>
                                          </p:val>
                                        </p:tav>
                                        <p:tav tm="100000">
                                          <p:val>
                                            <p:strVal val="#ppt_x"/>
                                          </p:val>
                                        </p:tav>
                                      </p:tavLst>
                                    </p:anim>
                                    <p:anim calcmode="lin" valueType="num">
                                      <p:cBhvr additive="base">
                                        <p:cTn id="42" dur="1000" fill="hold"/>
                                        <p:tgtEl>
                                          <p:spTgt spid="369"/>
                                        </p:tgtEl>
                                        <p:attrNameLst>
                                          <p:attrName>ppt_y</p:attrName>
                                        </p:attrNameLst>
                                      </p:cBhvr>
                                      <p:tavLst>
                                        <p:tav tm="0">
                                          <p:val>
                                            <p:strVal val="#ppt_y"/>
                                          </p:val>
                                        </p:tav>
                                        <p:tav tm="100000">
                                          <p:val>
                                            <p:strVal val="#ppt_y"/>
                                          </p:val>
                                        </p:tav>
                                      </p:tavLst>
                                    </p:anim>
                                  </p:childTnLst>
                                </p:cTn>
                              </p:par>
                              <p:par>
                                <p:cTn id="43" presetID="2" presetClass="entr" presetSubtype="8" decel="50000" fill="hold" grpId="0" nodeType="withEffect">
                                  <p:stCondLst>
                                    <p:cond delay="200"/>
                                  </p:stCondLst>
                                  <p:childTnLst>
                                    <p:set>
                                      <p:cBhvr>
                                        <p:cTn id="44" dur="1" fill="hold">
                                          <p:stCondLst>
                                            <p:cond delay="0"/>
                                          </p:stCondLst>
                                        </p:cTn>
                                        <p:tgtEl>
                                          <p:spTgt spid="370"/>
                                        </p:tgtEl>
                                        <p:attrNameLst>
                                          <p:attrName>style.visibility</p:attrName>
                                        </p:attrNameLst>
                                      </p:cBhvr>
                                      <p:to>
                                        <p:strVal val="visible"/>
                                      </p:to>
                                    </p:set>
                                    <p:anim calcmode="lin" valueType="num">
                                      <p:cBhvr additive="base">
                                        <p:cTn id="45" dur="1000" fill="hold"/>
                                        <p:tgtEl>
                                          <p:spTgt spid="370"/>
                                        </p:tgtEl>
                                        <p:attrNameLst>
                                          <p:attrName>ppt_x</p:attrName>
                                        </p:attrNameLst>
                                      </p:cBhvr>
                                      <p:tavLst>
                                        <p:tav tm="0">
                                          <p:val>
                                            <p:strVal val="0-#ppt_w/2"/>
                                          </p:val>
                                        </p:tav>
                                        <p:tav tm="100000">
                                          <p:val>
                                            <p:strVal val="#ppt_x"/>
                                          </p:val>
                                        </p:tav>
                                      </p:tavLst>
                                    </p:anim>
                                    <p:anim calcmode="lin" valueType="num">
                                      <p:cBhvr additive="base">
                                        <p:cTn id="46" dur="1000" fill="hold"/>
                                        <p:tgtEl>
                                          <p:spTgt spid="370"/>
                                        </p:tgtEl>
                                        <p:attrNameLst>
                                          <p:attrName>ppt_y</p:attrName>
                                        </p:attrNameLst>
                                      </p:cBhvr>
                                      <p:tavLst>
                                        <p:tav tm="0">
                                          <p:val>
                                            <p:strVal val="#ppt_y"/>
                                          </p:val>
                                        </p:tav>
                                        <p:tav tm="100000">
                                          <p:val>
                                            <p:strVal val="#ppt_y"/>
                                          </p:val>
                                        </p:tav>
                                      </p:tavLst>
                                    </p:anim>
                                  </p:childTnLst>
                                </p:cTn>
                              </p:par>
                              <p:par>
                                <p:cTn id="47" presetID="2" presetClass="entr" presetSubtype="8" decel="50000" fill="hold" grpId="0" nodeType="withEffect">
                                  <p:stCondLst>
                                    <p:cond delay="0"/>
                                  </p:stCondLst>
                                  <p:childTnLst>
                                    <p:set>
                                      <p:cBhvr>
                                        <p:cTn id="48" dur="1" fill="hold">
                                          <p:stCondLst>
                                            <p:cond delay="0"/>
                                          </p:stCondLst>
                                        </p:cTn>
                                        <p:tgtEl>
                                          <p:spTgt spid="371"/>
                                        </p:tgtEl>
                                        <p:attrNameLst>
                                          <p:attrName>style.visibility</p:attrName>
                                        </p:attrNameLst>
                                      </p:cBhvr>
                                      <p:to>
                                        <p:strVal val="visible"/>
                                      </p:to>
                                    </p:set>
                                    <p:anim calcmode="lin" valueType="num">
                                      <p:cBhvr additive="base">
                                        <p:cTn id="49" dur="1000" fill="hold"/>
                                        <p:tgtEl>
                                          <p:spTgt spid="371"/>
                                        </p:tgtEl>
                                        <p:attrNameLst>
                                          <p:attrName>ppt_x</p:attrName>
                                        </p:attrNameLst>
                                      </p:cBhvr>
                                      <p:tavLst>
                                        <p:tav tm="0">
                                          <p:val>
                                            <p:strVal val="0-#ppt_w/2"/>
                                          </p:val>
                                        </p:tav>
                                        <p:tav tm="100000">
                                          <p:val>
                                            <p:strVal val="#ppt_x"/>
                                          </p:val>
                                        </p:tav>
                                      </p:tavLst>
                                    </p:anim>
                                    <p:anim calcmode="lin" valueType="num">
                                      <p:cBhvr additive="base">
                                        <p:cTn id="50" dur="1000" fill="hold"/>
                                        <p:tgtEl>
                                          <p:spTgt spid="371"/>
                                        </p:tgtEl>
                                        <p:attrNameLst>
                                          <p:attrName>ppt_y</p:attrName>
                                        </p:attrNameLst>
                                      </p:cBhvr>
                                      <p:tavLst>
                                        <p:tav tm="0">
                                          <p:val>
                                            <p:strVal val="#ppt_y"/>
                                          </p:val>
                                        </p:tav>
                                        <p:tav tm="100000">
                                          <p:val>
                                            <p:strVal val="#ppt_y"/>
                                          </p:val>
                                        </p:tav>
                                      </p:tavLst>
                                    </p:anim>
                                  </p:childTnLst>
                                </p:cTn>
                              </p:par>
                              <p:par>
                                <p:cTn id="51" presetID="2" presetClass="entr" presetSubtype="8" decel="50000" fill="hold" grpId="0" nodeType="withEffect">
                                  <p:stCondLst>
                                    <p:cond delay="200"/>
                                  </p:stCondLst>
                                  <p:childTnLst>
                                    <p:set>
                                      <p:cBhvr>
                                        <p:cTn id="52" dur="1" fill="hold">
                                          <p:stCondLst>
                                            <p:cond delay="0"/>
                                          </p:stCondLst>
                                        </p:cTn>
                                        <p:tgtEl>
                                          <p:spTgt spid="372"/>
                                        </p:tgtEl>
                                        <p:attrNameLst>
                                          <p:attrName>style.visibility</p:attrName>
                                        </p:attrNameLst>
                                      </p:cBhvr>
                                      <p:to>
                                        <p:strVal val="visible"/>
                                      </p:to>
                                    </p:set>
                                    <p:anim calcmode="lin" valueType="num">
                                      <p:cBhvr additive="base">
                                        <p:cTn id="53" dur="1000" fill="hold"/>
                                        <p:tgtEl>
                                          <p:spTgt spid="372"/>
                                        </p:tgtEl>
                                        <p:attrNameLst>
                                          <p:attrName>ppt_x</p:attrName>
                                        </p:attrNameLst>
                                      </p:cBhvr>
                                      <p:tavLst>
                                        <p:tav tm="0">
                                          <p:val>
                                            <p:strVal val="0-#ppt_w/2"/>
                                          </p:val>
                                        </p:tav>
                                        <p:tav tm="100000">
                                          <p:val>
                                            <p:strVal val="#ppt_x"/>
                                          </p:val>
                                        </p:tav>
                                      </p:tavLst>
                                    </p:anim>
                                    <p:anim calcmode="lin" valueType="num">
                                      <p:cBhvr additive="base">
                                        <p:cTn id="54" dur="1000" fill="hold"/>
                                        <p:tgtEl>
                                          <p:spTgt spid="372"/>
                                        </p:tgtEl>
                                        <p:attrNameLst>
                                          <p:attrName>ppt_y</p:attrName>
                                        </p:attrNameLst>
                                      </p:cBhvr>
                                      <p:tavLst>
                                        <p:tav tm="0">
                                          <p:val>
                                            <p:strVal val="#ppt_y"/>
                                          </p:val>
                                        </p:tav>
                                        <p:tav tm="100000">
                                          <p:val>
                                            <p:strVal val="#ppt_y"/>
                                          </p:val>
                                        </p:tav>
                                      </p:tavLst>
                                    </p:anim>
                                  </p:childTnLst>
                                </p:cTn>
                              </p:par>
                              <p:par>
                                <p:cTn id="55" presetID="2" presetClass="entr" presetSubtype="8" decel="50000" fill="hold" grpId="0" nodeType="withEffect">
                                  <p:stCondLst>
                                    <p:cond delay="400"/>
                                  </p:stCondLst>
                                  <p:childTnLst>
                                    <p:set>
                                      <p:cBhvr>
                                        <p:cTn id="56" dur="1" fill="hold">
                                          <p:stCondLst>
                                            <p:cond delay="0"/>
                                          </p:stCondLst>
                                        </p:cTn>
                                        <p:tgtEl>
                                          <p:spTgt spid="375"/>
                                        </p:tgtEl>
                                        <p:attrNameLst>
                                          <p:attrName>style.visibility</p:attrName>
                                        </p:attrNameLst>
                                      </p:cBhvr>
                                      <p:to>
                                        <p:strVal val="visible"/>
                                      </p:to>
                                    </p:set>
                                    <p:anim calcmode="lin" valueType="num">
                                      <p:cBhvr additive="base">
                                        <p:cTn id="57" dur="1000" fill="hold"/>
                                        <p:tgtEl>
                                          <p:spTgt spid="375"/>
                                        </p:tgtEl>
                                        <p:attrNameLst>
                                          <p:attrName>ppt_x</p:attrName>
                                        </p:attrNameLst>
                                      </p:cBhvr>
                                      <p:tavLst>
                                        <p:tav tm="0">
                                          <p:val>
                                            <p:strVal val="0-#ppt_w/2"/>
                                          </p:val>
                                        </p:tav>
                                        <p:tav tm="100000">
                                          <p:val>
                                            <p:strVal val="#ppt_x"/>
                                          </p:val>
                                        </p:tav>
                                      </p:tavLst>
                                    </p:anim>
                                    <p:anim calcmode="lin" valueType="num">
                                      <p:cBhvr additive="base">
                                        <p:cTn id="58" dur="1000" fill="hold"/>
                                        <p:tgtEl>
                                          <p:spTgt spid="375"/>
                                        </p:tgtEl>
                                        <p:attrNameLst>
                                          <p:attrName>ppt_y</p:attrName>
                                        </p:attrNameLst>
                                      </p:cBhvr>
                                      <p:tavLst>
                                        <p:tav tm="0">
                                          <p:val>
                                            <p:strVal val="#ppt_y"/>
                                          </p:val>
                                        </p:tav>
                                        <p:tav tm="100000">
                                          <p:val>
                                            <p:strVal val="#ppt_y"/>
                                          </p:val>
                                        </p:tav>
                                      </p:tavLst>
                                    </p:anim>
                                  </p:childTnLst>
                                </p:cTn>
                              </p:par>
                              <p:par>
                                <p:cTn id="59" presetID="2" presetClass="entr" presetSubtype="8" decel="50000" fill="hold" grpId="0" nodeType="withEffect">
                                  <p:stCondLst>
                                    <p:cond delay="0"/>
                                  </p:stCondLst>
                                  <p:childTnLst>
                                    <p:set>
                                      <p:cBhvr>
                                        <p:cTn id="60" dur="1" fill="hold">
                                          <p:stCondLst>
                                            <p:cond delay="0"/>
                                          </p:stCondLst>
                                        </p:cTn>
                                        <p:tgtEl>
                                          <p:spTgt spid="377"/>
                                        </p:tgtEl>
                                        <p:attrNameLst>
                                          <p:attrName>style.visibility</p:attrName>
                                        </p:attrNameLst>
                                      </p:cBhvr>
                                      <p:to>
                                        <p:strVal val="visible"/>
                                      </p:to>
                                    </p:set>
                                    <p:anim calcmode="lin" valueType="num">
                                      <p:cBhvr additive="base">
                                        <p:cTn id="61" dur="1000" fill="hold"/>
                                        <p:tgtEl>
                                          <p:spTgt spid="377"/>
                                        </p:tgtEl>
                                        <p:attrNameLst>
                                          <p:attrName>ppt_x</p:attrName>
                                        </p:attrNameLst>
                                      </p:cBhvr>
                                      <p:tavLst>
                                        <p:tav tm="0">
                                          <p:val>
                                            <p:strVal val="0-#ppt_w/2"/>
                                          </p:val>
                                        </p:tav>
                                        <p:tav tm="100000">
                                          <p:val>
                                            <p:strVal val="#ppt_x"/>
                                          </p:val>
                                        </p:tav>
                                      </p:tavLst>
                                    </p:anim>
                                    <p:anim calcmode="lin" valueType="num">
                                      <p:cBhvr additive="base">
                                        <p:cTn id="62" dur="1000" fill="hold"/>
                                        <p:tgtEl>
                                          <p:spTgt spid="377"/>
                                        </p:tgtEl>
                                        <p:attrNameLst>
                                          <p:attrName>ppt_y</p:attrName>
                                        </p:attrNameLst>
                                      </p:cBhvr>
                                      <p:tavLst>
                                        <p:tav tm="0">
                                          <p:val>
                                            <p:strVal val="#ppt_y"/>
                                          </p:val>
                                        </p:tav>
                                        <p:tav tm="100000">
                                          <p:val>
                                            <p:strVal val="#ppt_y"/>
                                          </p:val>
                                        </p:tav>
                                      </p:tavLst>
                                    </p:anim>
                                  </p:childTnLst>
                                </p:cTn>
                              </p:par>
                              <p:par>
                                <p:cTn id="63" presetID="2" presetClass="entr" presetSubtype="8" decel="50000" fill="hold" grpId="0" nodeType="withEffect">
                                  <p:stCondLst>
                                    <p:cond delay="200"/>
                                  </p:stCondLst>
                                  <p:childTnLst>
                                    <p:set>
                                      <p:cBhvr>
                                        <p:cTn id="64" dur="1" fill="hold">
                                          <p:stCondLst>
                                            <p:cond delay="0"/>
                                          </p:stCondLst>
                                        </p:cTn>
                                        <p:tgtEl>
                                          <p:spTgt spid="379"/>
                                        </p:tgtEl>
                                        <p:attrNameLst>
                                          <p:attrName>style.visibility</p:attrName>
                                        </p:attrNameLst>
                                      </p:cBhvr>
                                      <p:to>
                                        <p:strVal val="visible"/>
                                      </p:to>
                                    </p:set>
                                    <p:anim calcmode="lin" valueType="num">
                                      <p:cBhvr additive="base">
                                        <p:cTn id="65" dur="1000" fill="hold"/>
                                        <p:tgtEl>
                                          <p:spTgt spid="379"/>
                                        </p:tgtEl>
                                        <p:attrNameLst>
                                          <p:attrName>ppt_x</p:attrName>
                                        </p:attrNameLst>
                                      </p:cBhvr>
                                      <p:tavLst>
                                        <p:tav tm="0">
                                          <p:val>
                                            <p:strVal val="0-#ppt_w/2"/>
                                          </p:val>
                                        </p:tav>
                                        <p:tav tm="100000">
                                          <p:val>
                                            <p:strVal val="#ppt_x"/>
                                          </p:val>
                                        </p:tav>
                                      </p:tavLst>
                                    </p:anim>
                                    <p:anim calcmode="lin" valueType="num">
                                      <p:cBhvr additive="base">
                                        <p:cTn id="66" dur="1000" fill="hold"/>
                                        <p:tgtEl>
                                          <p:spTgt spid="379"/>
                                        </p:tgtEl>
                                        <p:attrNameLst>
                                          <p:attrName>ppt_y</p:attrName>
                                        </p:attrNameLst>
                                      </p:cBhvr>
                                      <p:tavLst>
                                        <p:tav tm="0">
                                          <p:val>
                                            <p:strVal val="#ppt_y"/>
                                          </p:val>
                                        </p:tav>
                                        <p:tav tm="100000">
                                          <p:val>
                                            <p:strVal val="#ppt_y"/>
                                          </p:val>
                                        </p:tav>
                                      </p:tavLst>
                                    </p:anim>
                                  </p:childTnLst>
                                </p:cTn>
                              </p:par>
                              <p:par>
                                <p:cTn id="67" presetID="2" presetClass="entr" presetSubtype="8" decel="50000" fill="hold" grpId="0" nodeType="withEffect">
                                  <p:stCondLst>
                                    <p:cond delay="400"/>
                                  </p:stCondLst>
                                  <p:childTnLst>
                                    <p:set>
                                      <p:cBhvr>
                                        <p:cTn id="68" dur="1" fill="hold">
                                          <p:stCondLst>
                                            <p:cond delay="0"/>
                                          </p:stCondLst>
                                        </p:cTn>
                                        <p:tgtEl>
                                          <p:spTgt spid="380"/>
                                        </p:tgtEl>
                                        <p:attrNameLst>
                                          <p:attrName>style.visibility</p:attrName>
                                        </p:attrNameLst>
                                      </p:cBhvr>
                                      <p:to>
                                        <p:strVal val="visible"/>
                                      </p:to>
                                    </p:set>
                                    <p:anim calcmode="lin" valueType="num">
                                      <p:cBhvr additive="base">
                                        <p:cTn id="69" dur="1000" fill="hold"/>
                                        <p:tgtEl>
                                          <p:spTgt spid="380"/>
                                        </p:tgtEl>
                                        <p:attrNameLst>
                                          <p:attrName>ppt_x</p:attrName>
                                        </p:attrNameLst>
                                      </p:cBhvr>
                                      <p:tavLst>
                                        <p:tav tm="0">
                                          <p:val>
                                            <p:strVal val="0-#ppt_w/2"/>
                                          </p:val>
                                        </p:tav>
                                        <p:tav tm="100000">
                                          <p:val>
                                            <p:strVal val="#ppt_x"/>
                                          </p:val>
                                        </p:tav>
                                      </p:tavLst>
                                    </p:anim>
                                    <p:anim calcmode="lin" valueType="num">
                                      <p:cBhvr additive="base">
                                        <p:cTn id="70" dur="1000" fill="hold"/>
                                        <p:tgtEl>
                                          <p:spTgt spid="380"/>
                                        </p:tgtEl>
                                        <p:attrNameLst>
                                          <p:attrName>ppt_y</p:attrName>
                                        </p:attrNameLst>
                                      </p:cBhvr>
                                      <p:tavLst>
                                        <p:tav tm="0">
                                          <p:val>
                                            <p:strVal val="#ppt_y"/>
                                          </p:val>
                                        </p:tav>
                                        <p:tav tm="100000">
                                          <p:val>
                                            <p:strVal val="#ppt_y"/>
                                          </p:val>
                                        </p:tav>
                                      </p:tavLst>
                                    </p:anim>
                                  </p:childTnLst>
                                </p:cTn>
                              </p:par>
                              <p:par>
                                <p:cTn id="71" presetID="2" presetClass="entr" presetSubtype="2" decel="50000" fill="hold" grpId="0" nodeType="withEffect">
                                  <p:stCondLst>
                                    <p:cond delay="400"/>
                                  </p:stCondLst>
                                  <p:childTnLst>
                                    <p:set>
                                      <p:cBhvr>
                                        <p:cTn id="72" dur="1" fill="hold">
                                          <p:stCondLst>
                                            <p:cond delay="0"/>
                                          </p:stCondLst>
                                        </p:cTn>
                                        <p:tgtEl>
                                          <p:spTgt spid="366"/>
                                        </p:tgtEl>
                                        <p:attrNameLst>
                                          <p:attrName>style.visibility</p:attrName>
                                        </p:attrNameLst>
                                      </p:cBhvr>
                                      <p:to>
                                        <p:strVal val="visible"/>
                                      </p:to>
                                    </p:set>
                                    <p:anim calcmode="lin" valueType="num">
                                      <p:cBhvr additive="base">
                                        <p:cTn id="73" dur="1000" fill="hold"/>
                                        <p:tgtEl>
                                          <p:spTgt spid="366"/>
                                        </p:tgtEl>
                                        <p:attrNameLst>
                                          <p:attrName>ppt_x</p:attrName>
                                        </p:attrNameLst>
                                      </p:cBhvr>
                                      <p:tavLst>
                                        <p:tav tm="0">
                                          <p:val>
                                            <p:strVal val="1+#ppt_w/2"/>
                                          </p:val>
                                        </p:tav>
                                        <p:tav tm="100000">
                                          <p:val>
                                            <p:strVal val="#ppt_x"/>
                                          </p:val>
                                        </p:tav>
                                      </p:tavLst>
                                    </p:anim>
                                    <p:anim calcmode="lin" valueType="num">
                                      <p:cBhvr additive="base">
                                        <p:cTn id="74" dur="1000" fill="hold"/>
                                        <p:tgtEl>
                                          <p:spTgt spid="366"/>
                                        </p:tgtEl>
                                        <p:attrNameLst>
                                          <p:attrName>ppt_y</p:attrName>
                                        </p:attrNameLst>
                                      </p:cBhvr>
                                      <p:tavLst>
                                        <p:tav tm="0">
                                          <p:val>
                                            <p:strVal val="#ppt_y"/>
                                          </p:val>
                                        </p:tav>
                                        <p:tav tm="100000">
                                          <p:val>
                                            <p:strVal val="#ppt_y"/>
                                          </p:val>
                                        </p:tav>
                                      </p:tavLst>
                                    </p:anim>
                                  </p:childTnLst>
                                </p:cTn>
                              </p:par>
                              <p:par>
                                <p:cTn id="75" presetID="2" presetClass="entr" presetSubtype="2" decel="50000" fill="hold" grpId="0" nodeType="withEffect">
                                  <p:stCondLst>
                                    <p:cond delay="200"/>
                                  </p:stCondLst>
                                  <p:childTnLst>
                                    <p:set>
                                      <p:cBhvr>
                                        <p:cTn id="76" dur="1" fill="hold">
                                          <p:stCondLst>
                                            <p:cond delay="0"/>
                                          </p:stCondLst>
                                        </p:cTn>
                                        <p:tgtEl>
                                          <p:spTgt spid="367"/>
                                        </p:tgtEl>
                                        <p:attrNameLst>
                                          <p:attrName>style.visibility</p:attrName>
                                        </p:attrNameLst>
                                      </p:cBhvr>
                                      <p:to>
                                        <p:strVal val="visible"/>
                                      </p:to>
                                    </p:set>
                                    <p:anim calcmode="lin" valueType="num">
                                      <p:cBhvr additive="base">
                                        <p:cTn id="77" dur="1000" fill="hold"/>
                                        <p:tgtEl>
                                          <p:spTgt spid="367"/>
                                        </p:tgtEl>
                                        <p:attrNameLst>
                                          <p:attrName>ppt_x</p:attrName>
                                        </p:attrNameLst>
                                      </p:cBhvr>
                                      <p:tavLst>
                                        <p:tav tm="0">
                                          <p:val>
                                            <p:strVal val="1+#ppt_w/2"/>
                                          </p:val>
                                        </p:tav>
                                        <p:tav tm="100000">
                                          <p:val>
                                            <p:strVal val="#ppt_x"/>
                                          </p:val>
                                        </p:tav>
                                      </p:tavLst>
                                    </p:anim>
                                    <p:anim calcmode="lin" valueType="num">
                                      <p:cBhvr additive="base">
                                        <p:cTn id="78" dur="1000" fill="hold"/>
                                        <p:tgtEl>
                                          <p:spTgt spid="367"/>
                                        </p:tgtEl>
                                        <p:attrNameLst>
                                          <p:attrName>ppt_y</p:attrName>
                                        </p:attrNameLst>
                                      </p:cBhvr>
                                      <p:tavLst>
                                        <p:tav tm="0">
                                          <p:val>
                                            <p:strVal val="#ppt_y"/>
                                          </p:val>
                                        </p:tav>
                                        <p:tav tm="100000">
                                          <p:val>
                                            <p:strVal val="#ppt_y"/>
                                          </p:val>
                                        </p:tav>
                                      </p:tavLst>
                                    </p:anim>
                                  </p:childTnLst>
                                </p:cTn>
                              </p:par>
                              <p:par>
                                <p:cTn id="79" presetID="2" presetClass="entr" presetSubtype="2" decel="50000" fill="hold" grpId="0" nodeType="withEffect">
                                  <p:stCondLst>
                                    <p:cond delay="0"/>
                                  </p:stCondLst>
                                  <p:childTnLst>
                                    <p:set>
                                      <p:cBhvr>
                                        <p:cTn id="80" dur="1" fill="hold">
                                          <p:stCondLst>
                                            <p:cond delay="0"/>
                                          </p:stCondLst>
                                        </p:cTn>
                                        <p:tgtEl>
                                          <p:spTgt spid="368"/>
                                        </p:tgtEl>
                                        <p:attrNameLst>
                                          <p:attrName>style.visibility</p:attrName>
                                        </p:attrNameLst>
                                      </p:cBhvr>
                                      <p:to>
                                        <p:strVal val="visible"/>
                                      </p:to>
                                    </p:set>
                                    <p:anim calcmode="lin" valueType="num">
                                      <p:cBhvr additive="base">
                                        <p:cTn id="81" dur="1000" fill="hold"/>
                                        <p:tgtEl>
                                          <p:spTgt spid="368"/>
                                        </p:tgtEl>
                                        <p:attrNameLst>
                                          <p:attrName>ppt_x</p:attrName>
                                        </p:attrNameLst>
                                      </p:cBhvr>
                                      <p:tavLst>
                                        <p:tav tm="0">
                                          <p:val>
                                            <p:strVal val="1+#ppt_w/2"/>
                                          </p:val>
                                        </p:tav>
                                        <p:tav tm="100000">
                                          <p:val>
                                            <p:strVal val="#ppt_x"/>
                                          </p:val>
                                        </p:tav>
                                      </p:tavLst>
                                    </p:anim>
                                    <p:anim calcmode="lin" valueType="num">
                                      <p:cBhvr additive="base">
                                        <p:cTn id="82" dur="1000" fill="hold"/>
                                        <p:tgtEl>
                                          <p:spTgt spid="368"/>
                                        </p:tgtEl>
                                        <p:attrNameLst>
                                          <p:attrName>ppt_y</p:attrName>
                                        </p:attrNameLst>
                                      </p:cBhvr>
                                      <p:tavLst>
                                        <p:tav tm="0">
                                          <p:val>
                                            <p:strVal val="#ppt_y"/>
                                          </p:val>
                                        </p:tav>
                                        <p:tav tm="100000">
                                          <p:val>
                                            <p:strVal val="#ppt_y"/>
                                          </p:val>
                                        </p:tav>
                                      </p:tavLst>
                                    </p:anim>
                                  </p:childTnLst>
                                </p:cTn>
                              </p:par>
                              <p:par>
                                <p:cTn id="83" presetID="2" presetClass="entr" presetSubtype="2" decel="50000" fill="hold" grpId="0" nodeType="withEffect">
                                  <p:stCondLst>
                                    <p:cond delay="0"/>
                                  </p:stCondLst>
                                  <p:childTnLst>
                                    <p:set>
                                      <p:cBhvr>
                                        <p:cTn id="84" dur="1" fill="hold">
                                          <p:stCondLst>
                                            <p:cond delay="0"/>
                                          </p:stCondLst>
                                        </p:cTn>
                                        <p:tgtEl>
                                          <p:spTgt spid="373"/>
                                        </p:tgtEl>
                                        <p:attrNameLst>
                                          <p:attrName>style.visibility</p:attrName>
                                        </p:attrNameLst>
                                      </p:cBhvr>
                                      <p:to>
                                        <p:strVal val="visible"/>
                                      </p:to>
                                    </p:set>
                                    <p:anim calcmode="lin" valueType="num">
                                      <p:cBhvr additive="base">
                                        <p:cTn id="85" dur="1000" fill="hold"/>
                                        <p:tgtEl>
                                          <p:spTgt spid="373"/>
                                        </p:tgtEl>
                                        <p:attrNameLst>
                                          <p:attrName>ppt_x</p:attrName>
                                        </p:attrNameLst>
                                      </p:cBhvr>
                                      <p:tavLst>
                                        <p:tav tm="0">
                                          <p:val>
                                            <p:strVal val="1+#ppt_w/2"/>
                                          </p:val>
                                        </p:tav>
                                        <p:tav tm="100000">
                                          <p:val>
                                            <p:strVal val="#ppt_x"/>
                                          </p:val>
                                        </p:tav>
                                      </p:tavLst>
                                    </p:anim>
                                    <p:anim calcmode="lin" valueType="num">
                                      <p:cBhvr additive="base">
                                        <p:cTn id="86" dur="1000" fill="hold"/>
                                        <p:tgtEl>
                                          <p:spTgt spid="373"/>
                                        </p:tgtEl>
                                        <p:attrNameLst>
                                          <p:attrName>ppt_y</p:attrName>
                                        </p:attrNameLst>
                                      </p:cBhvr>
                                      <p:tavLst>
                                        <p:tav tm="0">
                                          <p:val>
                                            <p:strVal val="#ppt_y"/>
                                          </p:val>
                                        </p:tav>
                                        <p:tav tm="100000">
                                          <p:val>
                                            <p:strVal val="#ppt_y"/>
                                          </p:val>
                                        </p:tav>
                                      </p:tavLst>
                                    </p:anim>
                                  </p:childTnLst>
                                </p:cTn>
                              </p:par>
                              <p:par>
                                <p:cTn id="87" presetID="2" presetClass="entr" presetSubtype="2" decel="50000" fill="hold" grpId="0" nodeType="withEffect">
                                  <p:stCondLst>
                                    <p:cond delay="400"/>
                                  </p:stCondLst>
                                  <p:childTnLst>
                                    <p:set>
                                      <p:cBhvr>
                                        <p:cTn id="88" dur="1" fill="hold">
                                          <p:stCondLst>
                                            <p:cond delay="0"/>
                                          </p:stCondLst>
                                        </p:cTn>
                                        <p:tgtEl>
                                          <p:spTgt spid="374"/>
                                        </p:tgtEl>
                                        <p:attrNameLst>
                                          <p:attrName>style.visibility</p:attrName>
                                        </p:attrNameLst>
                                      </p:cBhvr>
                                      <p:to>
                                        <p:strVal val="visible"/>
                                      </p:to>
                                    </p:set>
                                    <p:anim calcmode="lin" valueType="num">
                                      <p:cBhvr additive="base">
                                        <p:cTn id="89" dur="1000" fill="hold"/>
                                        <p:tgtEl>
                                          <p:spTgt spid="374"/>
                                        </p:tgtEl>
                                        <p:attrNameLst>
                                          <p:attrName>ppt_x</p:attrName>
                                        </p:attrNameLst>
                                      </p:cBhvr>
                                      <p:tavLst>
                                        <p:tav tm="0">
                                          <p:val>
                                            <p:strVal val="1+#ppt_w/2"/>
                                          </p:val>
                                        </p:tav>
                                        <p:tav tm="100000">
                                          <p:val>
                                            <p:strVal val="#ppt_x"/>
                                          </p:val>
                                        </p:tav>
                                      </p:tavLst>
                                    </p:anim>
                                    <p:anim calcmode="lin" valueType="num">
                                      <p:cBhvr additive="base">
                                        <p:cTn id="90" dur="1000" fill="hold"/>
                                        <p:tgtEl>
                                          <p:spTgt spid="374"/>
                                        </p:tgtEl>
                                        <p:attrNameLst>
                                          <p:attrName>ppt_y</p:attrName>
                                        </p:attrNameLst>
                                      </p:cBhvr>
                                      <p:tavLst>
                                        <p:tav tm="0">
                                          <p:val>
                                            <p:strVal val="#ppt_y"/>
                                          </p:val>
                                        </p:tav>
                                        <p:tav tm="100000">
                                          <p:val>
                                            <p:strVal val="#ppt_y"/>
                                          </p:val>
                                        </p:tav>
                                      </p:tavLst>
                                    </p:anim>
                                  </p:childTnLst>
                                </p:cTn>
                              </p:par>
                              <p:par>
                                <p:cTn id="91" presetID="2" presetClass="entr" presetSubtype="2" decel="50000" fill="hold" grpId="0" nodeType="withEffect">
                                  <p:stCondLst>
                                    <p:cond delay="200"/>
                                  </p:stCondLst>
                                  <p:childTnLst>
                                    <p:set>
                                      <p:cBhvr>
                                        <p:cTn id="92" dur="1" fill="hold">
                                          <p:stCondLst>
                                            <p:cond delay="0"/>
                                          </p:stCondLst>
                                        </p:cTn>
                                        <p:tgtEl>
                                          <p:spTgt spid="376"/>
                                        </p:tgtEl>
                                        <p:attrNameLst>
                                          <p:attrName>style.visibility</p:attrName>
                                        </p:attrNameLst>
                                      </p:cBhvr>
                                      <p:to>
                                        <p:strVal val="visible"/>
                                      </p:to>
                                    </p:set>
                                    <p:anim calcmode="lin" valueType="num">
                                      <p:cBhvr additive="base">
                                        <p:cTn id="93" dur="1000" fill="hold"/>
                                        <p:tgtEl>
                                          <p:spTgt spid="376"/>
                                        </p:tgtEl>
                                        <p:attrNameLst>
                                          <p:attrName>ppt_x</p:attrName>
                                        </p:attrNameLst>
                                      </p:cBhvr>
                                      <p:tavLst>
                                        <p:tav tm="0">
                                          <p:val>
                                            <p:strVal val="1+#ppt_w/2"/>
                                          </p:val>
                                        </p:tav>
                                        <p:tav tm="100000">
                                          <p:val>
                                            <p:strVal val="#ppt_x"/>
                                          </p:val>
                                        </p:tav>
                                      </p:tavLst>
                                    </p:anim>
                                    <p:anim calcmode="lin" valueType="num">
                                      <p:cBhvr additive="base">
                                        <p:cTn id="94" dur="1000" fill="hold"/>
                                        <p:tgtEl>
                                          <p:spTgt spid="376"/>
                                        </p:tgtEl>
                                        <p:attrNameLst>
                                          <p:attrName>ppt_y</p:attrName>
                                        </p:attrNameLst>
                                      </p:cBhvr>
                                      <p:tavLst>
                                        <p:tav tm="0">
                                          <p:val>
                                            <p:strVal val="#ppt_y"/>
                                          </p:val>
                                        </p:tav>
                                        <p:tav tm="100000">
                                          <p:val>
                                            <p:strVal val="#ppt_y"/>
                                          </p:val>
                                        </p:tav>
                                      </p:tavLst>
                                    </p:anim>
                                  </p:childTnLst>
                                </p:cTn>
                              </p:par>
                              <p:par>
                                <p:cTn id="95" presetID="2" presetClass="entr" presetSubtype="2" decel="50000" fill="hold" grpId="0" nodeType="withEffect">
                                  <p:stCondLst>
                                    <p:cond delay="400"/>
                                  </p:stCondLst>
                                  <p:childTnLst>
                                    <p:set>
                                      <p:cBhvr>
                                        <p:cTn id="96" dur="1" fill="hold">
                                          <p:stCondLst>
                                            <p:cond delay="0"/>
                                          </p:stCondLst>
                                        </p:cTn>
                                        <p:tgtEl>
                                          <p:spTgt spid="381"/>
                                        </p:tgtEl>
                                        <p:attrNameLst>
                                          <p:attrName>style.visibility</p:attrName>
                                        </p:attrNameLst>
                                      </p:cBhvr>
                                      <p:to>
                                        <p:strVal val="visible"/>
                                      </p:to>
                                    </p:set>
                                    <p:anim calcmode="lin" valueType="num">
                                      <p:cBhvr additive="base">
                                        <p:cTn id="97" dur="1000" fill="hold"/>
                                        <p:tgtEl>
                                          <p:spTgt spid="381"/>
                                        </p:tgtEl>
                                        <p:attrNameLst>
                                          <p:attrName>ppt_x</p:attrName>
                                        </p:attrNameLst>
                                      </p:cBhvr>
                                      <p:tavLst>
                                        <p:tav tm="0">
                                          <p:val>
                                            <p:strVal val="1+#ppt_w/2"/>
                                          </p:val>
                                        </p:tav>
                                        <p:tav tm="100000">
                                          <p:val>
                                            <p:strVal val="#ppt_x"/>
                                          </p:val>
                                        </p:tav>
                                      </p:tavLst>
                                    </p:anim>
                                    <p:anim calcmode="lin" valueType="num">
                                      <p:cBhvr additive="base">
                                        <p:cTn id="98" dur="1000" fill="hold"/>
                                        <p:tgtEl>
                                          <p:spTgt spid="381"/>
                                        </p:tgtEl>
                                        <p:attrNameLst>
                                          <p:attrName>ppt_y</p:attrName>
                                        </p:attrNameLst>
                                      </p:cBhvr>
                                      <p:tavLst>
                                        <p:tav tm="0">
                                          <p:val>
                                            <p:strVal val="#ppt_y"/>
                                          </p:val>
                                        </p:tav>
                                        <p:tav tm="100000">
                                          <p:val>
                                            <p:strVal val="#ppt_y"/>
                                          </p:val>
                                        </p:tav>
                                      </p:tavLst>
                                    </p:anim>
                                  </p:childTnLst>
                                </p:cTn>
                              </p:par>
                              <p:par>
                                <p:cTn id="99" presetID="2" presetClass="entr" presetSubtype="2" decel="50000" fill="hold" grpId="0" nodeType="withEffect">
                                  <p:stCondLst>
                                    <p:cond delay="200"/>
                                  </p:stCondLst>
                                  <p:childTnLst>
                                    <p:set>
                                      <p:cBhvr>
                                        <p:cTn id="100" dur="1" fill="hold">
                                          <p:stCondLst>
                                            <p:cond delay="0"/>
                                          </p:stCondLst>
                                        </p:cTn>
                                        <p:tgtEl>
                                          <p:spTgt spid="382"/>
                                        </p:tgtEl>
                                        <p:attrNameLst>
                                          <p:attrName>style.visibility</p:attrName>
                                        </p:attrNameLst>
                                      </p:cBhvr>
                                      <p:to>
                                        <p:strVal val="visible"/>
                                      </p:to>
                                    </p:set>
                                    <p:anim calcmode="lin" valueType="num">
                                      <p:cBhvr additive="base">
                                        <p:cTn id="101" dur="1000" fill="hold"/>
                                        <p:tgtEl>
                                          <p:spTgt spid="382"/>
                                        </p:tgtEl>
                                        <p:attrNameLst>
                                          <p:attrName>ppt_x</p:attrName>
                                        </p:attrNameLst>
                                      </p:cBhvr>
                                      <p:tavLst>
                                        <p:tav tm="0">
                                          <p:val>
                                            <p:strVal val="1+#ppt_w/2"/>
                                          </p:val>
                                        </p:tav>
                                        <p:tav tm="100000">
                                          <p:val>
                                            <p:strVal val="#ppt_x"/>
                                          </p:val>
                                        </p:tav>
                                      </p:tavLst>
                                    </p:anim>
                                    <p:anim calcmode="lin" valueType="num">
                                      <p:cBhvr additive="base">
                                        <p:cTn id="102" dur="1000" fill="hold"/>
                                        <p:tgtEl>
                                          <p:spTgt spid="382"/>
                                        </p:tgtEl>
                                        <p:attrNameLst>
                                          <p:attrName>ppt_y</p:attrName>
                                        </p:attrNameLst>
                                      </p:cBhvr>
                                      <p:tavLst>
                                        <p:tav tm="0">
                                          <p:val>
                                            <p:strVal val="#ppt_y"/>
                                          </p:val>
                                        </p:tav>
                                        <p:tav tm="100000">
                                          <p:val>
                                            <p:strVal val="#ppt_y"/>
                                          </p:val>
                                        </p:tav>
                                      </p:tavLst>
                                    </p:anim>
                                  </p:childTnLst>
                                </p:cTn>
                              </p:par>
                              <p:par>
                                <p:cTn id="103" presetID="2" presetClass="entr" presetSubtype="2" decel="50000" fill="hold" grpId="0" nodeType="withEffect">
                                  <p:stCondLst>
                                    <p:cond delay="0"/>
                                  </p:stCondLst>
                                  <p:childTnLst>
                                    <p:set>
                                      <p:cBhvr>
                                        <p:cTn id="104" dur="1" fill="hold">
                                          <p:stCondLst>
                                            <p:cond delay="0"/>
                                          </p:stCondLst>
                                        </p:cTn>
                                        <p:tgtEl>
                                          <p:spTgt spid="383"/>
                                        </p:tgtEl>
                                        <p:attrNameLst>
                                          <p:attrName>style.visibility</p:attrName>
                                        </p:attrNameLst>
                                      </p:cBhvr>
                                      <p:to>
                                        <p:strVal val="visible"/>
                                      </p:to>
                                    </p:set>
                                    <p:anim calcmode="lin" valueType="num">
                                      <p:cBhvr additive="base">
                                        <p:cTn id="105" dur="1000" fill="hold"/>
                                        <p:tgtEl>
                                          <p:spTgt spid="383"/>
                                        </p:tgtEl>
                                        <p:attrNameLst>
                                          <p:attrName>ppt_x</p:attrName>
                                        </p:attrNameLst>
                                      </p:cBhvr>
                                      <p:tavLst>
                                        <p:tav tm="0">
                                          <p:val>
                                            <p:strVal val="1+#ppt_w/2"/>
                                          </p:val>
                                        </p:tav>
                                        <p:tav tm="100000">
                                          <p:val>
                                            <p:strVal val="#ppt_x"/>
                                          </p:val>
                                        </p:tav>
                                      </p:tavLst>
                                    </p:anim>
                                    <p:anim calcmode="lin" valueType="num">
                                      <p:cBhvr additive="base">
                                        <p:cTn id="106" dur="1000" fill="hold"/>
                                        <p:tgtEl>
                                          <p:spTgt spid="38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 grpId="0"/>
      <p:bldP spid="366" grpId="0"/>
      <p:bldP spid="367" grpId="0"/>
      <p:bldP spid="368" grpId="0"/>
      <p:bldP spid="369" grpId="0"/>
      <p:bldP spid="370" grpId="0"/>
      <p:bldP spid="371" grpId="0"/>
      <p:bldP spid="372" grpId="0" animBg="1"/>
      <p:bldP spid="373" grpId="0" animBg="1"/>
      <p:bldP spid="374" grpId="0" animBg="1"/>
      <p:bldP spid="375" grpId="0" animBg="1"/>
      <p:bldP spid="376" grpId="0" animBg="1"/>
      <p:bldP spid="377" grpId="0" animBg="1"/>
      <p:bldP spid="378" grpId="0"/>
      <p:bldP spid="379" grpId="0"/>
      <p:bldP spid="380" grpId="0"/>
      <p:bldP spid="381" grpId="0"/>
      <p:bldP spid="382" grpId="0"/>
      <p:bldP spid="38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CuadroTexto 4">
            <a:extLst>
              <a:ext uri="{FF2B5EF4-FFF2-40B4-BE49-F238E27FC236}">
                <a16:creationId xmlns:a16="http://schemas.microsoft.com/office/drawing/2014/main" id="{8DFE333C-B158-D74D-84DB-52FE7F054EBB}"/>
              </a:ext>
            </a:extLst>
          </p:cNvPr>
          <p:cNvSpPr txBox="1"/>
          <p:nvPr/>
        </p:nvSpPr>
        <p:spPr>
          <a:xfrm>
            <a:off x="7495010" y="2806739"/>
            <a:ext cx="3991749" cy="2508700"/>
          </a:xfrm>
          <a:prstGeom prst="rect">
            <a:avLst/>
          </a:prstGeom>
          <a:noFill/>
        </p:spPr>
        <p:txBody>
          <a:bodyPr wrap="square" rtlCol="0">
            <a:spAutoFit/>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Lato Light" charset="0"/>
                <a:cs typeface="Lato Light" charset="0"/>
              </a:rPr>
              <a:t>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 velit esse molestie consequat, vel illum dolore eu feugiat nulla facilisis at vero eros et accumsan et iusto odio dignissim qui blandit praesent luptatum zzril delenit augue duis dolore te feugait nulla faci.</a:t>
            </a:r>
          </a:p>
        </p:txBody>
      </p:sp>
      <p:sp>
        <p:nvSpPr>
          <p:cNvPr id="57" name="CuadroTexto 238">
            <a:extLst>
              <a:ext uri="{FF2B5EF4-FFF2-40B4-BE49-F238E27FC236}">
                <a16:creationId xmlns:a16="http://schemas.microsoft.com/office/drawing/2014/main" id="{9CA26E50-9E8D-5F44-95E8-7FA73A2F050A}"/>
              </a:ext>
            </a:extLst>
          </p:cNvPr>
          <p:cNvSpPr txBox="1"/>
          <p:nvPr/>
        </p:nvSpPr>
        <p:spPr>
          <a:xfrm>
            <a:off x="8155353" y="2205240"/>
            <a:ext cx="2671062"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INPUT TITLE HERE</a:t>
            </a:r>
          </a:p>
        </p:txBody>
      </p:sp>
      <p:sp>
        <p:nvSpPr>
          <p:cNvPr id="18" name="Freeform 17">
            <a:extLst>
              <a:ext uri="{FF2B5EF4-FFF2-40B4-BE49-F238E27FC236}">
                <a16:creationId xmlns:a16="http://schemas.microsoft.com/office/drawing/2014/main" id="{FEB836EA-C3AB-0144-B404-840A9501127C}"/>
              </a:ext>
            </a:extLst>
          </p:cNvPr>
          <p:cNvSpPr/>
          <p:nvPr/>
        </p:nvSpPr>
        <p:spPr>
          <a:xfrm>
            <a:off x="1563497" y="4511360"/>
            <a:ext cx="5039737" cy="812380"/>
          </a:xfrm>
          <a:custGeom>
            <a:avLst/>
            <a:gdLst>
              <a:gd name="connsiteX0" fmla="*/ 0 w 5039737"/>
              <a:gd name="connsiteY0" fmla="*/ 812380 h 812380"/>
              <a:gd name="connsiteX1" fmla="*/ 4702027 w 5039737"/>
              <a:gd name="connsiteY1" fmla="*/ 812380 h 812380"/>
              <a:gd name="connsiteX2" fmla="*/ 5039738 w 5039737"/>
              <a:gd name="connsiteY2" fmla="*/ 415523 h 812380"/>
              <a:gd name="connsiteX3" fmla="*/ 4702027 w 5039737"/>
              <a:gd name="connsiteY3" fmla="*/ 0 h 812380"/>
              <a:gd name="connsiteX4" fmla="*/ 0 w 5039737"/>
              <a:gd name="connsiteY4" fmla="*/ 0 h 812380"/>
              <a:gd name="connsiteX5" fmla="*/ 0 w 5039737"/>
              <a:gd name="connsiteY5" fmla="*/ 812380 h 812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39737" h="812380">
                <a:moveTo>
                  <a:pt x="0" y="812380"/>
                </a:moveTo>
                <a:lnTo>
                  <a:pt x="4702027" y="812380"/>
                </a:lnTo>
                <a:lnTo>
                  <a:pt x="5039738" y="415523"/>
                </a:lnTo>
                <a:lnTo>
                  <a:pt x="4702027" y="0"/>
                </a:lnTo>
                <a:lnTo>
                  <a:pt x="0" y="0"/>
                </a:lnTo>
                <a:lnTo>
                  <a:pt x="0" y="812380"/>
                </a:lnTo>
                <a:close/>
              </a:path>
            </a:pathLst>
          </a:custGeom>
          <a:solidFill>
            <a:schemeClr val="tx1">
              <a:lumMod val="85000"/>
              <a:lumOff val="15000"/>
            </a:schemeClr>
          </a:solidFill>
          <a:ln w="1429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Freeform 18">
            <a:extLst>
              <a:ext uri="{FF2B5EF4-FFF2-40B4-BE49-F238E27FC236}">
                <a16:creationId xmlns:a16="http://schemas.microsoft.com/office/drawing/2014/main" id="{0F7053B3-04A0-B044-8767-529952310E13}"/>
              </a:ext>
            </a:extLst>
          </p:cNvPr>
          <p:cNvSpPr/>
          <p:nvPr/>
        </p:nvSpPr>
        <p:spPr>
          <a:xfrm>
            <a:off x="1335778" y="4511360"/>
            <a:ext cx="4980301" cy="812380"/>
          </a:xfrm>
          <a:custGeom>
            <a:avLst/>
            <a:gdLst>
              <a:gd name="connsiteX0" fmla="*/ 0 w 4980301"/>
              <a:gd name="connsiteY0" fmla="*/ 812380 h 812380"/>
              <a:gd name="connsiteX1" fmla="*/ 4702027 w 4980301"/>
              <a:gd name="connsiteY1" fmla="*/ 812380 h 812380"/>
              <a:gd name="connsiteX2" fmla="*/ 4980302 w 4980301"/>
              <a:gd name="connsiteY2" fmla="*/ 415523 h 812380"/>
              <a:gd name="connsiteX3" fmla="*/ 4702027 w 4980301"/>
              <a:gd name="connsiteY3" fmla="*/ 0 h 812380"/>
              <a:gd name="connsiteX4" fmla="*/ 0 w 4980301"/>
              <a:gd name="connsiteY4" fmla="*/ 0 h 812380"/>
              <a:gd name="connsiteX5" fmla="*/ 0 w 4980301"/>
              <a:gd name="connsiteY5" fmla="*/ 812380 h 812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80301" h="812380">
                <a:moveTo>
                  <a:pt x="0" y="812380"/>
                </a:moveTo>
                <a:lnTo>
                  <a:pt x="4702027" y="812380"/>
                </a:lnTo>
                <a:lnTo>
                  <a:pt x="4980302" y="415523"/>
                </a:lnTo>
                <a:lnTo>
                  <a:pt x="4702027" y="0"/>
                </a:lnTo>
                <a:lnTo>
                  <a:pt x="0" y="0"/>
                </a:lnTo>
                <a:lnTo>
                  <a:pt x="0" y="812380"/>
                </a:lnTo>
                <a:close/>
              </a:path>
            </a:pathLst>
          </a:custGeom>
          <a:solidFill>
            <a:schemeClr val="tx1">
              <a:lumMod val="75000"/>
              <a:lumOff val="25000"/>
            </a:schemeClr>
          </a:solidFill>
          <a:ln w="1429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Freeform 19">
            <a:extLst>
              <a:ext uri="{FF2B5EF4-FFF2-40B4-BE49-F238E27FC236}">
                <a16:creationId xmlns:a16="http://schemas.microsoft.com/office/drawing/2014/main" id="{B924D064-E87A-CF4B-AA5D-24724B7EC9C7}"/>
              </a:ext>
            </a:extLst>
          </p:cNvPr>
          <p:cNvSpPr/>
          <p:nvPr/>
        </p:nvSpPr>
        <p:spPr>
          <a:xfrm>
            <a:off x="1924123" y="3698980"/>
            <a:ext cx="5039880" cy="812380"/>
          </a:xfrm>
          <a:custGeom>
            <a:avLst/>
            <a:gdLst>
              <a:gd name="connsiteX0" fmla="*/ 0 w 5039880"/>
              <a:gd name="connsiteY0" fmla="*/ 812380 h 812380"/>
              <a:gd name="connsiteX1" fmla="*/ 4702027 w 5039880"/>
              <a:gd name="connsiteY1" fmla="*/ 812380 h 812380"/>
              <a:gd name="connsiteX2" fmla="*/ 5039881 w 5039880"/>
              <a:gd name="connsiteY2" fmla="*/ 415379 h 812380"/>
              <a:gd name="connsiteX3" fmla="*/ 4702027 w 5039880"/>
              <a:gd name="connsiteY3" fmla="*/ 0 h 812380"/>
              <a:gd name="connsiteX4" fmla="*/ 0 w 5039880"/>
              <a:gd name="connsiteY4" fmla="*/ 0 h 812380"/>
              <a:gd name="connsiteX5" fmla="*/ 0 w 5039880"/>
              <a:gd name="connsiteY5" fmla="*/ 812380 h 812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39880" h="812380">
                <a:moveTo>
                  <a:pt x="0" y="812380"/>
                </a:moveTo>
                <a:lnTo>
                  <a:pt x="4702027" y="812380"/>
                </a:lnTo>
                <a:lnTo>
                  <a:pt x="5039881" y="415379"/>
                </a:lnTo>
                <a:lnTo>
                  <a:pt x="4702027" y="0"/>
                </a:lnTo>
                <a:lnTo>
                  <a:pt x="0" y="0"/>
                </a:lnTo>
                <a:lnTo>
                  <a:pt x="0" y="812380"/>
                </a:lnTo>
                <a:close/>
              </a:path>
            </a:pathLst>
          </a:custGeom>
          <a:solidFill>
            <a:schemeClr val="tx1">
              <a:lumMod val="75000"/>
              <a:lumOff val="25000"/>
            </a:schemeClr>
          </a:solidFill>
          <a:ln w="1429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Freeform 22">
            <a:extLst>
              <a:ext uri="{FF2B5EF4-FFF2-40B4-BE49-F238E27FC236}">
                <a16:creationId xmlns:a16="http://schemas.microsoft.com/office/drawing/2014/main" id="{D8F818A1-4B79-A543-8D83-19855C7DAACA}"/>
              </a:ext>
            </a:extLst>
          </p:cNvPr>
          <p:cNvSpPr/>
          <p:nvPr/>
        </p:nvSpPr>
        <p:spPr>
          <a:xfrm>
            <a:off x="1696261" y="3698980"/>
            <a:ext cx="4980444" cy="812380"/>
          </a:xfrm>
          <a:custGeom>
            <a:avLst/>
            <a:gdLst>
              <a:gd name="connsiteX0" fmla="*/ 0 w 4980444"/>
              <a:gd name="connsiteY0" fmla="*/ 812380 h 812380"/>
              <a:gd name="connsiteX1" fmla="*/ 4702171 w 4980444"/>
              <a:gd name="connsiteY1" fmla="*/ 812380 h 812380"/>
              <a:gd name="connsiteX2" fmla="*/ 4980445 w 4980444"/>
              <a:gd name="connsiteY2" fmla="*/ 415379 h 812380"/>
              <a:gd name="connsiteX3" fmla="*/ 4702171 w 4980444"/>
              <a:gd name="connsiteY3" fmla="*/ 0 h 812380"/>
              <a:gd name="connsiteX4" fmla="*/ 0 w 4980444"/>
              <a:gd name="connsiteY4" fmla="*/ 0 h 812380"/>
              <a:gd name="connsiteX5" fmla="*/ 0 w 4980444"/>
              <a:gd name="connsiteY5" fmla="*/ 812380 h 812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80444" h="812380">
                <a:moveTo>
                  <a:pt x="0" y="812380"/>
                </a:moveTo>
                <a:lnTo>
                  <a:pt x="4702171" y="812380"/>
                </a:lnTo>
                <a:lnTo>
                  <a:pt x="4980445" y="415379"/>
                </a:lnTo>
                <a:lnTo>
                  <a:pt x="4702171" y="0"/>
                </a:lnTo>
                <a:lnTo>
                  <a:pt x="0" y="0"/>
                </a:lnTo>
                <a:lnTo>
                  <a:pt x="0" y="812380"/>
                </a:lnTo>
                <a:close/>
              </a:path>
            </a:pathLst>
          </a:custGeom>
          <a:solidFill>
            <a:schemeClr val="tx1">
              <a:lumMod val="65000"/>
              <a:lumOff val="35000"/>
            </a:schemeClr>
          </a:solidFill>
          <a:ln w="1429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Freeform 23">
            <a:extLst>
              <a:ext uri="{FF2B5EF4-FFF2-40B4-BE49-F238E27FC236}">
                <a16:creationId xmlns:a16="http://schemas.microsoft.com/office/drawing/2014/main" id="{69A62BAD-100E-B045-8D11-A249A57404ED}"/>
              </a:ext>
            </a:extLst>
          </p:cNvPr>
          <p:cNvSpPr/>
          <p:nvPr/>
        </p:nvSpPr>
        <p:spPr>
          <a:xfrm>
            <a:off x="1920685" y="2890477"/>
            <a:ext cx="5039737" cy="812380"/>
          </a:xfrm>
          <a:custGeom>
            <a:avLst/>
            <a:gdLst>
              <a:gd name="connsiteX0" fmla="*/ 0 w 5039737"/>
              <a:gd name="connsiteY0" fmla="*/ 812380 h 812380"/>
              <a:gd name="connsiteX1" fmla="*/ 4702027 w 5039737"/>
              <a:gd name="connsiteY1" fmla="*/ 812380 h 812380"/>
              <a:gd name="connsiteX2" fmla="*/ 5039738 w 5039737"/>
              <a:gd name="connsiteY2" fmla="*/ 415523 h 812380"/>
              <a:gd name="connsiteX3" fmla="*/ 4702027 w 5039737"/>
              <a:gd name="connsiteY3" fmla="*/ 0 h 812380"/>
              <a:gd name="connsiteX4" fmla="*/ 0 w 5039737"/>
              <a:gd name="connsiteY4" fmla="*/ 0 h 812380"/>
              <a:gd name="connsiteX5" fmla="*/ 0 w 5039737"/>
              <a:gd name="connsiteY5" fmla="*/ 812380 h 812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39737" h="812380">
                <a:moveTo>
                  <a:pt x="0" y="812380"/>
                </a:moveTo>
                <a:lnTo>
                  <a:pt x="4702027" y="812380"/>
                </a:lnTo>
                <a:lnTo>
                  <a:pt x="5039738" y="415523"/>
                </a:lnTo>
                <a:lnTo>
                  <a:pt x="4702027" y="0"/>
                </a:lnTo>
                <a:lnTo>
                  <a:pt x="0" y="0"/>
                </a:lnTo>
                <a:lnTo>
                  <a:pt x="0" y="812380"/>
                </a:lnTo>
                <a:close/>
              </a:path>
            </a:pathLst>
          </a:custGeom>
          <a:solidFill>
            <a:schemeClr val="tx1">
              <a:lumMod val="65000"/>
              <a:lumOff val="35000"/>
            </a:schemeClr>
          </a:solidFill>
          <a:ln w="1429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 name="Freeform 24">
            <a:extLst>
              <a:ext uri="{FF2B5EF4-FFF2-40B4-BE49-F238E27FC236}">
                <a16:creationId xmlns:a16="http://schemas.microsoft.com/office/drawing/2014/main" id="{E40B4A80-00FD-FB45-84BA-2824DCFF5F0F}"/>
              </a:ext>
            </a:extLst>
          </p:cNvPr>
          <p:cNvSpPr/>
          <p:nvPr/>
        </p:nvSpPr>
        <p:spPr>
          <a:xfrm>
            <a:off x="1692824" y="2890477"/>
            <a:ext cx="4980445" cy="812380"/>
          </a:xfrm>
          <a:custGeom>
            <a:avLst/>
            <a:gdLst>
              <a:gd name="connsiteX0" fmla="*/ 0 w 4980445"/>
              <a:gd name="connsiteY0" fmla="*/ 812380 h 812380"/>
              <a:gd name="connsiteX1" fmla="*/ 4702027 w 4980445"/>
              <a:gd name="connsiteY1" fmla="*/ 812380 h 812380"/>
              <a:gd name="connsiteX2" fmla="*/ 4980445 w 4980445"/>
              <a:gd name="connsiteY2" fmla="*/ 415523 h 812380"/>
              <a:gd name="connsiteX3" fmla="*/ 4702027 w 4980445"/>
              <a:gd name="connsiteY3" fmla="*/ 0 h 812380"/>
              <a:gd name="connsiteX4" fmla="*/ 0 w 4980445"/>
              <a:gd name="connsiteY4" fmla="*/ 0 h 812380"/>
              <a:gd name="connsiteX5" fmla="*/ 0 w 4980445"/>
              <a:gd name="connsiteY5" fmla="*/ 812380 h 812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80445" h="812380">
                <a:moveTo>
                  <a:pt x="0" y="812380"/>
                </a:moveTo>
                <a:lnTo>
                  <a:pt x="4702027" y="812380"/>
                </a:lnTo>
                <a:lnTo>
                  <a:pt x="4980445" y="415523"/>
                </a:lnTo>
                <a:lnTo>
                  <a:pt x="4702027" y="0"/>
                </a:lnTo>
                <a:lnTo>
                  <a:pt x="0" y="0"/>
                </a:lnTo>
                <a:lnTo>
                  <a:pt x="0" y="812380"/>
                </a:lnTo>
                <a:close/>
              </a:path>
            </a:pathLst>
          </a:custGeom>
          <a:solidFill>
            <a:schemeClr val="tx1">
              <a:lumMod val="50000"/>
              <a:lumOff val="50000"/>
            </a:schemeClr>
          </a:solidFill>
          <a:ln w="1429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Freeform 25">
            <a:extLst>
              <a:ext uri="{FF2B5EF4-FFF2-40B4-BE49-F238E27FC236}">
                <a16:creationId xmlns:a16="http://schemas.microsoft.com/office/drawing/2014/main" id="{E48CF3F2-AEB2-CB45-84B5-64C8AE14AC80}"/>
              </a:ext>
            </a:extLst>
          </p:cNvPr>
          <p:cNvSpPr/>
          <p:nvPr/>
        </p:nvSpPr>
        <p:spPr>
          <a:xfrm>
            <a:off x="1563497" y="2079533"/>
            <a:ext cx="5039737" cy="812380"/>
          </a:xfrm>
          <a:custGeom>
            <a:avLst/>
            <a:gdLst>
              <a:gd name="connsiteX0" fmla="*/ 0 w 5039737"/>
              <a:gd name="connsiteY0" fmla="*/ 812380 h 812380"/>
              <a:gd name="connsiteX1" fmla="*/ 4702027 w 5039737"/>
              <a:gd name="connsiteY1" fmla="*/ 812380 h 812380"/>
              <a:gd name="connsiteX2" fmla="*/ 5039738 w 5039737"/>
              <a:gd name="connsiteY2" fmla="*/ 415379 h 812380"/>
              <a:gd name="connsiteX3" fmla="*/ 4702027 w 5039737"/>
              <a:gd name="connsiteY3" fmla="*/ 0 h 812380"/>
              <a:gd name="connsiteX4" fmla="*/ 0 w 5039737"/>
              <a:gd name="connsiteY4" fmla="*/ 0 h 812380"/>
              <a:gd name="connsiteX5" fmla="*/ 0 w 5039737"/>
              <a:gd name="connsiteY5" fmla="*/ 812380 h 812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39737" h="812380">
                <a:moveTo>
                  <a:pt x="0" y="812380"/>
                </a:moveTo>
                <a:lnTo>
                  <a:pt x="4702027" y="812380"/>
                </a:lnTo>
                <a:lnTo>
                  <a:pt x="5039738" y="415379"/>
                </a:lnTo>
                <a:lnTo>
                  <a:pt x="4702027" y="0"/>
                </a:lnTo>
                <a:lnTo>
                  <a:pt x="0" y="0"/>
                </a:lnTo>
                <a:lnTo>
                  <a:pt x="0" y="812380"/>
                </a:lnTo>
                <a:close/>
              </a:path>
            </a:pathLst>
          </a:custGeom>
          <a:solidFill>
            <a:schemeClr val="bg1">
              <a:lumMod val="50000"/>
            </a:schemeClr>
          </a:solidFill>
          <a:ln w="1429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Freeform 26">
            <a:extLst>
              <a:ext uri="{FF2B5EF4-FFF2-40B4-BE49-F238E27FC236}">
                <a16:creationId xmlns:a16="http://schemas.microsoft.com/office/drawing/2014/main" id="{78FED6D9-56AF-164F-B0F9-29292DE2603B}"/>
              </a:ext>
            </a:extLst>
          </p:cNvPr>
          <p:cNvSpPr/>
          <p:nvPr/>
        </p:nvSpPr>
        <p:spPr>
          <a:xfrm>
            <a:off x="1335778" y="2079533"/>
            <a:ext cx="4980301" cy="812380"/>
          </a:xfrm>
          <a:custGeom>
            <a:avLst/>
            <a:gdLst>
              <a:gd name="connsiteX0" fmla="*/ 0 w 4980301"/>
              <a:gd name="connsiteY0" fmla="*/ 812380 h 812380"/>
              <a:gd name="connsiteX1" fmla="*/ 4702027 w 4980301"/>
              <a:gd name="connsiteY1" fmla="*/ 812380 h 812380"/>
              <a:gd name="connsiteX2" fmla="*/ 4980302 w 4980301"/>
              <a:gd name="connsiteY2" fmla="*/ 415379 h 812380"/>
              <a:gd name="connsiteX3" fmla="*/ 4702027 w 4980301"/>
              <a:gd name="connsiteY3" fmla="*/ 0 h 812380"/>
              <a:gd name="connsiteX4" fmla="*/ 0 w 4980301"/>
              <a:gd name="connsiteY4" fmla="*/ 0 h 812380"/>
              <a:gd name="connsiteX5" fmla="*/ 0 w 4980301"/>
              <a:gd name="connsiteY5" fmla="*/ 812380 h 812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80301" h="812380">
                <a:moveTo>
                  <a:pt x="0" y="812380"/>
                </a:moveTo>
                <a:lnTo>
                  <a:pt x="4702027" y="812380"/>
                </a:lnTo>
                <a:lnTo>
                  <a:pt x="4980302" y="415379"/>
                </a:lnTo>
                <a:lnTo>
                  <a:pt x="4702027" y="0"/>
                </a:lnTo>
                <a:lnTo>
                  <a:pt x="0" y="0"/>
                </a:lnTo>
                <a:lnTo>
                  <a:pt x="0" y="812380"/>
                </a:lnTo>
                <a:close/>
              </a:path>
            </a:pathLst>
          </a:custGeom>
          <a:solidFill>
            <a:schemeClr val="bg1">
              <a:lumMod val="65000"/>
            </a:schemeClr>
          </a:solidFill>
          <a:ln w="1429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42" name="Group 41">
            <a:extLst>
              <a:ext uri="{FF2B5EF4-FFF2-40B4-BE49-F238E27FC236}">
                <a16:creationId xmlns:a16="http://schemas.microsoft.com/office/drawing/2014/main" id="{72600394-8A6F-344F-8982-5FCF1CDB93A2}"/>
              </a:ext>
            </a:extLst>
          </p:cNvPr>
          <p:cNvGrpSpPr/>
          <p:nvPr/>
        </p:nvGrpSpPr>
        <p:grpSpPr>
          <a:xfrm>
            <a:off x="1275054" y="1371680"/>
            <a:ext cx="987782" cy="4940327"/>
            <a:chOff x="1275054" y="1371680"/>
            <a:chExt cx="987782" cy="4940327"/>
          </a:xfrm>
          <a:effectLst>
            <a:outerShdw blurRad="165100" dist="38100" dir="2700000" algn="tl" rotWithShape="0">
              <a:prstClr val="black">
                <a:alpha val="26000"/>
              </a:prstClr>
            </a:outerShdw>
          </a:effectLst>
        </p:grpSpPr>
        <p:sp>
          <p:nvSpPr>
            <p:cNvPr id="28" name="Freeform 27">
              <a:extLst>
                <a:ext uri="{FF2B5EF4-FFF2-40B4-BE49-F238E27FC236}">
                  <a16:creationId xmlns:a16="http://schemas.microsoft.com/office/drawing/2014/main" id="{292D1C63-619F-3D4E-A6C9-DD6C3F56E9CE}"/>
                </a:ext>
              </a:extLst>
            </p:cNvPr>
            <p:cNvSpPr/>
            <p:nvPr/>
          </p:nvSpPr>
          <p:spPr>
            <a:xfrm>
              <a:off x="1275054" y="4911664"/>
              <a:ext cx="987782" cy="1400343"/>
            </a:xfrm>
            <a:custGeom>
              <a:avLst/>
              <a:gdLst>
                <a:gd name="connsiteX0" fmla="*/ 0 w 987782"/>
                <a:gd name="connsiteY0" fmla="*/ 443090 h 1400343"/>
                <a:gd name="connsiteX1" fmla="*/ 515589 w 987782"/>
                <a:gd name="connsiteY1" fmla="*/ 1400343 h 1400343"/>
                <a:gd name="connsiteX2" fmla="*/ 984775 w 987782"/>
                <a:gd name="connsiteY2" fmla="*/ 449264 h 1400343"/>
                <a:gd name="connsiteX3" fmla="*/ 985920 w 987782"/>
                <a:gd name="connsiteY3" fmla="*/ 446824 h 1400343"/>
                <a:gd name="connsiteX4" fmla="*/ 987782 w 987782"/>
                <a:gd name="connsiteY4" fmla="*/ 443234 h 1400343"/>
                <a:gd name="connsiteX5" fmla="*/ 987782 w 987782"/>
                <a:gd name="connsiteY5" fmla="*/ 443234 h 1400343"/>
                <a:gd name="connsiteX6" fmla="*/ 987782 w 987782"/>
                <a:gd name="connsiteY6" fmla="*/ 0 h 1400343"/>
                <a:gd name="connsiteX7" fmla="*/ 0 w 987782"/>
                <a:gd name="connsiteY7" fmla="*/ 0 h 1400343"/>
                <a:gd name="connsiteX8" fmla="*/ 0 w 987782"/>
                <a:gd name="connsiteY8" fmla="*/ 443234 h 1400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87782" h="1400343">
                  <a:moveTo>
                    <a:pt x="0" y="443090"/>
                  </a:moveTo>
                  <a:lnTo>
                    <a:pt x="515589" y="1400343"/>
                  </a:lnTo>
                  <a:lnTo>
                    <a:pt x="984775" y="449264"/>
                  </a:lnTo>
                  <a:cubicBezTo>
                    <a:pt x="985491" y="448403"/>
                    <a:pt x="985491" y="447541"/>
                    <a:pt x="985920" y="446824"/>
                  </a:cubicBezTo>
                  <a:lnTo>
                    <a:pt x="987782" y="443234"/>
                  </a:lnTo>
                  <a:lnTo>
                    <a:pt x="987782" y="443234"/>
                  </a:lnTo>
                  <a:cubicBezTo>
                    <a:pt x="987782" y="374602"/>
                    <a:pt x="987782" y="0"/>
                    <a:pt x="987782" y="0"/>
                  </a:cubicBezTo>
                  <a:lnTo>
                    <a:pt x="0" y="0"/>
                  </a:lnTo>
                  <a:lnTo>
                    <a:pt x="0" y="443234"/>
                  </a:lnTo>
                  <a:close/>
                </a:path>
              </a:pathLst>
            </a:custGeom>
            <a:solidFill>
              <a:schemeClr val="bg1">
                <a:lumMod val="95000"/>
              </a:schemeClr>
            </a:solidFill>
            <a:ln w="1429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 name="Freeform 29">
              <a:extLst>
                <a:ext uri="{FF2B5EF4-FFF2-40B4-BE49-F238E27FC236}">
                  <a16:creationId xmlns:a16="http://schemas.microsoft.com/office/drawing/2014/main" id="{ABAB55C2-4598-E04A-9161-28ADF6E67B8C}"/>
                </a:ext>
              </a:extLst>
            </p:cNvPr>
            <p:cNvSpPr/>
            <p:nvPr/>
          </p:nvSpPr>
          <p:spPr>
            <a:xfrm>
              <a:off x="1275054" y="5173986"/>
              <a:ext cx="515302" cy="1138021"/>
            </a:xfrm>
            <a:custGeom>
              <a:avLst/>
              <a:gdLst>
                <a:gd name="connsiteX0" fmla="*/ 515302 w 515302"/>
                <a:gd name="connsiteY0" fmla="*/ 1138021 h 1138021"/>
                <a:gd name="connsiteX1" fmla="*/ 274838 w 515302"/>
                <a:gd name="connsiteY1" fmla="*/ 180768 h 1138021"/>
                <a:gd name="connsiteX2" fmla="*/ 274838 w 515302"/>
                <a:gd name="connsiteY2" fmla="*/ 0 h 1138021"/>
                <a:gd name="connsiteX3" fmla="*/ 0 w 515302"/>
                <a:gd name="connsiteY3" fmla="*/ 0 h 1138021"/>
                <a:gd name="connsiteX4" fmla="*/ 143 w 515302"/>
                <a:gd name="connsiteY4" fmla="*/ 180768 h 1138021"/>
                <a:gd name="connsiteX5" fmla="*/ 515302 w 515302"/>
                <a:gd name="connsiteY5" fmla="*/ 1138021 h 1138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5302" h="1138021">
                  <a:moveTo>
                    <a:pt x="515302" y="1138021"/>
                  </a:moveTo>
                  <a:lnTo>
                    <a:pt x="274838" y="180768"/>
                  </a:lnTo>
                  <a:lnTo>
                    <a:pt x="274838" y="0"/>
                  </a:lnTo>
                  <a:lnTo>
                    <a:pt x="0" y="0"/>
                  </a:lnTo>
                  <a:lnTo>
                    <a:pt x="143" y="180768"/>
                  </a:lnTo>
                  <a:lnTo>
                    <a:pt x="515302" y="1138021"/>
                  </a:lnTo>
                  <a:close/>
                </a:path>
              </a:pathLst>
            </a:custGeom>
            <a:solidFill>
              <a:schemeClr val="bg2"/>
            </a:solidFill>
            <a:ln w="1429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Freeform 32">
              <a:extLst>
                <a:ext uri="{FF2B5EF4-FFF2-40B4-BE49-F238E27FC236}">
                  <a16:creationId xmlns:a16="http://schemas.microsoft.com/office/drawing/2014/main" id="{4AB03E97-28A6-8541-8683-86B8E5C836E4}"/>
                </a:ext>
              </a:extLst>
            </p:cNvPr>
            <p:cNvSpPr/>
            <p:nvPr/>
          </p:nvSpPr>
          <p:spPr>
            <a:xfrm>
              <a:off x="1790356" y="5173986"/>
              <a:ext cx="472479" cy="1138021"/>
            </a:xfrm>
            <a:custGeom>
              <a:avLst/>
              <a:gdLst>
                <a:gd name="connsiteX0" fmla="*/ 0 w 472479"/>
                <a:gd name="connsiteY0" fmla="*/ 1138021 h 1138021"/>
                <a:gd name="connsiteX1" fmla="*/ 197642 w 472479"/>
                <a:gd name="connsiteY1" fmla="*/ 180768 h 1138021"/>
                <a:gd name="connsiteX2" fmla="*/ 197642 w 472479"/>
                <a:gd name="connsiteY2" fmla="*/ 0 h 1138021"/>
                <a:gd name="connsiteX3" fmla="*/ 472480 w 472479"/>
                <a:gd name="connsiteY3" fmla="*/ 0 h 1138021"/>
                <a:gd name="connsiteX4" fmla="*/ 472480 w 472479"/>
                <a:gd name="connsiteY4" fmla="*/ 180768 h 1138021"/>
                <a:gd name="connsiteX5" fmla="*/ 0 w 472479"/>
                <a:gd name="connsiteY5" fmla="*/ 1138021 h 1138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2479" h="1138021">
                  <a:moveTo>
                    <a:pt x="0" y="1138021"/>
                  </a:moveTo>
                  <a:lnTo>
                    <a:pt x="197642" y="180768"/>
                  </a:lnTo>
                  <a:lnTo>
                    <a:pt x="197642" y="0"/>
                  </a:lnTo>
                  <a:lnTo>
                    <a:pt x="472480" y="0"/>
                  </a:lnTo>
                  <a:lnTo>
                    <a:pt x="472480" y="180768"/>
                  </a:lnTo>
                  <a:lnTo>
                    <a:pt x="0" y="1138021"/>
                  </a:lnTo>
                  <a:close/>
                </a:path>
              </a:pathLst>
            </a:custGeom>
            <a:solidFill>
              <a:schemeClr val="bg2"/>
            </a:solidFill>
            <a:ln w="1429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Freeform 33">
              <a:extLst>
                <a:ext uri="{FF2B5EF4-FFF2-40B4-BE49-F238E27FC236}">
                  <a16:creationId xmlns:a16="http://schemas.microsoft.com/office/drawing/2014/main" id="{346A2F24-17B8-CD48-8B0E-4AAE7F8973CF}"/>
                </a:ext>
              </a:extLst>
            </p:cNvPr>
            <p:cNvSpPr/>
            <p:nvPr/>
          </p:nvSpPr>
          <p:spPr>
            <a:xfrm>
              <a:off x="1275055" y="1371680"/>
              <a:ext cx="987494" cy="790555"/>
            </a:xfrm>
            <a:custGeom>
              <a:avLst/>
              <a:gdLst>
                <a:gd name="connsiteX0" fmla="*/ 988212 w 988211"/>
                <a:gd name="connsiteY0" fmla="*/ 695075 h 790555"/>
                <a:gd name="connsiteX1" fmla="*/ 869913 w 988211"/>
                <a:gd name="connsiteY1" fmla="*/ 790556 h 790555"/>
                <a:gd name="connsiteX2" fmla="*/ 118442 w 988211"/>
                <a:gd name="connsiteY2" fmla="*/ 790556 h 790555"/>
                <a:gd name="connsiteX3" fmla="*/ 0 w 988211"/>
                <a:gd name="connsiteY3" fmla="*/ 694931 h 790555"/>
                <a:gd name="connsiteX4" fmla="*/ 0 w 988211"/>
                <a:gd name="connsiteY4" fmla="*/ 95625 h 790555"/>
                <a:gd name="connsiteX5" fmla="*/ 118442 w 988211"/>
                <a:gd name="connsiteY5" fmla="*/ 0 h 790555"/>
                <a:gd name="connsiteX6" fmla="*/ 869197 w 988211"/>
                <a:gd name="connsiteY6" fmla="*/ 0 h 790555"/>
                <a:gd name="connsiteX7" fmla="*/ 988212 w 988211"/>
                <a:gd name="connsiteY7" fmla="*/ 95768 h 79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88211" h="790555">
                  <a:moveTo>
                    <a:pt x="988212" y="695075"/>
                  </a:moveTo>
                  <a:cubicBezTo>
                    <a:pt x="988212" y="747769"/>
                    <a:pt x="935221" y="790556"/>
                    <a:pt x="869913" y="790556"/>
                  </a:cubicBezTo>
                  <a:lnTo>
                    <a:pt x="118442" y="790556"/>
                  </a:lnTo>
                  <a:cubicBezTo>
                    <a:pt x="52991" y="790556"/>
                    <a:pt x="0" y="747482"/>
                    <a:pt x="0" y="694931"/>
                  </a:cubicBezTo>
                  <a:lnTo>
                    <a:pt x="0" y="95625"/>
                  </a:lnTo>
                  <a:cubicBezTo>
                    <a:pt x="0" y="43074"/>
                    <a:pt x="52991" y="0"/>
                    <a:pt x="118442" y="0"/>
                  </a:cubicBezTo>
                  <a:lnTo>
                    <a:pt x="869197" y="0"/>
                  </a:lnTo>
                  <a:cubicBezTo>
                    <a:pt x="934505" y="0"/>
                    <a:pt x="988212" y="43074"/>
                    <a:pt x="988212" y="95768"/>
                  </a:cubicBezTo>
                  <a:close/>
                </a:path>
              </a:pathLst>
            </a:custGeom>
            <a:solidFill>
              <a:schemeClr val="accent1">
                <a:lumMod val="75000"/>
              </a:schemeClr>
            </a:solidFill>
            <a:ln w="1429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Freeform 34">
              <a:extLst>
                <a:ext uri="{FF2B5EF4-FFF2-40B4-BE49-F238E27FC236}">
                  <a16:creationId xmlns:a16="http://schemas.microsoft.com/office/drawing/2014/main" id="{E219BA4D-635C-AF49-96F4-FFDD008D4FDF}"/>
                </a:ext>
              </a:extLst>
            </p:cNvPr>
            <p:cNvSpPr/>
            <p:nvPr/>
          </p:nvSpPr>
          <p:spPr>
            <a:xfrm>
              <a:off x="1275054" y="2055268"/>
              <a:ext cx="987495" cy="3299486"/>
            </a:xfrm>
            <a:custGeom>
              <a:avLst/>
              <a:gdLst>
                <a:gd name="connsiteX0" fmla="*/ 0 w 987495"/>
                <a:gd name="connsiteY0" fmla="*/ 3299487 h 3299486"/>
                <a:gd name="connsiteX1" fmla="*/ 4583 w 987495"/>
                <a:gd name="connsiteY1" fmla="*/ 3299487 h 3299486"/>
                <a:gd name="connsiteX2" fmla="*/ 2005 w 987495"/>
                <a:gd name="connsiteY2" fmla="*/ 3277949 h 3299486"/>
                <a:gd name="connsiteX3" fmla="*/ 141071 w 987495"/>
                <a:gd name="connsiteY3" fmla="*/ 3164521 h 3299486"/>
                <a:gd name="connsiteX4" fmla="*/ 269968 w 987495"/>
                <a:gd name="connsiteY4" fmla="*/ 3271776 h 3299486"/>
                <a:gd name="connsiteX5" fmla="*/ 277415 w 987495"/>
                <a:gd name="connsiteY5" fmla="*/ 3299487 h 3299486"/>
                <a:gd name="connsiteX6" fmla="*/ 277415 w 987495"/>
                <a:gd name="connsiteY6" fmla="*/ 3299487 h 3299486"/>
                <a:gd name="connsiteX7" fmla="*/ 496827 w 987495"/>
                <a:gd name="connsiteY7" fmla="*/ 3174140 h 3299486"/>
                <a:gd name="connsiteX8" fmla="*/ 712658 w 987495"/>
                <a:gd name="connsiteY8" fmla="*/ 3293887 h 3299486"/>
                <a:gd name="connsiteX9" fmla="*/ 850865 w 987495"/>
                <a:gd name="connsiteY9" fmla="*/ 3186201 h 3299486"/>
                <a:gd name="connsiteX10" fmla="*/ 987496 w 987495"/>
                <a:gd name="connsiteY10" fmla="*/ 3280103 h 3299486"/>
                <a:gd name="connsiteX11" fmla="*/ 987496 w 987495"/>
                <a:gd name="connsiteY11" fmla="*/ 0 h 3299486"/>
                <a:gd name="connsiteX12" fmla="*/ 0 w 987495"/>
                <a:gd name="connsiteY12" fmla="*/ 0 h 3299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87495" h="3299486">
                  <a:moveTo>
                    <a:pt x="0" y="3299487"/>
                  </a:moveTo>
                  <a:lnTo>
                    <a:pt x="4583" y="3299487"/>
                  </a:lnTo>
                  <a:cubicBezTo>
                    <a:pt x="2986" y="3292422"/>
                    <a:pt x="2122" y="3285200"/>
                    <a:pt x="2005" y="3277949"/>
                  </a:cubicBezTo>
                  <a:cubicBezTo>
                    <a:pt x="2005" y="3215348"/>
                    <a:pt x="64305" y="3164521"/>
                    <a:pt x="141071" y="3164521"/>
                  </a:cubicBezTo>
                  <a:cubicBezTo>
                    <a:pt x="217836" y="3164521"/>
                    <a:pt x="269968" y="3209174"/>
                    <a:pt x="269968" y="3271776"/>
                  </a:cubicBezTo>
                  <a:cubicBezTo>
                    <a:pt x="269968" y="3279098"/>
                    <a:pt x="278991" y="3292595"/>
                    <a:pt x="277415" y="3299487"/>
                  </a:cubicBezTo>
                  <a:lnTo>
                    <a:pt x="277415" y="3299487"/>
                  </a:lnTo>
                  <a:cubicBezTo>
                    <a:pt x="281426" y="3204436"/>
                    <a:pt x="414619" y="3174140"/>
                    <a:pt x="496827" y="3174140"/>
                  </a:cubicBezTo>
                  <a:cubicBezTo>
                    <a:pt x="579035" y="3174140"/>
                    <a:pt x="704781" y="3203575"/>
                    <a:pt x="712658" y="3293887"/>
                  </a:cubicBezTo>
                  <a:cubicBezTo>
                    <a:pt x="716382" y="3234014"/>
                    <a:pt x="776534" y="3186201"/>
                    <a:pt x="850865" y="3186201"/>
                  </a:cubicBezTo>
                  <a:cubicBezTo>
                    <a:pt x="919467" y="3186201"/>
                    <a:pt x="976038" y="3226835"/>
                    <a:pt x="987496" y="3280103"/>
                  </a:cubicBezTo>
                  <a:lnTo>
                    <a:pt x="987496" y="0"/>
                  </a:lnTo>
                  <a:lnTo>
                    <a:pt x="0" y="0"/>
                  </a:lnTo>
                  <a:close/>
                </a:path>
              </a:pathLst>
            </a:custGeom>
            <a:solidFill>
              <a:schemeClr val="accent1"/>
            </a:solidFill>
            <a:ln w="1429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6" name="Freeform 35">
              <a:extLst>
                <a:ext uri="{FF2B5EF4-FFF2-40B4-BE49-F238E27FC236}">
                  <a16:creationId xmlns:a16="http://schemas.microsoft.com/office/drawing/2014/main" id="{DBE04469-93F5-A74E-B89B-95D9006852EC}"/>
                </a:ext>
              </a:extLst>
            </p:cNvPr>
            <p:cNvSpPr/>
            <p:nvPr/>
          </p:nvSpPr>
          <p:spPr>
            <a:xfrm>
              <a:off x="1610473" y="5978038"/>
              <a:ext cx="344728" cy="333968"/>
            </a:xfrm>
            <a:custGeom>
              <a:avLst/>
              <a:gdLst>
                <a:gd name="connsiteX0" fmla="*/ 0 w 344728"/>
                <a:gd name="connsiteY0" fmla="*/ 0 h 333968"/>
                <a:gd name="connsiteX1" fmla="*/ 179883 w 344728"/>
                <a:gd name="connsiteY1" fmla="*/ 333969 h 333968"/>
                <a:gd name="connsiteX2" fmla="*/ 344728 w 344728"/>
                <a:gd name="connsiteY2" fmla="*/ 0 h 333968"/>
                <a:gd name="connsiteX3" fmla="*/ 0 w 344728"/>
                <a:gd name="connsiteY3" fmla="*/ 0 h 333968"/>
              </a:gdLst>
              <a:ahLst/>
              <a:cxnLst>
                <a:cxn ang="0">
                  <a:pos x="connsiteX0" y="connsiteY0"/>
                </a:cxn>
                <a:cxn ang="0">
                  <a:pos x="connsiteX1" y="connsiteY1"/>
                </a:cxn>
                <a:cxn ang="0">
                  <a:pos x="connsiteX2" y="connsiteY2"/>
                </a:cxn>
                <a:cxn ang="0">
                  <a:pos x="connsiteX3" y="connsiteY3"/>
                </a:cxn>
              </a:cxnLst>
              <a:rect l="l" t="t" r="r" b="b"/>
              <a:pathLst>
                <a:path w="344728" h="333968">
                  <a:moveTo>
                    <a:pt x="0" y="0"/>
                  </a:moveTo>
                  <a:lnTo>
                    <a:pt x="179883" y="333969"/>
                  </a:lnTo>
                  <a:lnTo>
                    <a:pt x="344728" y="0"/>
                  </a:lnTo>
                  <a:lnTo>
                    <a:pt x="0" y="0"/>
                  </a:lnTo>
                  <a:close/>
                </a:path>
              </a:pathLst>
            </a:custGeom>
            <a:solidFill>
              <a:srgbClr val="221F1F"/>
            </a:solidFill>
            <a:ln w="1429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Freeform 36">
              <a:extLst>
                <a:ext uri="{FF2B5EF4-FFF2-40B4-BE49-F238E27FC236}">
                  <a16:creationId xmlns:a16="http://schemas.microsoft.com/office/drawing/2014/main" id="{10D03D8F-3637-CF46-B410-DEB22AD7E49B}"/>
                </a:ext>
              </a:extLst>
            </p:cNvPr>
            <p:cNvSpPr/>
            <p:nvPr/>
          </p:nvSpPr>
          <p:spPr>
            <a:xfrm>
              <a:off x="1275054" y="1847506"/>
              <a:ext cx="987495" cy="227144"/>
            </a:xfrm>
            <a:custGeom>
              <a:avLst/>
              <a:gdLst>
                <a:gd name="connsiteX0" fmla="*/ 987353 w 987495"/>
                <a:gd name="connsiteY0" fmla="*/ 227145 h 227144"/>
                <a:gd name="connsiteX1" fmla="*/ 0 w 987495"/>
                <a:gd name="connsiteY1" fmla="*/ 227001 h 227144"/>
                <a:gd name="connsiteX2" fmla="*/ 143 w 987495"/>
                <a:gd name="connsiteY2" fmla="*/ 144 h 227144"/>
                <a:gd name="connsiteX3" fmla="*/ 987496 w 987495"/>
                <a:gd name="connsiteY3" fmla="*/ 0 h 227144"/>
                <a:gd name="connsiteX4" fmla="*/ 987353 w 987495"/>
                <a:gd name="connsiteY4" fmla="*/ 227145 h 227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7495" h="227144">
                  <a:moveTo>
                    <a:pt x="987353" y="227145"/>
                  </a:moveTo>
                  <a:lnTo>
                    <a:pt x="0" y="227001"/>
                  </a:lnTo>
                  <a:lnTo>
                    <a:pt x="143" y="144"/>
                  </a:lnTo>
                  <a:lnTo>
                    <a:pt x="987496" y="0"/>
                  </a:lnTo>
                  <a:lnTo>
                    <a:pt x="987353" y="227145"/>
                  </a:lnTo>
                  <a:close/>
                </a:path>
              </a:pathLst>
            </a:custGeom>
            <a:solidFill>
              <a:srgbClr val="D0D2D3"/>
            </a:solidFill>
            <a:ln w="1429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 name="Freeform 37">
              <a:extLst>
                <a:ext uri="{FF2B5EF4-FFF2-40B4-BE49-F238E27FC236}">
                  <a16:creationId xmlns:a16="http://schemas.microsoft.com/office/drawing/2014/main" id="{3EED0BFA-9BD9-AC44-A48E-21B4BD783C86}"/>
                </a:ext>
              </a:extLst>
            </p:cNvPr>
            <p:cNvSpPr/>
            <p:nvPr/>
          </p:nvSpPr>
          <p:spPr>
            <a:xfrm>
              <a:off x="1989430" y="2075225"/>
              <a:ext cx="273118" cy="3279528"/>
            </a:xfrm>
            <a:custGeom>
              <a:avLst/>
              <a:gdLst>
                <a:gd name="connsiteX0" fmla="*/ 136488 w 273118"/>
                <a:gd name="connsiteY0" fmla="*/ 3185771 h 3279528"/>
                <a:gd name="connsiteX1" fmla="*/ 273119 w 273118"/>
                <a:gd name="connsiteY1" fmla="*/ 3279529 h 3279528"/>
                <a:gd name="connsiteX2" fmla="*/ 273119 w 273118"/>
                <a:gd name="connsiteY2" fmla="*/ 0 h 3279528"/>
                <a:gd name="connsiteX3" fmla="*/ 0 w 273118"/>
                <a:gd name="connsiteY3" fmla="*/ 0 h 3279528"/>
                <a:gd name="connsiteX4" fmla="*/ 0 w 273118"/>
                <a:gd name="connsiteY4" fmla="*/ 3279098 h 3279528"/>
                <a:gd name="connsiteX5" fmla="*/ 136488 w 273118"/>
                <a:gd name="connsiteY5" fmla="*/ 3185771 h 3279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3118" h="3279528">
                  <a:moveTo>
                    <a:pt x="136488" y="3185771"/>
                  </a:moveTo>
                  <a:cubicBezTo>
                    <a:pt x="205090" y="3185771"/>
                    <a:pt x="261661" y="3226261"/>
                    <a:pt x="273119" y="3279529"/>
                  </a:cubicBezTo>
                  <a:lnTo>
                    <a:pt x="273119" y="0"/>
                  </a:lnTo>
                  <a:lnTo>
                    <a:pt x="0" y="0"/>
                  </a:lnTo>
                  <a:lnTo>
                    <a:pt x="0" y="3279098"/>
                  </a:lnTo>
                  <a:cubicBezTo>
                    <a:pt x="11601" y="3226117"/>
                    <a:pt x="68172" y="3185771"/>
                    <a:pt x="136488" y="3185771"/>
                  </a:cubicBezTo>
                  <a:close/>
                </a:path>
              </a:pathLst>
            </a:custGeom>
            <a:solidFill>
              <a:schemeClr val="accent1">
                <a:lumMod val="75000"/>
              </a:schemeClr>
            </a:solidFill>
            <a:ln w="1429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 name="Freeform 38">
              <a:extLst>
                <a:ext uri="{FF2B5EF4-FFF2-40B4-BE49-F238E27FC236}">
                  <a16:creationId xmlns:a16="http://schemas.microsoft.com/office/drawing/2014/main" id="{6CC0FAA8-7CBC-CE46-97B7-5338DEBE2056}"/>
                </a:ext>
              </a:extLst>
            </p:cNvPr>
            <p:cNvSpPr/>
            <p:nvPr/>
          </p:nvSpPr>
          <p:spPr>
            <a:xfrm>
              <a:off x="1275054" y="2075225"/>
              <a:ext cx="274837" cy="3279528"/>
            </a:xfrm>
            <a:custGeom>
              <a:avLst/>
              <a:gdLst>
                <a:gd name="connsiteX0" fmla="*/ 137347 w 274837"/>
                <a:gd name="connsiteY0" fmla="*/ 3185771 h 3279528"/>
                <a:gd name="connsiteX1" fmla="*/ 274838 w 274837"/>
                <a:gd name="connsiteY1" fmla="*/ 3279529 h 3279528"/>
                <a:gd name="connsiteX2" fmla="*/ 274838 w 274837"/>
                <a:gd name="connsiteY2" fmla="*/ 0 h 3279528"/>
                <a:gd name="connsiteX3" fmla="*/ 0 w 274837"/>
                <a:gd name="connsiteY3" fmla="*/ 0 h 3279528"/>
                <a:gd name="connsiteX4" fmla="*/ 0 w 274837"/>
                <a:gd name="connsiteY4" fmla="*/ 3279098 h 3279528"/>
                <a:gd name="connsiteX5" fmla="*/ 137347 w 274837"/>
                <a:gd name="connsiteY5" fmla="*/ 3185771 h 3279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4837" h="3279528">
                  <a:moveTo>
                    <a:pt x="137347" y="3185771"/>
                  </a:moveTo>
                  <a:cubicBezTo>
                    <a:pt x="206379" y="3185771"/>
                    <a:pt x="263380" y="3226261"/>
                    <a:pt x="274838" y="3279529"/>
                  </a:cubicBezTo>
                  <a:lnTo>
                    <a:pt x="274838" y="0"/>
                  </a:lnTo>
                  <a:lnTo>
                    <a:pt x="0" y="0"/>
                  </a:lnTo>
                  <a:lnTo>
                    <a:pt x="0" y="3279098"/>
                  </a:lnTo>
                  <a:cubicBezTo>
                    <a:pt x="11744" y="3226117"/>
                    <a:pt x="68602" y="3185771"/>
                    <a:pt x="137347" y="3185771"/>
                  </a:cubicBezTo>
                  <a:close/>
                </a:path>
              </a:pathLst>
            </a:custGeom>
            <a:solidFill>
              <a:schemeClr val="accent1">
                <a:lumMod val="75000"/>
              </a:schemeClr>
            </a:solidFill>
            <a:ln w="1429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 name="Freeform 39">
              <a:extLst>
                <a:ext uri="{FF2B5EF4-FFF2-40B4-BE49-F238E27FC236}">
                  <a16:creationId xmlns:a16="http://schemas.microsoft.com/office/drawing/2014/main" id="{55E069D2-F251-8043-A4B6-EA92654EDFA8}"/>
                </a:ext>
              </a:extLst>
            </p:cNvPr>
            <p:cNvSpPr/>
            <p:nvPr/>
          </p:nvSpPr>
          <p:spPr>
            <a:xfrm>
              <a:off x="1549891" y="1847506"/>
              <a:ext cx="439539" cy="227001"/>
            </a:xfrm>
            <a:custGeom>
              <a:avLst/>
              <a:gdLst>
                <a:gd name="connsiteX0" fmla="*/ 0 w 439539"/>
                <a:gd name="connsiteY0" fmla="*/ 0 h 227001"/>
                <a:gd name="connsiteX1" fmla="*/ 439540 w 439539"/>
                <a:gd name="connsiteY1" fmla="*/ 0 h 227001"/>
                <a:gd name="connsiteX2" fmla="*/ 439540 w 439539"/>
                <a:gd name="connsiteY2" fmla="*/ 227001 h 227001"/>
                <a:gd name="connsiteX3" fmla="*/ 0 w 439539"/>
                <a:gd name="connsiteY3" fmla="*/ 227001 h 227001"/>
              </a:gdLst>
              <a:ahLst/>
              <a:cxnLst>
                <a:cxn ang="0">
                  <a:pos x="connsiteX0" y="connsiteY0"/>
                </a:cxn>
                <a:cxn ang="0">
                  <a:pos x="connsiteX1" y="connsiteY1"/>
                </a:cxn>
                <a:cxn ang="0">
                  <a:pos x="connsiteX2" y="connsiteY2"/>
                </a:cxn>
                <a:cxn ang="0">
                  <a:pos x="connsiteX3" y="connsiteY3"/>
                </a:cxn>
              </a:cxnLst>
              <a:rect l="l" t="t" r="r" b="b"/>
              <a:pathLst>
                <a:path w="439539" h="227001">
                  <a:moveTo>
                    <a:pt x="0" y="0"/>
                  </a:moveTo>
                  <a:lnTo>
                    <a:pt x="439540" y="0"/>
                  </a:lnTo>
                  <a:lnTo>
                    <a:pt x="439540" y="227001"/>
                  </a:lnTo>
                  <a:lnTo>
                    <a:pt x="0" y="227001"/>
                  </a:lnTo>
                  <a:close/>
                </a:path>
              </a:pathLst>
            </a:custGeom>
            <a:solidFill>
              <a:srgbClr val="F0F1F1"/>
            </a:solidFill>
            <a:ln w="1429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 name="Freeform 40">
              <a:extLst>
                <a:ext uri="{FF2B5EF4-FFF2-40B4-BE49-F238E27FC236}">
                  <a16:creationId xmlns:a16="http://schemas.microsoft.com/office/drawing/2014/main" id="{EA8B2CEF-B3CC-004B-B726-15577718A410}"/>
                </a:ext>
              </a:extLst>
            </p:cNvPr>
            <p:cNvSpPr/>
            <p:nvPr/>
          </p:nvSpPr>
          <p:spPr>
            <a:xfrm>
              <a:off x="1549891" y="1371680"/>
              <a:ext cx="439539" cy="475970"/>
            </a:xfrm>
            <a:custGeom>
              <a:avLst/>
              <a:gdLst>
                <a:gd name="connsiteX0" fmla="*/ 0 w 439539"/>
                <a:gd name="connsiteY0" fmla="*/ 0 h 475970"/>
                <a:gd name="connsiteX1" fmla="*/ 439540 w 439539"/>
                <a:gd name="connsiteY1" fmla="*/ 0 h 475970"/>
                <a:gd name="connsiteX2" fmla="*/ 439540 w 439539"/>
                <a:gd name="connsiteY2" fmla="*/ 475970 h 475970"/>
                <a:gd name="connsiteX3" fmla="*/ 0 w 439539"/>
                <a:gd name="connsiteY3" fmla="*/ 475970 h 475970"/>
              </a:gdLst>
              <a:ahLst/>
              <a:cxnLst>
                <a:cxn ang="0">
                  <a:pos x="connsiteX0" y="connsiteY0"/>
                </a:cxn>
                <a:cxn ang="0">
                  <a:pos x="connsiteX1" y="connsiteY1"/>
                </a:cxn>
                <a:cxn ang="0">
                  <a:pos x="connsiteX2" y="connsiteY2"/>
                </a:cxn>
                <a:cxn ang="0">
                  <a:pos x="connsiteX3" y="connsiteY3"/>
                </a:cxn>
              </a:cxnLst>
              <a:rect l="l" t="t" r="r" b="b"/>
              <a:pathLst>
                <a:path w="439539" h="475970">
                  <a:moveTo>
                    <a:pt x="0" y="0"/>
                  </a:moveTo>
                  <a:lnTo>
                    <a:pt x="439540" y="0"/>
                  </a:lnTo>
                  <a:lnTo>
                    <a:pt x="439540" y="475970"/>
                  </a:lnTo>
                  <a:lnTo>
                    <a:pt x="0" y="475970"/>
                  </a:lnTo>
                  <a:close/>
                </a:path>
              </a:pathLst>
            </a:custGeom>
            <a:solidFill>
              <a:schemeClr val="accent1"/>
            </a:solidFill>
            <a:ln w="1429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93" name="CuadroTexto 4">
            <a:extLst>
              <a:ext uri="{FF2B5EF4-FFF2-40B4-BE49-F238E27FC236}">
                <a16:creationId xmlns:a16="http://schemas.microsoft.com/office/drawing/2014/main" id="{0B26A913-4855-214A-A86A-0634670462D0}"/>
              </a:ext>
            </a:extLst>
          </p:cNvPr>
          <p:cNvSpPr txBox="1"/>
          <p:nvPr/>
        </p:nvSpPr>
        <p:spPr>
          <a:xfrm>
            <a:off x="3295593" y="2204701"/>
            <a:ext cx="2858952" cy="57708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Century Gothic" panose="020B0502020202020204" pitchFamily="34" charset="0"/>
                <a:ea typeface="Lato Light" charset="0"/>
                <a:cs typeface="Lato Light" charset="0"/>
              </a:rPr>
              <a:t>Marketers must link the price to the real and perceived value of the product, but they also must take into account.</a:t>
            </a:r>
          </a:p>
        </p:txBody>
      </p:sp>
      <p:sp>
        <p:nvSpPr>
          <p:cNvPr id="95" name="Rectangle 94">
            <a:extLst>
              <a:ext uri="{FF2B5EF4-FFF2-40B4-BE49-F238E27FC236}">
                <a16:creationId xmlns:a16="http://schemas.microsoft.com/office/drawing/2014/main" id="{CEE83888-B12E-A046-BE4E-973662EB5117}"/>
              </a:ext>
            </a:extLst>
          </p:cNvPr>
          <p:cNvSpPr/>
          <p:nvPr/>
        </p:nvSpPr>
        <p:spPr>
          <a:xfrm>
            <a:off x="2629121" y="2268973"/>
            <a:ext cx="457176" cy="400110"/>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all" spc="0" normalizeH="0" baseline="0" noProof="0" dirty="0">
                <a:ln>
                  <a:noFill/>
                </a:ln>
                <a:solidFill>
                  <a:prstClr val="white"/>
                </a:solidFill>
                <a:effectLst/>
                <a:uLnTx/>
                <a:uFillTx/>
                <a:latin typeface="Tw Cen MT" panose="020B0602020104020603" pitchFamily="34" charset="77"/>
                <a:ea typeface="Open Sans" panose="020B0606030504020204" pitchFamily="34" charset="0"/>
                <a:cs typeface="Open Sans" panose="020B0606030504020204" pitchFamily="34" charset="0"/>
              </a:rPr>
              <a:t>01</a:t>
            </a:r>
          </a:p>
        </p:txBody>
      </p:sp>
      <p:sp>
        <p:nvSpPr>
          <p:cNvPr id="96" name="CuadroTexto 4">
            <a:extLst>
              <a:ext uri="{FF2B5EF4-FFF2-40B4-BE49-F238E27FC236}">
                <a16:creationId xmlns:a16="http://schemas.microsoft.com/office/drawing/2014/main" id="{6DC675B3-FA74-2144-8296-7622F5C78B1F}"/>
              </a:ext>
            </a:extLst>
          </p:cNvPr>
          <p:cNvSpPr txBox="1"/>
          <p:nvPr/>
        </p:nvSpPr>
        <p:spPr>
          <a:xfrm>
            <a:off x="3280400" y="3000608"/>
            <a:ext cx="2858952" cy="57708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Century Gothic" panose="020B0502020202020204" pitchFamily="34" charset="0"/>
                <a:ea typeface="Lato Light" charset="0"/>
                <a:cs typeface="Lato Light" charset="0"/>
              </a:rPr>
              <a:t>Marketers must link the price to the real and perceived value of the product, but they also must take into account.</a:t>
            </a:r>
          </a:p>
        </p:txBody>
      </p:sp>
      <p:sp>
        <p:nvSpPr>
          <p:cNvPr id="97" name="Rectangle 96">
            <a:extLst>
              <a:ext uri="{FF2B5EF4-FFF2-40B4-BE49-F238E27FC236}">
                <a16:creationId xmlns:a16="http://schemas.microsoft.com/office/drawing/2014/main" id="{02109654-8904-0843-9378-89B6A63D1D9E}"/>
              </a:ext>
            </a:extLst>
          </p:cNvPr>
          <p:cNvSpPr/>
          <p:nvPr/>
        </p:nvSpPr>
        <p:spPr>
          <a:xfrm>
            <a:off x="2613928" y="3064880"/>
            <a:ext cx="457176" cy="400110"/>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all" spc="0" normalizeH="0" baseline="0" noProof="0" dirty="0">
                <a:ln>
                  <a:noFill/>
                </a:ln>
                <a:solidFill>
                  <a:prstClr val="white"/>
                </a:solidFill>
                <a:effectLst/>
                <a:uLnTx/>
                <a:uFillTx/>
                <a:latin typeface="Tw Cen MT" panose="020B0602020104020603" pitchFamily="34" charset="77"/>
                <a:ea typeface="Open Sans" panose="020B0606030504020204" pitchFamily="34" charset="0"/>
                <a:cs typeface="Open Sans" panose="020B0606030504020204" pitchFamily="34" charset="0"/>
              </a:rPr>
              <a:t>02</a:t>
            </a:r>
          </a:p>
        </p:txBody>
      </p:sp>
      <p:sp>
        <p:nvSpPr>
          <p:cNvPr id="98" name="CuadroTexto 4">
            <a:extLst>
              <a:ext uri="{FF2B5EF4-FFF2-40B4-BE49-F238E27FC236}">
                <a16:creationId xmlns:a16="http://schemas.microsoft.com/office/drawing/2014/main" id="{EC07FFF6-99B5-E644-A88D-BB55A624B1CB}"/>
              </a:ext>
            </a:extLst>
          </p:cNvPr>
          <p:cNvSpPr txBox="1"/>
          <p:nvPr/>
        </p:nvSpPr>
        <p:spPr>
          <a:xfrm>
            <a:off x="3276819" y="3824845"/>
            <a:ext cx="2858952" cy="57708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Century Gothic" panose="020B0502020202020204" pitchFamily="34" charset="0"/>
                <a:ea typeface="Lato Light" charset="0"/>
                <a:cs typeface="Lato Light" charset="0"/>
              </a:rPr>
              <a:t>Marketers must link the price to the real and perceived value of the product, but they also must take into account.</a:t>
            </a:r>
          </a:p>
        </p:txBody>
      </p:sp>
      <p:sp>
        <p:nvSpPr>
          <p:cNvPr id="99" name="Rectangle 98">
            <a:extLst>
              <a:ext uri="{FF2B5EF4-FFF2-40B4-BE49-F238E27FC236}">
                <a16:creationId xmlns:a16="http://schemas.microsoft.com/office/drawing/2014/main" id="{4C14BB4F-73C3-A444-8138-6FB3969706C3}"/>
              </a:ext>
            </a:extLst>
          </p:cNvPr>
          <p:cNvSpPr/>
          <p:nvPr/>
        </p:nvSpPr>
        <p:spPr>
          <a:xfrm>
            <a:off x="2610347" y="3889117"/>
            <a:ext cx="457176" cy="400110"/>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all" spc="0" normalizeH="0" baseline="0" noProof="0" dirty="0">
                <a:ln>
                  <a:noFill/>
                </a:ln>
                <a:solidFill>
                  <a:prstClr val="white"/>
                </a:solidFill>
                <a:effectLst/>
                <a:uLnTx/>
                <a:uFillTx/>
                <a:latin typeface="Tw Cen MT" panose="020B0602020104020603" pitchFamily="34" charset="77"/>
                <a:ea typeface="Open Sans" panose="020B0606030504020204" pitchFamily="34" charset="0"/>
                <a:cs typeface="Open Sans" panose="020B0606030504020204" pitchFamily="34" charset="0"/>
              </a:rPr>
              <a:t>03</a:t>
            </a:r>
          </a:p>
        </p:txBody>
      </p:sp>
      <p:sp>
        <p:nvSpPr>
          <p:cNvPr id="100" name="CuadroTexto 4">
            <a:extLst>
              <a:ext uri="{FF2B5EF4-FFF2-40B4-BE49-F238E27FC236}">
                <a16:creationId xmlns:a16="http://schemas.microsoft.com/office/drawing/2014/main" id="{45C5A592-3567-3240-ABA9-35E0CBE31CD7}"/>
              </a:ext>
            </a:extLst>
          </p:cNvPr>
          <p:cNvSpPr txBox="1"/>
          <p:nvPr/>
        </p:nvSpPr>
        <p:spPr>
          <a:xfrm>
            <a:off x="3274687" y="4636197"/>
            <a:ext cx="2858952" cy="57708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Century Gothic" panose="020B0502020202020204" pitchFamily="34" charset="0"/>
                <a:ea typeface="Lato Light" charset="0"/>
                <a:cs typeface="Lato Light" charset="0"/>
              </a:rPr>
              <a:t>Marketers must link the price to the real and perceived value of the product, but they also must take into account.</a:t>
            </a:r>
          </a:p>
        </p:txBody>
      </p:sp>
      <p:sp>
        <p:nvSpPr>
          <p:cNvPr id="101" name="Rectangle 100">
            <a:extLst>
              <a:ext uri="{FF2B5EF4-FFF2-40B4-BE49-F238E27FC236}">
                <a16:creationId xmlns:a16="http://schemas.microsoft.com/office/drawing/2014/main" id="{975201B2-0755-104B-AB4B-149025B9CD17}"/>
              </a:ext>
            </a:extLst>
          </p:cNvPr>
          <p:cNvSpPr/>
          <p:nvPr/>
        </p:nvSpPr>
        <p:spPr>
          <a:xfrm>
            <a:off x="2608215" y="4700469"/>
            <a:ext cx="457176" cy="400110"/>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all" spc="0" normalizeH="0" baseline="0" noProof="0" dirty="0">
                <a:ln>
                  <a:noFill/>
                </a:ln>
                <a:solidFill>
                  <a:prstClr val="white"/>
                </a:solidFill>
                <a:effectLst/>
                <a:uLnTx/>
                <a:uFillTx/>
                <a:latin typeface="Tw Cen MT" panose="020B0602020104020603" pitchFamily="34" charset="77"/>
                <a:ea typeface="Open Sans" panose="020B0606030504020204" pitchFamily="34" charset="0"/>
                <a:cs typeface="Open Sans" panose="020B0606030504020204" pitchFamily="34" charset="0"/>
              </a:rPr>
              <a:t>04</a:t>
            </a:r>
          </a:p>
        </p:txBody>
      </p:sp>
      <p:sp>
        <p:nvSpPr>
          <p:cNvPr id="43" name="CuadroTexto 238">
            <a:extLst>
              <a:ext uri="{FF2B5EF4-FFF2-40B4-BE49-F238E27FC236}">
                <a16:creationId xmlns:a16="http://schemas.microsoft.com/office/drawing/2014/main" id="{436612DA-6B82-4270-9D51-C287D6634C2F}"/>
              </a:ext>
            </a:extLst>
          </p:cNvPr>
          <p:cNvSpPr txBox="1"/>
          <p:nvPr/>
        </p:nvSpPr>
        <p:spPr>
          <a:xfrm>
            <a:off x="622719" y="343215"/>
            <a:ext cx="7090724"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all" spc="0" normalizeH="0" baseline="0" noProof="0" dirty="0">
                <a:ln>
                  <a:noFill/>
                </a:ln>
                <a:solidFill>
                  <a:prstClr val="black"/>
                </a:solidFill>
                <a:effectLst/>
                <a:uLnTx/>
                <a:uFillTx/>
                <a:latin typeface="Tw Cen MT" panose="020B0602020104020603" pitchFamily="34" charset="77"/>
                <a:ea typeface="Open Sans" panose="020B0606030504020204" pitchFamily="34" charset="0"/>
                <a:cs typeface="Open Sans" panose="020B0606030504020204" pitchFamily="34" charset="0"/>
              </a:rPr>
              <a:t>Pencil process infographic</a:t>
            </a:r>
          </a:p>
        </p:txBody>
      </p:sp>
    </p:spTree>
    <p:extLst>
      <p:ext uri="{BB962C8B-B14F-4D97-AF65-F5344CB8AC3E}">
        <p14:creationId xmlns:p14="http://schemas.microsoft.com/office/powerpoint/2010/main" val="3445085636"/>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14:presetBounceEnd="8000">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14:bounceEnd="8000">
                                          <p:cBhvr additive="base">
                                            <p:cTn id="7" dur="500" fill="hold"/>
                                            <p:tgtEl>
                                              <p:spTgt spid="43"/>
                                            </p:tgtEl>
                                            <p:attrNameLst>
                                              <p:attrName>ppt_x</p:attrName>
                                            </p:attrNameLst>
                                          </p:cBhvr>
                                          <p:tavLst>
                                            <p:tav tm="0">
                                              <p:val>
                                                <p:strVal val="0-#ppt_w/2"/>
                                              </p:val>
                                            </p:tav>
                                            <p:tav tm="100000">
                                              <p:val>
                                                <p:strVal val="#ppt_x"/>
                                              </p:val>
                                            </p:tav>
                                          </p:tavLst>
                                        </p:anim>
                                        <p:anim calcmode="lin" valueType="num" p14:bounceEnd="8000">
                                          <p:cBhvr additive="base">
                                            <p:cTn id="8" dur="500" fill="hold"/>
                                            <p:tgtEl>
                                              <p:spTgt spid="43"/>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500"/>
                                      </p:stCondLst>
                                      <p:childTnLst>
                                        <p:set>
                                          <p:cBhvr>
                                            <p:cTn id="10" dur="1" fill="hold">
                                              <p:stCondLst>
                                                <p:cond delay="0"/>
                                              </p:stCondLst>
                                            </p:cTn>
                                            <p:tgtEl>
                                              <p:spTgt spid="42"/>
                                            </p:tgtEl>
                                            <p:attrNameLst>
                                              <p:attrName>style.visibility</p:attrName>
                                            </p:attrNameLst>
                                          </p:cBhvr>
                                          <p:to>
                                            <p:strVal val="visible"/>
                                          </p:to>
                                        </p:set>
                                        <p:anim calcmode="lin" valueType="num">
                                          <p:cBhvr additive="base">
                                            <p:cTn id="11" dur="500" fill="hold"/>
                                            <p:tgtEl>
                                              <p:spTgt spid="42"/>
                                            </p:tgtEl>
                                            <p:attrNameLst>
                                              <p:attrName>ppt_x</p:attrName>
                                            </p:attrNameLst>
                                          </p:cBhvr>
                                          <p:tavLst>
                                            <p:tav tm="0">
                                              <p:val>
                                                <p:strVal val="0-#ppt_w/2"/>
                                              </p:val>
                                            </p:tav>
                                            <p:tav tm="100000">
                                              <p:val>
                                                <p:strVal val="#ppt_x"/>
                                              </p:val>
                                            </p:tav>
                                          </p:tavLst>
                                        </p:anim>
                                        <p:anim calcmode="lin" valueType="num">
                                          <p:cBhvr additive="base">
                                            <p:cTn id="12" dur="500" fill="hold"/>
                                            <p:tgtEl>
                                              <p:spTgt spid="42"/>
                                            </p:tgtEl>
                                            <p:attrNameLst>
                                              <p:attrName>ppt_y</p:attrName>
                                            </p:attrNameLst>
                                          </p:cBhvr>
                                          <p:tavLst>
                                            <p:tav tm="0">
                                              <p:val>
                                                <p:strVal val="#ppt_y"/>
                                              </p:val>
                                            </p:tav>
                                            <p:tav tm="100000">
                                              <p:val>
                                                <p:strVal val="#ppt_y"/>
                                              </p:val>
                                            </p:tav>
                                          </p:tavLst>
                                        </p:anim>
                                      </p:childTnLst>
                                    </p:cTn>
                                  </p:par>
                                  <p:par>
                                    <p:cTn id="13" presetID="10" presetClass="entr" presetSubtype="0" fill="hold" grpId="0" nodeType="withEffect">
                                      <p:stCondLst>
                                        <p:cond delay="100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grpId="0" nodeType="withEffect">
                                      <p:stCondLst>
                                        <p:cond delay="100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grpId="0" nodeType="withEffect">
                                      <p:stCondLst>
                                        <p:cond delay="100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par>
                                    <p:cTn id="22" presetID="10" presetClass="entr" presetSubtype="0" fill="hold" grpId="0" nodeType="withEffect">
                                      <p:stCondLst>
                                        <p:cond delay="1000"/>
                                      </p:stCondLst>
                                      <p:childTnLst>
                                        <p:set>
                                          <p:cBhvr>
                                            <p:cTn id="23" dur="1" fill="hold">
                                              <p:stCondLst>
                                                <p:cond delay="0"/>
                                              </p:stCondLst>
                                            </p:cTn>
                                            <p:tgtEl>
                                              <p:spTgt spid="23"/>
                                            </p:tgtEl>
                                            <p:attrNameLst>
                                              <p:attrName>style.visibility</p:attrName>
                                            </p:attrNameLst>
                                          </p:cBhvr>
                                          <p:to>
                                            <p:strVal val="visible"/>
                                          </p:to>
                                        </p:set>
                                        <p:animEffect transition="in" filter="fade">
                                          <p:cBhvr>
                                            <p:cTn id="24" dur="500"/>
                                            <p:tgtEl>
                                              <p:spTgt spid="23"/>
                                            </p:tgtEl>
                                          </p:cBhvr>
                                        </p:animEffect>
                                      </p:childTnLst>
                                    </p:cTn>
                                  </p:par>
                                  <p:par>
                                    <p:cTn id="25" presetID="10" presetClass="entr" presetSubtype="0" fill="hold" grpId="0" nodeType="withEffect">
                                      <p:stCondLst>
                                        <p:cond delay="100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par>
                                    <p:cTn id="28" presetID="10" presetClass="entr" presetSubtype="0" fill="hold" grpId="0" nodeType="withEffect">
                                      <p:stCondLst>
                                        <p:cond delay="1000"/>
                                      </p:stCondLst>
                                      <p:childTnLst>
                                        <p:set>
                                          <p:cBhvr>
                                            <p:cTn id="29" dur="1" fill="hold">
                                              <p:stCondLst>
                                                <p:cond delay="0"/>
                                              </p:stCondLst>
                                            </p:cTn>
                                            <p:tgtEl>
                                              <p:spTgt spid="25"/>
                                            </p:tgtEl>
                                            <p:attrNameLst>
                                              <p:attrName>style.visibility</p:attrName>
                                            </p:attrNameLst>
                                          </p:cBhvr>
                                          <p:to>
                                            <p:strVal val="visible"/>
                                          </p:to>
                                        </p:set>
                                        <p:animEffect transition="in" filter="fade">
                                          <p:cBhvr>
                                            <p:cTn id="30" dur="500"/>
                                            <p:tgtEl>
                                              <p:spTgt spid="25"/>
                                            </p:tgtEl>
                                          </p:cBhvr>
                                        </p:animEffect>
                                      </p:childTnLst>
                                    </p:cTn>
                                  </p:par>
                                  <p:par>
                                    <p:cTn id="31" presetID="10" presetClass="entr" presetSubtype="0" fill="hold" grpId="0" nodeType="withEffect">
                                      <p:stCondLst>
                                        <p:cond delay="1000"/>
                                      </p:stCondLst>
                                      <p:childTnLst>
                                        <p:set>
                                          <p:cBhvr>
                                            <p:cTn id="32" dur="1" fill="hold">
                                              <p:stCondLst>
                                                <p:cond delay="0"/>
                                              </p:stCondLst>
                                            </p:cTn>
                                            <p:tgtEl>
                                              <p:spTgt spid="26"/>
                                            </p:tgtEl>
                                            <p:attrNameLst>
                                              <p:attrName>style.visibility</p:attrName>
                                            </p:attrNameLst>
                                          </p:cBhvr>
                                          <p:to>
                                            <p:strVal val="visible"/>
                                          </p:to>
                                        </p:set>
                                        <p:animEffect transition="in" filter="fade">
                                          <p:cBhvr>
                                            <p:cTn id="33" dur="500"/>
                                            <p:tgtEl>
                                              <p:spTgt spid="26"/>
                                            </p:tgtEl>
                                          </p:cBhvr>
                                        </p:animEffect>
                                      </p:childTnLst>
                                    </p:cTn>
                                  </p:par>
                                  <p:par>
                                    <p:cTn id="34" presetID="10" presetClass="entr" presetSubtype="0" fill="hold" grpId="0" nodeType="withEffect">
                                      <p:stCondLst>
                                        <p:cond delay="100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500"/>
                                            <p:tgtEl>
                                              <p:spTgt spid="27"/>
                                            </p:tgtEl>
                                          </p:cBhvr>
                                        </p:animEffect>
                                      </p:childTnLst>
                                    </p:cTn>
                                  </p:par>
                                  <p:par>
                                    <p:cTn id="37" presetID="10" presetClass="entr" presetSubtype="0" fill="hold" grpId="0" nodeType="withEffect">
                                      <p:stCondLst>
                                        <p:cond delay="1000"/>
                                      </p:stCondLst>
                                      <p:childTnLst>
                                        <p:set>
                                          <p:cBhvr>
                                            <p:cTn id="38" dur="1" fill="hold">
                                              <p:stCondLst>
                                                <p:cond delay="0"/>
                                              </p:stCondLst>
                                            </p:cTn>
                                            <p:tgtEl>
                                              <p:spTgt spid="93"/>
                                            </p:tgtEl>
                                            <p:attrNameLst>
                                              <p:attrName>style.visibility</p:attrName>
                                            </p:attrNameLst>
                                          </p:cBhvr>
                                          <p:to>
                                            <p:strVal val="visible"/>
                                          </p:to>
                                        </p:set>
                                        <p:animEffect transition="in" filter="fade">
                                          <p:cBhvr>
                                            <p:cTn id="39" dur="500"/>
                                            <p:tgtEl>
                                              <p:spTgt spid="93"/>
                                            </p:tgtEl>
                                          </p:cBhvr>
                                        </p:animEffect>
                                      </p:childTnLst>
                                    </p:cTn>
                                  </p:par>
                                  <p:par>
                                    <p:cTn id="40" presetID="10" presetClass="entr" presetSubtype="0" fill="hold" grpId="0" nodeType="withEffect">
                                      <p:stCondLst>
                                        <p:cond delay="1000"/>
                                      </p:stCondLst>
                                      <p:childTnLst>
                                        <p:set>
                                          <p:cBhvr>
                                            <p:cTn id="41" dur="1" fill="hold">
                                              <p:stCondLst>
                                                <p:cond delay="0"/>
                                              </p:stCondLst>
                                            </p:cTn>
                                            <p:tgtEl>
                                              <p:spTgt spid="95"/>
                                            </p:tgtEl>
                                            <p:attrNameLst>
                                              <p:attrName>style.visibility</p:attrName>
                                            </p:attrNameLst>
                                          </p:cBhvr>
                                          <p:to>
                                            <p:strVal val="visible"/>
                                          </p:to>
                                        </p:set>
                                        <p:animEffect transition="in" filter="fade">
                                          <p:cBhvr>
                                            <p:cTn id="42" dur="500"/>
                                            <p:tgtEl>
                                              <p:spTgt spid="95"/>
                                            </p:tgtEl>
                                          </p:cBhvr>
                                        </p:animEffect>
                                      </p:childTnLst>
                                    </p:cTn>
                                  </p:par>
                                  <p:par>
                                    <p:cTn id="43" presetID="10" presetClass="entr" presetSubtype="0" fill="hold" grpId="0" nodeType="withEffect">
                                      <p:stCondLst>
                                        <p:cond delay="1000"/>
                                      </p:stCondLst>
                                      <p:childTnLst>
                                        <p:set>
                                          <p:cBhvr>
                                            <p:cTn id="44" dur="1" fill="hold">
                                              <p:stCondLst>
                                                <p:cond delay="0"/>
                                              </p:stCondLst>
                                            </p:cTn>
                                            <p:tgtEl>
                                              <p:spTgt spid="96"/>
                                            </p:tgtEl>
                                            <p:attrNameLst>
                                              <p:attrName>style.visibility</p:attrName>
                                            </p:attrNameLst>
                                          </p:cBhvr>
                                          <p:to>
                                            <p:strVal val="visible"/>
                                          </p:to>
                                        </p:set>
                                        <p:animEffect transition="in" filter="fade">
                                          <p:cBhvr>
                                            <p:cTn id="45" dur="500"/>
                                            <p:tgtEl>
                                              <p:spTgt spid="96"/>
                                            </p:tgtEl>
                                          </p:cBhvr>
                                        </p:animEffect>
                                      </p:childTnLst>
                                    </p:cTn>
                                  </p:par>
                                  <p:par>
                                    <p:cTn id="46" presetID="10" presetClass="entr" presetSubtype="0" fill="hold" grpId="0" nodeType="withEffect">
                                      <p:stCondLst>
                                        <p:cond delay="1000"/>
                                      </p:stCondLst>
                                      <p:childTnLst>
                                        <p:set>
                                          <p:cBhvr>
                                            <p:cTn id="47" dur="1" fill="hold">
                                              <p:stCondLst>
                                                <p:cond delay="0"/>
                                              </p:stCondLst>
                                            </p:cTn>
                                            <p:tgtEl>
                                              <p:spTgt spid="97"/>
                                            </p:tgtEl>
                                            <p:attrNameLst>
                                              <p:attrName>style.visibility</p:attrName>
                                            </p:attrNameLst>
                                          </p:cBhvr>
                                          <p:to>
                                            <p:strVal val="visible"/>
                                          </p:to>
                                        </p:set>
                                        <p:animEffect transition="in" filter="fade">
                                          <p:cBhvr>
                                            <p:cTn id="48" dur="500"/>
                                            <p:tgtEl>
                                              <p:spTgt spid="97"/>
                                            </p:tgtEl>
                                          </p:cBhvr>
                                        </p:animEffect>
                                      </p:childTnLst>
                                    </p:cTn>
                                  </p:par>
                                  <p:par>
                                    <p:cTn id="49" presetID="10" presetClass="entr" presetSubtype="0" fill="hold" grpId="0" nodeType="withEffect">
                                      <p:stCondLst>
                                        <p:cond delay="1000"/>
                                      </p:stCondLst>
                                      <p:childTnLst>
                                        <p:set>
                                          <p:cBhvr>
                                            <p:cTn id="50" dur="1" fill="hold">
                                              <p:stCondLst>
                                                <p:cond delay="0"/>
                                              </p:stCondLst>
                                            </p:cTn>
                                            <p:tgtEl>
                                              <p:spTgt spid="98"/>
                                            </p:tgtEl>
                                            <p:attrNameLst>
                                              <p:attrName>style.visibility</p:attrName>
                                            </p:attrNameLst>
                                          </p:cBhvr>
                                          <p:to>
                                            <p:strVal val="visible"/>
                                          </p:to>
                                        </p:set>
                                        <p:animEffect transition="in" filter="fade">
                                          <p:cBhvr>
                                            <p:cTn id="51" dur="500"/>
                                            <p:tgtEl>
                                              <p:spTgt spid="98"/>
                                            </p:tgtEl>
                                          </p:cBhvr>
                                        </p:animEffect>
                                      </p:childTnLst>
                                    </p:cTn>
                                  </p:par>
                                  <p:par>
                                    <p:cTn id="52" presetID="10" presetClass="entr" presetSubtype="0" fill="hold" grpId="0" nodeType="withEffect">
                                      <p:stCondLst>
                                        <p:cond delay="1000"/>
                                      </p:stCondLst>
                                      <p:childTnLst>
                                        <p:set>
                                          <p:cBhvr>
                                            <p:cTn id="53" dur="1" fill="hold">
                                              <p:stCondLst>
                                                <p:cond delay="0"/>
                                              </p:stCondLst>
                                            </p:cTn>
                                            <p:tgtEl>
                                              <p:spTgt spid="99"/>
                                            </p:tgtEl>
                                            <p:attrNameLst>
                                              <p:attrName>style.visibility</p:attrName>
                                            </p:attrNameLst>
                                          </p:cBhvr>
                                          <p:to>
                                            <p:strVal val="visible"/>
                                          </p:to>
                                        </p:set>
                                        <p:animEffect transition="in" filter="fade">
                                          <p:cBhvr>
                                            <p:cTn id="54" dur="500"/>
                                            <p:tgtEl>
                                              <p:spTgt spid="99"/>
                                            </p:tgtEl>
                                          </p:cBhvr>
                                        </p:animEffect>
                                      </p:childTnLst>
                                    </p:cTn>
                                  </p:par>
                                  <p:par>
                                    <p:cTn id="55" presetID="10" presetClass="entr" presetSubtype="0" fill="hold" grpId="0" nodeType="withEffect">
                                      <p:stCondLst>
                                        <p:cond delay="1000"/>
                                      </p:stCondLst>
                                      <p:childTnLst>
                                        <p:set>
                                          <p:cBhvr>
                                            <p:cTn id="56" dur="1" fill="hold">
                                              <p:stCondLst>
                                                <p:cond delay="0"/>
                                              </p:stCondLst>
                                            </p:cTn>
                                            <p:tgtEl>
                                              <p:spTgt spid="100"/>
                                            </p:tgtEl>
                                            <p:attrNameLst>
                                              <p:attrName>style.visibility</p:attrName>
                                            </p:attrNameLst>
                                          </p:cBhvr>
                                          <p:to>
                                            <p:strVal val="visible"/>
                                          </p:to>
                                        </p:set>
                                        <p:animEffect transition="in" filter="fade">
                                          <p:cBhvr>
                                            <p:cTn id="57" dur="500"/>
                                            <p:tgtEl>
                                              <p:spTgt spid="100"/>
                                            </p:tgtEl>
                                          </p:cBhvr>
                                        </p:animEffect>
                                      </p:childTnLst>
                                    </p:cTn>
                                  </p:par>
                                  <p:par>
                                    <p:cTn id="58" presetID="10" presetClass="entr" presetSubtype="0" fill="hold" grpId="0" nodeType="withEffect">
                                      <p:stCondLst>
                                        <p:cond delay="1000"/>
                                      </p:stCondLst>
                                      <p:childTnLst>
                                        <p:set>
                                          <p:cBhvr>
                                            <p:cTn id="59" dur="1" fill="hold">
                                              <p:stCondLst>
                                                <p:cond delay="0"/>
                                              </p:stCondLst>
                                            </p:cTn>
                                            <p:tgtEl>
                                              <p:spTgt spid="101"/>
                                            </p:tgtEl>
                                            <p:attrNameLst>
                                              <p:attrName>style.visibility</p:attrName>
                                            </p:attrNameLst>
                                          </p:cBhvr>
                                          <p:to>
                                            <p:strVal val="visible"/>
                                          </p:to>
                                        </p:set>
                                        <p:animEffect transition="in" filter="fade">
                                          <p:cBhvr>
                                            <p:cTn id="60" dur="500"/>
                                            <p:tgtEl>
                                              <p:spTgt spid="101"/>
                                            </p:tgtEl>
                                          </p:cBhvr>
                                        </p:animEffect>
                                      </p:childTnLst>
                                    </p:cTn>
                                  </p:par>
                                  <p:par>
                                    <p:cTn id="61" presetID="2" presetClass="entr" presetSubtype="2" fill="hold" grpId="0" nodeType="withEffect">
                                      <p:stCondLst>
                                        <p:cond delay="1000"/>
                                      </p:stCondLst>
                                      <p:childTnLst>
                                        <p:set>
                                          <p:cBhvr>
                                            <p:cTn id="62" dur="1" fill="hold">
                                              <p:stCondLst>
                                                <p:cond delay="0"/>
                                              </p:stCondLst>
                                            </p:cTn>
                                            <p:tgtEl>
                                              <p:spTgt spid="57"/>
                                            </p:tgtEl>
                                            <p:attrNameLst>
                                              <p:attrName>style.visibility</p:attrName>
                                            </p:attrNameLst>
                                          </p:cBhvr>
                                          <p:to>
                                            <p:strVal val="visible"/>
                                          </p:to>
                                        </p:set>
                                        <p:anim calcmode="lin" valueType="num">
                                          <p:cBhvr additive="base">
                                            <p:cTn id="63" dur="500" fill="hold"/>
                                            <p:tgtEl>
                                              <p:spTgt spid="57"/>
                                            </p:tgtEl>
                                            <p:attrNameLst>
                                              <p:attrName>ppt_x</p:attrName>
                                            </p:attrNameLst>
                                          </p:cBhvr>
                                          <p:tavLst>
                                            <p:tav tm="0">
                                              <p:val>
                                                <p:strVal val="1+#ppt_w/2"/>
                                              </p:val>
                                            </p:tav>
                                            <p:tav tm="100000">
                                              <p:val>
                                                <p:strVal val="#ppt_x"/>
                                              </p:val>
                                            </p:tav>
                                          </p:tavLst>
                                        </p:anim>
                                        <p:anim calcmode="lin" valueType="num">
                                          <p:cBhvr additive="base">
                                            <p:cTn id="64" dur="500" fill="hold"/>
                                            <p:tgtEl>
                                              <p:spTgt spid="57"/>
                                            </p:tgtEl>
                                            <p:attrNameLst>
                                              <p:attrName>ppt_y</p:attrName>
                                            </p:attrNameLst>
                                          </p:cBhvr>
                                          <p:tavLst>
                                            <p:tav tm="0">
                                              <p:val>
                                                <p:strVal val="#ppt_y"/>
                                              </p:val>
                                            </p:tav>
                                            <p:tav tm="100000">
                                              <p:val>
                                                <p:strVal val="#ppt_y"/>
                                              </p:val>
                                            </p:tav>
                                          </p:tavLst>
                                        </p:anim>
                                      </p:childTnLst>
                                    </p:cTn>
                                  </p:par>
                                  <p:par>
                                    <p:cTn id="65" presetID="2" presetClass="entr" presetSubtype="2" fill="hold" grpId="0" nodeType="withEffect">
                                      <p:stCondLst>
                                        <p:cond delay="1000"/>
                                      </p:stCondLst>
                                      <p:childTnLst>
                                        <p:set>
                                          <p:cBhvr>
                                            <p:cTn id="66" dur="1" fill="hold">
                                              <p:stCondLst>
                                                <p:cond delay="0"/>
                                              </p:stCondLst>
                                            </p:cTn>
                                            <p:tgtEl>
                                              <p:spTgt spid="56"/>
                                            </p:tgtEl>
                                            <p:attrNameLst>
                                              <p:attrName>style.visibility</p:attrName>
                                            </p:attrNameLst>
                                          </p:cBhvr>
                                          <p:to>
                                            <p:strVal val="visible"/>
                                          </p:to>
                                        </p:set>
                                        <p:anim calcmode="lin" valueType="num">
                                          <p:cBhvr additive="base">
                                            <p:cTn id="67" dur="500" fill="hold"/>
                                            <p:tgtEl>
                                              <p:spTgt spid="56"/>
                                            </p:tgtEl>
                                            <p:attrNameLst>
                                              <p:attrName>ppt_x</p:attrName>
                                            </p:attrNameLst>
                                          </p:cBhvr>
                                          <p:tavLst>
                                            <p:tav tm="0">
                                              <p:val>
                                                <p:strVal val="1+#ppt_w/2"/>
                                              </p:val>
                                            </p:tav>
                                            <p:tav tm="100000">
                                              <p:val>
                                                <p:strVal val="#ppt_x"/>
                                              </p:val>
                                            </p:tav>
                                          </p:tavLst>
                                        </p:anim>
                                        <p:anim calcmode="lin" valueType="num">
                                          <p:cBhvr additive="base">
                                            <p:cTn id="68" dur="500" fill="hold"/>
                                            <p:tgtEl>
                                              <p:spTgt spid="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7" grpId="0"/>
          <p:bldP spid="18" grpId="0" animBg="1"/>
          <p:bldP spid="19" grpId="0" animBg="1"/>
          <p:bldP spid="20" grpId="0" animBg="1"/>
          <p:bldP spid="23" grpId="0" animBg="1"/>
          <p:bldP spid="24" grpId="0" animBg="1"/>
          <p:bldP spid="25" grpId="0" animBg="1"/>
          <p:bldP spid="26" grpId="0" animBg="1"/>
          <p:bldP spid="27" grpId="0" animBg="1"/>
          <p:bldP spid="93" grpId="0"/>
          <p:bldP spid="95" grpId="0"/>
          <p:bldP spid="96" grpId="0"/>
          <p:bldP spid="97" grpId="0"/>
          <p:bldP spid="98" grpId="0"/>
          <p:bldP spid="99" grpId="0"/>
          <p:bldP spid="100" grpId="0"/>
          <p:bldP spid="101" grpId="0"/>
          <p:bldP spid="4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500" fill="hold"/>
                                            <p:tgtEl>
                                              <p:spTgt spid="43"/>
                                            </p:tgtEl>
                                            <p:attrNameLst>
                                              <p:attrName>ppt_x</p:attrName>
                                            </p:attrNameLst>
                                          </p:cBhvr>
                                          <p:tavLst>
                                            <p:tav tm="0">
                                              <p:val>
                                                <p:strVal val="0-#ppt_w/2"/>
                                              </p:val>
                                            </p:tav>
                                            <p:tav tm="100000">
                                              <p:val>
                                                <p:strVal val="#ppt_x"/>
                                              </p:val>
                                            </p:tav>
                                          </p:tavLst>
                                        </p:anim>
                                        <p:anim calcmode="lin" valueType="num">
                                          <p:cBhvr additive="base">
                                            <p:cTn id="8" dur="500" fill="hold"/>
                                            <p:tgtEl>
                                              <p:spTgt spid="43"/>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500"/>
                                      </p:stCondLst>
                                      <p:childTnLst>
                                        <p:set>
                                          <p:cBhvr>
                                            <p:cTn id="10" dur="1" fill="hold">
                                              <p:stCondLst>
                                                <p:cond delay="0"/>
                                              </p:stCondLst>
                                            </p:cTn>
                                            <p:tgtEl>
                                              <p:spTgt spid="42"/>
                                            </p:tgtEl>
                                            <p:attrNameLst>
                                              <p:attrName>style.visibility</p:attrName>
                                            </p:attrNameLst>
                                          </p:cBhvr>
                                          <p:to>
                                            <p:strVal val="visible"/>
                                          </p:to>
                                        </p:set>
                                        <p:anim calcmode="lin" valueType="num">
                                          <p:cBhvr additive="base">
                                            <p:cTn id="11" dur="500" fill="hold"/>
                                            <p:tgtEl>
                                              <p:spTgt spid="42"/>
                                            </p:tgtEl>
                                            <p:attrNameLst>
                                              <p:attrName>ppt_x</p:attrName>
                                            </p:attrNameLst>
                                          </p:cBhvr>
                                          <p:tavLst>
                                            <p:tav tm="0">
                                              <p:val>
                                                <p:strVal val="0-#ppt_w/2"/>
                                              </p:val>
                                            </p:tav>
                                            <p:tav tm="100000">
                                              <p:val>
                                                <p:strVal val="#ppt_x"/>
                                              </p:val>
                                            </p:tav>
                                          </p:tavLst>
                                        </p:anim>
                                        <p:anim calcmode="lin" valueType="num">
                                          <p:cBhvr additive="base">
                                            <p:cTn id="12" dur="500" fill="hold"/>
                                            <p:tgtEl>
                                              <p:spTgt spid="42"/>
                                            </p:tgtEl>
                                            <p:attrNameLst>
                                              <p:attrName>ppt_y</p:attrName>
                                            </p:attrNameLst>
                                          </p:cBhvr>
                                          <p:tavLst>
                                            <p:tav tm="0">
                                              <p:val>
                                                <p:strVal val="#ppt_y"/>
                                              </p:val>
                                            </p:tav>
                                            <p:tav tm="100000">
                                              <p:val>
                                                <p:strVal val="#ppt_y"/>
                                              </p:val>
                                            </p:tav>
                                          </p:tavLst>
                                        </p:anim>
                                      </p:childTnLst>
                                    </p:cTn>
                                  </p:par>
                                  <p:par>
                                    <p:cTn id="13" presetID="10" presetClass="entr" presetSubtype="0" fill="hold" grpId="0" nodeType="withEffect">
                                      <p:stCondLst>
                                        <p:cond delay="100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grpId="0" nodeType="withEffect">
                                      <p:stCondLst>
                                        <p:cond delay="100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grpId="0" nodeType="withEffect">
                                      <p:stCondLst>
                                        <p:cond delay="100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par>
                                    <p:cTn id="22" presetID="10" presetClass="entr" presetSubtype="0" fill="hold" grpId="0" nodeType="withEffect">
                                      <p:stCondLst>
                                        <p:cond delay="1000"/>
                                      </p:stCondLst>
                                      <p:childTnLst>
                                        <p:set>
                                          <p:cBhvr>
                                            <p:cTn id="23" dur="1" fill="hold">
                                              <p:stCondLst>
                                                <p:cond delay="0"/>
                                              </p:stCondLst>
                                            </p:cTn>
                                            <p:tgtEl>
                                              <p:spTgt spid="23"/>
                                            </p:tgtEl>
                                            <p:attrNameLst>
                                              <p:attrName>style.visibility</p:attrName>
                                            </p:attrNameLst>
                                          </p:cBhvr>
                                          <p:to>
                                            <p:strVal val="visible"/>
                                          </p:to>
                                        </p:set>
                                        <p:animEffect transition="in" filter="fade">
                                          <p:cBhvr>
                                            <p:cTn id="24" dur="500"/>
                                            <p:tgtEl>
                                              <p:spTgt spid="23"/>
                                            </p:tgtEl>
                                          </p:cBhvr>
                                        </p:animEffect>
                                      </p:childTnLst>
                                    </p:cTn>
                                  </p:par>
                                  <p:par>
                                    <p:cTn id="25" presetID="10" presetClass="entr" presetSubtype="0" fill="hold" grpId="0" nodeType="withEffect">
                                      <p:stCondLst>
                                        <p:cond delay="100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par>
                                    <p:cTn id="28" presetID="10" presetClass="entr" presetSubtype="0" fill="hold" grpId="0" nodeType="withEffect">
                                      <p:stCondLst>
                                        <p:cond delay="1000"/>
                                      </p:stCondLst>
                                      <p:childTnLst>
                                        <p:set>
                                          <p:cBhvr>
                                            <p:cTn id="29" dur="1" fill="hold">
                                              <p:stCondLst>
                                                <p:cond delay="0"/>
                                              </p:stCondLst>
                                            </p:cTn>
                                            <p:tgtEl>
                                              <p:spTgt spid="25"/>
                                            </p:tgtEl>
                                            <p:attrNameLst>
                                              <p:attrName>style.visibility</p:attrName>
                                            </p:attrNameLst>
                                          </p:cBhvr>
                                          <p:to>
                                            <p:strVal val="visible"/>
                                          </p:to>
                                        </p:set>
                                        <p:animEffect transition="in" filter="fade">
                                          <p:cBhvr>
                                            <p:cTn id="30" dur="500"/>
                                            <p:tgtEl>
                                              <p:spTgt spid="25"/>
                                            </p:tgtEl>
                                          </p:cBhvr>
                                        </p:animEffect>
                                      </p:childTnLst>
                                    </p:cTn>
                                  </p:par>
                                  <p:par>
                                    <p:cTn id="31" presetID="10" presetClass="entr" presetSubtype="0" fill="hold" grpId="0" nodeType="withEffect">
                                      <p:stCondLst>
                                        <p:cond delay="1000"/>
                                      </p:stCondLst>
                                      <p:childTnLst>
                                        <p:set>
                                          <p:cBhvr>
                                            <p:cTn id="32" dur="1" fill="hold">
                                              <p:stCondLst>
                                                <p:cond delay="0"/>
                                              </p:stCondLst>
                                            </p:cTn>
                                            <p:tgtEl>
                                              <p:spTgt spid="26"/>
                                            </p:tgtEl>
                                            <p:attrNameLst>
                                              <p:attrName>style.visibility</p:attrName>
                                            </p:attrNameLst>
                                          </p:cBhvr>
                                          <p:to>
                                            <p:strVal val="visible"/>
                                          </p:to>
                                        </p:set>
                                        <p:animEffect transition="in" filter="fade">
                                          <p:cBhvr>
                                            <p:cTn id="33" dur="500"/>
                                            <p:tgtEl>
                                              <p:spTgt spid="26"/>
                                            </p:tgtEl>
                                          </p:cBhvr>
                                        </p:animEffect>
                                      </p:childTnLst>
                                    </p:cTn>
                                  </p:par>
                                  <p:par>
                                    <p:cTn id="34" presetID="10" presetClass="entr" presetSubtype="0" fill="hold" grpId="0" nodeType="withEffect">
                                      <p:stCondLst>
                                        <p:cond delay="100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500"/>
                                            <p:tgtEl>
                                              <p:spTgt spid="27"/>
                                            </p:tgtEl>
                                          </p:cBhvr>
                                        </p:animEffect>
                                      </p:childTnLst>
                                    </p:cTn>
                                  </p:par>
                                  <p:par>
                                    <p:cTn id="37" presetID="10" presetClass="entr" presetSubtype="0" fill="hold" grpId="0" nodeType="withEffect">
                                      <p:stCondLst>
                                        <p:cond delay="1000"/>
                                      </p:stCondLst>
                                      <p:childTnLst>
                                        <p:set>
                                          <p:cBhvr>
                                            <p:cTn id="38" dur="1" fill="hold">
                                              <p:stCondLst>
                                                <p:cond delay="0"/>
                                              </p:stCondLst>
                                            </p:cTn>
                                            <p:tgtEl>
                                              <p:spTgt spid="93"/>
                                            </p:tgtEl>
                                            <p:attrNameLst>
                                              <p:attrName>style.visibility</p:attrName>
                                            </p:attrNameLst>
                                          </p:cBhvr>
                                          <p:to>
                                            <p:strVal val="visible"/>
                                          </p:to>
                                        </p:set>
                                        <p:animEffect transition="in" filter="fade">
                                          <p:cBhvr>
                                            <p:cTn id="39" dur="500"/>
                                            <p:tgtEl>
                                              <p:spTgt spid="93"/>
                                            </p:tgtEl>
                                          </p:cBhvr>
                                        </p:animEffect>
                                      </p:childTnLst>
                                    </p:cTn>
                                  </p:par>
                                  <p:par>
                                    <p:cTn id="40" presetID="10" presetClass="entr" presetSubtype="0" fill="hold" grpId="0" nodeType="withEffect">
                                      <p:stCondLst>
                                        <p:cond delay="1000"/>
                                      </p:stCondLst>
                                      <p:childTnLst>
                                        <p:set>
                                          <p:cBhvr>
                                            <p:cTn id="41" dur="1" fill="hold">
                                              <p:stCondLst>
                                                <p:cond delay="0"/>
                                              </p:stCondLst>
                                            </p:cTn>
                                            <p:tgtEl>
                                              <p:spTgt spid="95"/>
                                            </p:tgtEl>
                                            <p:attrNameLst>
                                              <p:attrName>style.visibility</p:attrName>
                                            </p:attrNameLst>
                                          </p:cBhvr>
                                          <p:to>
                                            <p:strVal val="visible"/>
                                          </p:to>
                                        </p:set>
                                        <p:animEffect transition="in" filter="fade">
                                          <p:cBhvr>
                                            <p:cTn id="42" dur="500"/>
                                            <p:tgtEl>
                                              <p:spTgt spid="95"/>
                                            </p:tgtEl>
                                          </p:cBhvr>
                                        </p:animEffect>
                                      </p:childTnLst>
                                    </p:cTn>
                                  </p:par>
                                  <p:par>
                                    <p:cTn id="43" presetID="10" presetClass="entr" presetSubtype="0" fill="hold" grpId="0" nodeType="withEffect">
                                      <p:stCondLst>
                                        <p:cond delay="1000"/>
                                      </p:stCondLst>
                                      <p:childTnLst>
                                        <p:set>
                                          <p:cBhvr>
                                            <p:cTn id="44" dur="1" fill="hold">
                                              <p:stCondLst>
                                                <p:cond delay="0"/>
                                              </p:stCondLst>
                                            </p:cTn>
                                            <p:tgtEl>
                                              <p:spTgt spid="96"/>
                                            </p:tgtEl>
                                            <p:attrNameLst>
                                              <p:attrName>style.visibility</p:attrName>
                                            </p:attrNameLst>
                                          </p:cBhvr>
                                          <p:to>
                                            <p:strVal val="visible"/>
                                          </p:to>
                                        </p:set>
                                        <p:animEffect transition="in" filter="fade">
                                          <p:cBhvr>
                                            <p:cTn id="45" dur="500"/>
                                            <p:tgtEl>
                                              <p:spTgt spid="96"/>
                                            </p:tgtEl>
                                          </p:cBhvr>
                                        </p:animEffect>
                                      </p:childTnLst>
                                    </p:cTn>
                                  </p:par>
                                  <p:par>
                                    <p:cTn id="46" presetID="10" presetClass="entr" presetSubtype="0" fill="hold" grpId="0" nodeType="withEffect">
                                      <p:stCondLst>
                                        <p:cond delay="1000"/>
                                      </p:stCondLst>
                                      <p:childTnLst>
                                        <p:set>
                                          <p:cBhvr>
                                            <p:cTn id="47" dur="1" fill="hold">
                                              <p:stCondLst>
                                                <p:cond delay="0"/>
                                              </p:stCondLst>
                                            </p:cTn>
                                            <p:tgtEl>
                                              <p:spTgt spid="97"/>
                                            </p:tgtEl>
                                            <p:attrNameLst>
                                              <p:attrName>style.visibility</p:attrName>
                                            </p:attrNameLst>
                                          </p:cBhvr>
                                          <p:to>
                                            <p:strVal val="visible"/>
                                          </p:to>
                                        </p:set>
                                        <p:animEffect transition="in" filter="fade">
                                          <p:cBhvr>
                                            <p:cTn id="48" dur="500"/>
                                            <p:tgtEl>
                                              <p:spTgt spid="97"/>
                                            </p:tgtEl>
                                          </p:cBhvr>
                                        </p:animEffect>
                                      </p:childTnLst>
                                    </p:cTn>
                                  </p:par>
                                  <p:par>
                                    <p:cTn id="49" presetID="10" presetClass="entr" presetSubtype="0" fill="hold" grpId="0" nodeType="withEffect">
                                      <p:stCondLst>
                                        <p:cond delay="1000"/>
                                      </p:stCondLst>
                                      <p:childTnLst>
                                        <p:set>
                                          <p:cBhvr>
                                            <p:cTn id="50" dur="1" fill="hold">
                                              <p:stCondLst>
                                                <p:cond delay="0"/>
                                              </p:stCondLst>
                                            </p:cTn>
                                            <p:tgtEl>
                                              <p:spTgt spid="98"/>
                                            </p:tgtEl>
                                            <p:attrNameLst>
                                              <p:attrName>style.visibility</p:attrName>
                                            </p:attrNameLst>
                                          </p:cBhvr>
                                          <p:to>
                                            <p:strVal val="visible"/>
                                          </p:to>
                                        </p:set>
                                        <p:animEffect transition="in" filter="fade">
                                          <p:cBhvr>
                                            <p:cTn id="51" dur="500"/>
                                            <p:tgtEl>
                                              <p:spTgt spid="98"/>
                                            </p:tgtEl>
                                          </p:cBhvr>
                                        </p:animEffect>
                                      </p:childTnLst>
                                    </p:cTn>
                                  </p:par>
                                  <p:par>
                                    <p:cTn id="52" presetID="10" presetClass="entr" presetSubtype="0" fill="hold" grpId="0" nodeType="withEffect">
                                      <p:stCondLst>
                                        <p:cond delay="1000"/>
                                      </p:stCondLst>
                                      <p:childTnLst>
                                        <p:set>
                                          <p:cBhvr>
                                            <p:cTn id="53" dur="1" fill="hold">
                                              <p:stCondLst>
                                                <p:cond delay="0"/>
                                              </p:stCondLst>
                                            </p:cTn>
                                            <p:tgtEl>
                                              <p:spTgt spid="99"/>
                                            </p:tgtEl>
                                            <p:attrNameLst>
                                              <p:attrName>style.visibility</p:attrName>
                                            </p:attrNameLst>
                                          </p:cBhvr>
                                          <p:to>
                                            <p:strVal val="visible"/>
                                          </p:to>
                                        </p:set>
                                        <p:animEffect transition="in" filter="fade">
                                          <p:cBhvr>
                                            <p:cTn id="54" dur="500"/>
                                            <p:tgtEl>
                                              <p:spTgt spid="99"/>
                                            </p:tgtEl>
                                          </p:cBhvr>
                                        </p:animEffect>
                                      </p:childTnLst>
                                    </p:cTn>
                                  </p:par>
                                  <p:par>
                                    <p:cTn id="55" presetID="10" presetClass="entr" presetSubtype="0" fill="hold" grpId="0" nodeType="withEffect">
                                      <p:stCondLst>
                                        <p:cond delay="1000"/>
                                      </p:stCondLst>
                                      <p:childTnLst>
                                        <p:set>
                                          <p:cBhvr>
                                            <p:cTn id="56" dur="1" fill="hold">
                                              <p:stCondLst>
                                                <p:cond delay="0"/>
                                              </p:stCondLst>
                                            </p:cTn>
                                            <p:tgtEl>
                                              <p:spTgt spid="100"/>
                                            </p:tgtEl>
                                            <p:attrNameLst>
                                              <p:attrName>style.visibility</p:attrName>
                                            </p:attrNameLst>
                                          </p:cBhvr>
                                          <p:to>
                                            <p:strVal val="visible"/>
                                          </p:to>
                                        </p:set>
                                        <p:animEffect transition="in" filter="fade">
                                          <p:cBhvr>
                                            <p:cTn id="57" dur="500"/>
                                            <p:tgtEl>
                                              <p:spTgt spid="100"/>
                                            </p:tgtEl>
                                          </p:cBhvr>
                                        </p:animEffect>
                                      </p:childTnLst>
                                    </p:cTn>
                                  </p:par>
                                  <p:par>
                                    <p:cTn id="58" presetID="10" presetClass="entr" presetSubtype="0" fill="hold" grpId="0" nodeType="withEffect">
                                      <p:stCondLst>
                                        <p:cond delay="1000"/>
                                      </p:stCondLst>
                                      <p:childTnLst>
                                        <p:set>
                                          <p:cBhvr>
                                            <p:cTn id="59" dur="1" fill="hold">
                                              <p:stCondLst>
                                                <p:cond delay="0"/>
                                              </p:stCondLst>
                                            </p:cTn>
                                            <p:tgtEl>
                                              <p:spTgt spid="101"/>
                                            </p:tgtEl>
                                            <p:attrNameLst>
                                              <p:attrName>style.visibility</p:attrName>
                                            </p:attrNameLst>
                                          </p:cBhvr>
                                          <p:to>
                                            <p:strVal val="visible"/>
                                          </p:to>
                                        </p:set>
                                        <p:animEffect transition="in" filter="fade">
                                          <p:cBhvr>
                                            <p:cTn id="60" dur="500"/>
                                            <p:tgtEl>
                                              <p:spTgt spid="101"/>
                                            </p:tgtEl>
                                          </p:cBhvr>
                                        </p:animEffect>
                                      </p:childTnLst>
                                    </p:cTn>
                                  </p:par>
                                  <p:par>
                                    <p:cTn id="61" presetID="2" presetClass="entr" presetSubtype="2" fill="hold" grpId="0" nodeType="withEffect">
                                      <p:stCondLst>
                                        <p:cond delay="1000"/>
                                      </p:stCondLst>
                                      <p:childTnLst>
                                        <p:set>
                                          <p:cBhvr>
                                            <p:cTn id="62" dur="1" fill="hold">
                                              <p:stCondLst>
                                                <p:cond delay="0"/>
                                              </p:stCondLst>
                                            </p:cTn>
                                            <p:tgtEl>
                                              <p:spTgt spid="57"/>
                                            </p:tgtEl>
                                            <p:attrNameLst>
                                              <p:attrName>style.visibility</p:attrName>
                                            </p:attrNameLst>
                                          </p:cBhvr>
                                          <p:to>
                                            <p:strVal val="visible"/>
                                          </p:to>
                                        </p:set>
                                        <p:anim calcmode="lin" valueType="num">
                                          <p:cBhvr additive="base">
                                            <p:cTn id="63" dur="500" fill="hold"/>
                                            <p:tgtEl>
                                              <p:spTgt spid="57"/>
                                            </p:tgtEl>
                                            <p:attrNameLst>
                                              <p:attrName>ppt_x</p:attrName>
                                            </p:attrNameLst>
                                          </p:cBhvr>
                                          <p:tavLst>
                                            <p:tav tm="0">
                                              <p:val>
                                                <p:strVal val="1+#ppt_w/2"/>
                                              </p:val>
                                            </p:tav>
                                            <p:tav tm="100000">
                                              <p:val>
                                                <p:strVal val="#ppt_x"/>
                                              </p:val>
                                            </p:tav>
                                          </p:tavLst>
                                        </p:anim>
                                        <p:anim calcmode="lin" valueType="num">
                                          <p:cBhvr additive="base">
                                            <p:cTn id="64" dur="500" fill="hold"/>
                                            <p:tgtEl>
                                              <p:spTgt spid="57"/>
                                            </p:tgtEl>
                                            <p:attrNameLst>
                                              <p:attrName>ppt_y</p:attrName>
                                            </p:attrNameLst>
                                          </p:cBhvr>
                                          <p:tavLst>
                                            <p:tav tm="0">
                                              <p:val>
                                                <p:strVal val="#ppt_y"/>
                                              </p:val>
                                            </p:tav>
                                            <p:tav tm="100000">
                                              <p:val>
                                                <p:strVal val="#ppt_y"/>
                                              </p:val>
                                            </p:tav>
                                          </p:tavLst>
                                        </p:anim>
                                      </p:childTnLst>
                                    </p:cTn>
                                  </p:par>
                                  <p:par>
                                    <p:cTn id="65" presetID="2" presetClass="entr" presetSubtype="2" fill="hold" grpId="0" nodeType="withEffect">
                                      <p:stCondLst>
                                        <p:cond delay="1000"/>
                                      </p:stCondLst>
                                      <p:childTnLst>
                                        <p:set>
                                          <p:cBhvr>
                                            <p:cTn id="66" dur="1" fill="hold">
                                              <p:stCondLst>
                                                <p:cond delay="0"/>
                                              </p:stCondLst>
                                            </p:cTn>
                                            <p:tgtEl>
                                              <p:spTgt spid="56"/>
                                            </p:tgtEl>
                                            <p:attrNameLst>
                                              <p:attrName>style.visibility</p:attrName>
                                            </p:attrNameLst>
                                          </p:cBhvr>
                                          <p:to>
                                            <p:strVal val="visible"/>
                                          </p:to>
                                        </p:set>
                                        <p:anim calcmode="lin" valueType="num">
                                          <p:cBhvr additive="base">
                                            <p:cTn id="67" dur="500" fill="hold"/>
                                            <p:tgtEl>
                                              <p:spTgt spid="56"/>
                                            </p:tgtEl>
                                            <p:attrNameLst>
                                              <p:attrName>ppt_x</p:attrName>
                                            </p:attrNameLst>
                                          </p:cBhvr>
                                          <p:tavLst>
                                            <p:tav tm="0">
                                              <p:val>
                                                <p:strVal val="1+#ppt_w/2"/>
                                              </p:val>
                                            </p:tav>
                                            <p:tav tm="100000">
                                              <p:val>
                                                <p:strVal val="#ppt_x"/>
                                              </p:val>
                                            </p:tav>
                                          </p:tavLst>
                                        </p:anim>
                                        <p:anim calcmode="lin" valueType="num">
                                          <p:cBhvr additive="base">
                                            <p:cTn id="68" dur="500" fill="hold"/>
                                            <p:tgtEl>
                                              <p:spTgt spid="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7" grpId="0"/>
          <p:bldP spid="18" grpId="0" animBg="1"/>
          <p:bldP spid="19" grpId="0" animBg="1"/>
          <p:bldP spid="20" grpId="0" animBg="1"/>
          <p:bldP spid="23" grpId="0" animBg="1"/>
          <p:bldP spid="24" grpId="0" animBg="1"/>
          <p:bldP spid="25" grpId="0" animBg="1"/>
          <p:bldP spid="26" grpId="0" animBg="1"/>
          <p:bldP spid="27" grpId="0" animBg="1"/>
          <p:bldP spid="93" grpId="0"/>
          <p:bldP spid="95" grpId="0"/>
          <p:bldP spid="96" grpId="0"/>
          <p:bldP spid="97" grpId="0"/>
          <p:bldP spid="98" grpId="0"/>
          <p:bldP spid="99" grpId="0"/>
          <p:bldP spid="100" grpId="0"/>
          <p:bldP spid="101" grpId="0"/>
          <p:bldP spid="43"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10" name="Google Shape;310;p20"/>
          <p:cNvSpPr/>
          <p:nvPr/>
        </p:nvSpPr>
        <p:spPr>
          <a:xfrm>
            <a:off x="5175250" y="4410075"/>
            <a:ext cx="503237" cy="508000"/>
          </a:xfrm>
          <a:prstGeom prst="ellipse">
            <a:avLst/>
          </a:prstGeom>
          <a:solidFill>
            <a:srgbClr val="636363"/>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311" name="Google Shape;311;p20"/>
          <p:cNvSpPr/>
          <p:nvPr/>
        </p:nvSpPr>
        <p:spPr>
          <a:xfrm>
            <a:off x="5175250" y="1931987"/>
            <a:ext cx="503237" cy="508000"/>
          </a:xfrm>
          <a:prstGeom prst="ellipse">
            <a:avLst/>
          </a:prstGeom>
          <a:solidFill>
            <a:srgbClr val="35CAE6"/>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312" name="Google Shape;312;p20"/>
          <p:cNvSpPr/>
          <p:nvPr/>
        </p:nvSpPr>
        <p:spPr>
          <a:xfrm>
            <a:off x="6413500" y="5649912"/>
            <a:ext cx="503237" cy="508000"/>
          </a:xfrm>
          <a:prstGeom prst="ellipse">
            <a:avLst/>
          </a:prstGeom>
          <a:solidFill>
            <a:srgbClr val="F25F1E"/>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313" name="Google Shape;313;p20"/>
          <p:cNvSpPr/>
          <p:nvPr/>
        </p:nvSpPr>
        <p:spPr>
          <a:xfrm>
            <a:off x="6413500" y="3171825"/>
            <a:ext cx="503237" cy="508000"/>
          </a:xfrm>
          <a:prstGeom prst="ellipse">
            <a:avLst/>
          </a:prstGeom>
          <a:solidFill>
            <a:srgbClr val="D5D9D3"/>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314" name="Google Shape;314;p20"/>
          <p:cNvSpPr/>
          <p:nvPr/>
        </p:nvSpPr>
        <p:spPr>
          <a:xfrm>
            <a:off x="6413500" y="693737"/>
            <a:ext cx="503237" cy="506412"/>
          </a:xfrm>
          <a:prstGeom prst="ellipse">
            <a:avLst/>
          </a:prstGeom>
          <a:solidFill>
            <a:srgbClr val="7E6762"/>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cxnSp>
        <p:nvCxnSpPr>
          <p:cNvPr id="315" name="Google Shape;315;p20"/>
          <p:cNvCxnSpPr/>
          <p:nvPr/>
        </p:nvCxnSpPr>
        <p:spPr>
          <a:xfrm rot="10800000">
            <a:off x="5705475" y="4946650"/>
            <a:ext cx="663575" cy="695325"/>
          </a:xfrm>
          <a:prstGeom prst="straightConnector1">
            <a:avLst/>
          </a:prstGeom>
          <a:noFill/>
          <a:ln w="20625" cap="flat" cmpd="sng">
            <a:solidFill>
              <a:srgbClr val="6D6E71"/>
            </a:solidFill>
            <a:prstDash val="solid"/>
            <a:miter lim="800000"/>
            <a:headEnd type="none" w="med" len="med"/>
            <a:tailEnd type="none" w="med" len="med"/>
          </a:ln>
        </p:spPr>
      </p:cxnSp>
      <p:cxnSp>
        <p:nvCxnSpPr>
          <p:cNvPr id="316" name="Google Shape;316;p20"/>
          <p:cNvCxnSpPr/>
          <p:nvPr/>
        </p:nvCxnSpPr>
        <p:spPr>
          <a:xfrm rot="10800000">
            <a:off x="5710237" y="2476500"/>
            <a:ext cx="658812" cy="682625"/>
          </a:xfrm>
          <a:prstGeom prst="straightConnector1">
            <a:avLst/>
          </a:prstGeom>
          <a:noFill/>
          <a:ln w="20625" cap="flat" cmpd="sng">
            <a:solidFill>
              <a:srgbClr val="6D6E71"/>
            </a:solidFill>
            <a:prstDash val="solid"/>
            <a:miter lim="800000"/>
            <a:headEnd type="none" w="med" len="med"/>
            <a:tailEnd type="none" w="med" len="med"/>
          </a:ln>
        </p:spPr>
      </p:cxnSp>
      <p:cxnSp>
        <p:nvCxnSpPr>
          <p:cNvPr id="317" name="Google Shape;317;p20"/>
          <p:cNvCxnSpPr/>
          <p:nvPr/>
        </p:nvCxnSpPr>
        <p:spPr>
          <a:xfrm rot="10800000" flipH="1">
            <a:off x="5702300" y="1212850"/>
            <a:ext cx="666750" cy="684212"/>
          </a:xfrm>
          <a:prstGeom prst="straightConnector1">
            <a:avLst/>
          </a:prstGeom>
          <a:noFill/>
          <a:ln w="20625" cap="flat" cmpd="sng">
            <a:solidFill>
              <a:srgbClr val="6D6E71"/>
            </a:solidFill>
            <a:prstDash val="solid"/>
            <a:miter lim="800000"/>
            <a:headEnd type="none" w="med" len="med"/>
            <a:tailEnd type="none" w="med" len="med"/>
          </a:ln>
        </p:spPr>
      </p:cxnSp>
      <p:cxnSp>
        <p:nvCxnSpPr>
          <p:cNvPr id="318" name="Google Shape;318;p20"/>
          <p:cNvCxnSpPr/>
          <p:nvPr/>
        </p:nvCxnSpPr>
        <p:spPr>
          <a:xfrm rot="10800000" flipH="1">
            <a:off x="5702300" y="3690937"/>
            <a:ext cx="666750" cy="684212"/>
          </a:xfrm>
          <a:prstGeom prst="straightConnector1">
            <a:avLst/>
          </a:prstGeom>
          <a:noFill/>
          <a:ln w="20625" cap="flat" cmpd="sng">
            <a:solidFill>
              <a:srgbClr val="6D6E71"/>
            </a:solidFill>
            <a:prstDash val="solid"/>
            <a:miter lim="800000"/>
            <a:headEnd type="none" w="med" len="med"/>
            <a:tailEnd type="none" w="med" len="med"/>
          </a:ln>
        </p:spPr>
      </p:cxnSp>
      <p:grpSp>
        <p:nvGrpSpPr>
          <p:cNvPr id="2" name="Группа 1">
            <a:extLst>
              <a:ext uri="{FF2B5EF4-FFF2-40B4-BE49-F238E27FC236}">
                <a16:creationId xmlns:a16="http://schemas.microsoft.com/office/drawing/2014/main" id="{E6F5547F-D82A-C844-8164-6434ACECF388}"/>
              </a:ext>
            </a:extLst>
          </p:cNvPr>
          <p:cNvGrpSpPr/>
          <p:nvPr/>
        </p:nvGrpSpPr>
        <p:grpSpPr>
          <a:xfrm>
            <a:off x="7989887" y="609600"/>
            <a:ext cx="3108325" cy="1017587"/>
            <a:chOff x="7989887" y="609600"/>
            <a:chExt cx="3108325" cy="1017587"/>
          </a:xfrm>
        </p:grpSpPr>
        <p:sp>
          <p:nvSpPr>
            <p:cNvPr id="309" name="Google Shape;309;p20"/>
            <p:cNvSpPr txBox="1"/>
            <p:nvPr/>
          </p:nvSpPr>
          <p:spPr>
            <a:xfrm>
              <a:off x="7989887" y="935037"/>
              <a:ext cx="1866900" cy="6921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300"/>
                <a:buFont typeface="Open Sans"/>
                <a:buNone/>
                <a:tabLst/>
                <a:defRPr/>
              </a:pPr>
              <a:r>
                <a:rPr kumimoji="0" lang="en-US" sz="1300" b="0" i="0" u="none" strike="noStrike" kern="0" cap="none" spc="0" normalizeH="0" baseline="0" noProof="0" dirty="0">
                  <a:ln>
                    <a:noFill/>
                  </a:ln>
                  <a:solidFill>
                    <a:srgbClr val="000000"/>
                  </a:solidFill>
                  <a:effectLst/>
                  <a:uLnTx/>
                  <a:uFillTx/>
                  <a:latin typeface="Open Sans"/>
                  <a:ea typeface="Open Sans"/>
                  <a:cs typeface="Open Sans"/>
                  <a:sym typeface="Open Sans"/>
                </a:rPr>
                <a:t>Lorem ipsum dolor sit </a:t>
              </a:r>
              <a:r>
                <a:rPr kumimoji="0" lang="en-US" sz="1300" b="0" i="0" u="none" strike="noStrike" kern="0" cap="none" spc="0" normalizeH="0" baseline="0" noProof="0" dirty="0" err="1">
                  <a:ln>
                    <a:noFill/>
                  </a:ln>
                  <a:solidFill>
                    <a:srgbClr val="000000"/>
                  </a:solidFill>
                  <a:effectLst/>
                  <a:uLnTx/>
                  <a:uFillTx/>
                  <a:latin typeface="Open Sans"/>
                  <a:ea typeface="Open Sans"/>
                  <a:cs typeface="Open Sans"/>
                  <a:sym typeface="Open Sans"/>
                </a:rPr>
                <a:t>amet</a:t>
              </a:r>
              <a:r>
                <a:rPr kumimoji="0" lang="en-US" sz="1300" b="0" i="0" u="none" strike="noStrike" kern="0" cap="none" spc="0" normalizeH="0" baseline="0" noProof="0" dirty="0">
                  <a:ln>
                    <a:noFill/>
                  </a:ln>
                  <a:solidFill>
                    <a:srgbClr val="000000"/>
                  </a:solidFill>
                  <a:effectLst/>
                  <a:uLnTx/>
                  <a:uFillTx/>
                  <a:latin typeface="Open Sans"/>
                  <a:ea typeface="Open Sans"/>
                  <a:cs typeface="Open Sans"/>
                  <a:sym typeface="Open Sans"/>
                </a:rPr>
                <a:t>, </a:t>
              </a:r>
              <a:r>
                <a:rPr kumimoji="0" lang="en-US" sz="1300" b="0" i="0" u="none" strike="noStrike" kern="0" cap="none" spc="0" normalizeH="0" baseline="0" noProof="0" dirty="0" err="1">
                  <a:ln>
                    <a:noFill/>
                  </a:ln>
                  <a:solidFill>
                    <a:srgbClr val="000000"/>
                  </a:solidFill>
                  <a:effectLst/>
                  <a:uLnTx/>
                  <a:uFillTx/>
                  <a:latin typeface="Open Sans"/>
                  <a:ea typeface="Open Sans"/>
                  <a:cs typeface="Open Sans"/>
                  <a:sym typeface="Open Sans"/>
                </a:rPr>
                <a:t>consetur</a:t>
              </a:r>
              <a:r>
                <a:rPr kumimoji="0" lang="en-US" sz="1300" b="0" i="0" u="none" strike="noStrike" kern="0" cap="none" spc="0" normalizeH="0" baseline="0" noProof="0" dirty="0">
                  <a:ln>
                    <a:noFill/>
                  </a:ln>
                  <a:solidFill>
                    <a:srgbClr val="000000"/>
                  </a:solidFill>
                  <a:effectLst/>
                  <a:uLnTx/>
                  <a:uFillTx/>
                  <a:latin typeface="Open Sans"/>
                  <a:ea typeface="Open Sans"/>
                  <a:cs typeface="Open Sans"/>
                  <a:sym typeface="Open Sans"/>
                </a:rPr>
                <a:t> </a:t>
              </a:r>
              <a:r>
                <a:rPr kumimoji="0" lang="en-US" sz="1300" b="0" i="0" u="none" strike="noStrike" kern="0" cap="none" spc="0" normalizeH="0" baseline="0" noProof="0" dirty="0" err="1">
                  <a:ln>
                    <a:noFill/>
                  </a:ln>
                  <a:solidFill>
                    <a:srgbClr val="000000"/>
                  </a:solidFill>
                  <a:effectLst/>
                  <a:uLnTx/>
                  <a:uFillTx/>
                  <a:latin typeface="Open Sans"/>
                  <a:ea typeface="Open Sans"/>
                  <a:cs typeface="Open Sans"/>
                  <a:sym typeface="Open Sans"/>
                </a:rPr>
                <a:t>adipin</a:t>
              </a:r>
              <a:r>
                <a:rPr kumimoji="0" lang="en-US" sz="1300" b="0" i="0" u="none" strike="noStrike" kern="0" cap="none" spc="0" normalizeH="0" baseline="0" noProof="0" dirty="0">
                  <a:ln>
                    <a:noFill/>
                  </a:ln>
                  <a:solidFill>
                    <a:srgbClr val="000000"/>
                  </a:solidFill>
                  <a:effectLst/>
                  <a:uLnTx/>
                  <a:uFillTx/>
                  <a:latin typeface="Open Sans"/>
                  <a:ea typeface="Open Sans"/>
                  <a:cs typeface="Open Sans"/>
                  <a:sym typeface="Open Sans"/>
                </a:rPr>
                <a:t> </a:t>
              </a:r>
              <a:r>
                <a:rPr kumimoji="0" lang="en-US" sz="1300" b="0" i="0" u="none" strike="noStrike" kern="0" cap="none" spc="0" normalizeH="0" baseline="0" noProof="0" dirty="0" err="1">
                  <a:ln>
                    <a:noFill/>
                  </a:ln>
                  <a:solidFill>
                    <a:srgbClr val="000000"/>
                  </a:solidFill>
                  <a:effectLst/>
                  <a:uLnTx/>
                  <a:uFillTx/>
                  <a:latin typeface="Open Sans"/>
                  <a:ea typeface="Open Sans"/>
                  <a:cs typeface="Open Sans"/>
                  <a:sym typeface="Open Sans"/>
                </a:rPr>
                <a:t>nnscing</a:t>
              </a:r>
              <a:r>
                <a:rPr kumimoji="0" lang="en-US" sz="1300" b="0" i="0" u="none" strike="noStrike" kern="0" cap="none" spc="0" normalizeH="0" baseline="0" noProof="0" dirty="0">
                  <a:ln>
                    <a:noFill/>
                  </a:ln>
                  <a:solidFill>
                    <a:srgbClr val="000000"/>
                  </a:solidFill>
                  <a:effectLst/>
                  <a:uLnTx/>
                  <a:uFillTx/>
                  <a:latin typeface="Open Sans"/>
                  <a:ea typeface="Open Sans"/>
                  <a:cs typeface="Open Sans"/>
                  <a:sym typeface="Open Sans"/>
                </a:rPr>
                <a:t> </a:t>
              </a:r>
              <a:r>
                <a:rPr kumimoji="0" lang="en-US" sz="1300" b="0" i="0" u="none" strike="noStrike" kern="0" cap="none" spc="0" normalizeH="0" baseline="0" noProof="0" dirty="0" err="1">
                  <a:ln>
                    <a:noFill/>
                  </a:ln>
                  <a:solidFill>
                    <a:srgbClr val="000000"/>
                  </a:solidFill>
                  <a:effectLst/>
                  <a:uLnTx/>
                  <a:uFillTx/>
                  <a:latin typeface="Open Sans"/>
                  <a:ea typeface="Open Sans"/>
                  <a:cs typeface="Open Sans"/>
                  <a:sym typeface="Open Sans"/>
                </a:rPr>
                <a:t>elit</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21" name="Google Shape;321;p20"/>
            <p:cNvSpPr txBox="1"/>
            <p:nvPr/>
          </p:nvSpPr>
          <p:spPr>
            <a:xfrm>
              <a:off x="8074025" y="609600"/>
              <a:ext cx="1085850" cy="44450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7E6762"/>
                </a:buClr>
                <a:buSzPts val="2000"/>
                <a:buFont typeface="Open Sans SemiBold"/>
                <a:buNone/>
                <a:tabLst/>
                <a:defRPr/>
              </a:pPr>
              <a:r>
                <a:rPr kumimoji="0" lang="en-US" sz="2000" b="1" i="0" u="none" strike="noStrike" kern="0" cap="none" spc="0" normalizeH="0" baseline="0" noProof="0">
                  <a:ln>
                    <a:noFill/>
                  </a:ln>
                  <a:solidFill>
                    <a:srgbClr val="7E6762"/>
                  </a:solidFill>
                  <a:effectLst/>
                  <a:uLnTx/>
                  <a:uFillTx/>
                  <a:latin typeface="Open Sans SemiBold"/>
                  <a:ea typeface="Open Sans SemiBold"/>
                  <a:cs typeface="Open Sans SemiBold"/>
                  <a:sym typeface="Open Sans SemiBold"/>
                </a:rPr>
                <a:t>TITLE A</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5" name="Google Shape;325;p20"/>
            <p:cNvSpPr/>
            <p:nvPr/>
          </p:nvSpPr>
          <p:spPr>
            <a:xfrm>
              <a:off x="10358437" y="873125"/>
              <a:ext cx="739775" cy="619125"/>
            </a:xfrm>
            <a:custGeom>
              <a:avLst/>
              <a:gdLst/>
              <a:ahLst/>
              <a:cxnLst/>
              <a:rect l="l" t="t" r="r" b="b"/>
              <a:pathLst>
                <a:path w="185" h="155" extrusionOk="0">
                  <a:moveTo>
                    <a:pt x="25" y="126"/>
                  </a:moveTo>
                  <a:cubicBezTo>
                    <a:pt x="25" y="85"/>
                    <a:pt x="25" y="85"/>
                    <a:pt x="25" y="85"/>
                  </a:cubicBezTo>
                  <a:cubicBezTo>
                    <a:pt x="25" y="81"/>
                    <a:pt x="27" y="79"/>
                    <a:pt x="31" y="79"/>
                  </a:cubicBezTo>
                  <a:cubicBezTo>
                    <a:pt x="41" y="79"/>
                    <a:pt x="41" y="79"/>
                    <a:pt x="41" y="79"/>
                  </a:cubicBezTo>
                  <a:cubicBezTo>
                    <a:pt x="44" y="79"/>
                    <a:pt x="47" y="81"/>
                    <a:pt x="47" y="85"/>
                  </a:cubicBezTo>
                  <a:cubicBezTo>
                    <a:pt x="47" y="126"/>
                    <a:pt x="47" y="126"/>
                    <a:pt x="47" y="126"/>
                  </a:cubicBezTo>
                  <a:cubicBezTo>
                    <a:pt x="47" y="130"/>
                    <a:pt x="44" y="132"/>
                    <a:pt x="41" y="132"/>
                  </a:cubicBezTo>
                  <a:cubicBezTo>
                    <a:pt x="31" y="132"/>
                    <a:pt x="31" y="132"/>
                    <a:pt x="31" y="132"/>
                  </a:cubicBezTo>
                  <a:cubicBezTo>
                    <a:pt x="27" y="132"/>
                    <a:pt x="25" y="130"/>
                    <a:pt x="25" y="126"/>
                  </a:cubicBezTo>
                  <a:close/>
                  <a:moveTo>
                    <a:pt x="68" y="64"/>
                  </a:moveTo>
                  <a:cubicBezTo>
                    <a:pt x="64" y="64"/>
                    <a:pt x="62" y="66"/>
                    <a:pt x="62" y="70"/>
                  </a:cubicBezTo>
                  <a:cubicBezTo>
                    <a:pt x="62" y="126"/>
                    <a:pt x="62" y="126"/>
                    <a:pt x="62" y="126"/>
                  </a:cubicBezTo>
                  <a:cubicBezTo>
                    <a:pt x="62" y="130"/>
                    <a:pt x="64" y="132"/>
                    <a:pt x="68" y="132"/>
                  </a:cubicBezTo>
                  <a:cubicBezTo>
                    <a:pt x="78" y="132"/>
                    <a:pt x="78" y="132"/>
                    <a:pt x="78" y="132"/>
                  </a:cubicBezTo>
                  <a:cubicBezTo>
                    <a:pt x="81" y="132"/>
                    <a:pt x="84" y="130"/>
                    <a:pt x="84" y="126"/>
                  </a:cubicBezTo>
                  <a:cubicBezTo>
                    <a:pt x="84" y="70"/>
                    <a:pt x="84" y="70"/>
                    <a:pt x="84" y="70"/>
                  </a:cubicBezTo>
                  <a:cubicBezTo>
                    <a:pt x="84" y="66"/>
                    <a:pt x="81" y="64"/>
                    <a:pt x="78" y="64"/>
                  </a:cubicBezTo>
                  <a:lnTo>
                    <a:pt x="68" y="64"/>
                  </a:lnTo>
                  <a:close/>
                  <a:moveTo>
                    <a:pt x="105" y="51"/>
                  </a:moveTo>
                  <a:cubicBezTo>
                    <a:pt x="101" y="51"/>
                    <a:pt x="99" y="54"/>
                    <a:pt x="99" y="57"/>
                  </a:cubicBezTo>
                  <a:cubicBezTo>
                    <a:pt x="99" y="126"/>
                    <a:pt x="99" y="126"/>
                    <a:pt x="99" y="126"/>
                  </a:cubicBezTo>
                  <a:cubicBezTo>
                    <a:pt x="99" y="130"/>
                    <a:pt x="101" y="132"/>
                    <a:pt x="105" y="132"/>
                  </a:cubicBezTo>
                  <a:cubicBezTo>
                    <a:pt x="115" y="132"/>
                    <a:pt x="115" y="132"/>
                    <a:pt x="115" y="132"/>
                  </a:cubicBezTo>
                  <a:cubicBezTo>
                    <a:pt x="118" y="132"/>
                    <a:pt x="121" y="130"/>
                    <a:pt x="121" y="126"/>
                  </a:cubicBezTo>
                  <a:cubicBezTo>
                    <a:pt x="121" y="57"/>
                    <a:pt x="121" y="57"/>
                    <a:pt x="121" y="57"/>
                  </a:cubicBezTo>
                  <a:cubicBezTo>
                    <a:pt x="121" y="54"/>
                    <a:pt x="118" y="51"/>
                    <a:pt x="115" y="51"/>
                  </a:cubicBezTo>
                  <a:lnTo>
                    <a:pt x="105" y="51"/>
                  </a:lnTo>
                  <a:close/>
                  <a:moveTo>
                    <a:pt x="142" y="38"/>
                  </a:moveTo>
                  <a:cubicBezTo>
                    <a:pt x="138" y="38"/>
                    <a:pt x="136" y="41"/>
                    <a:pt x="136" y="44"/>
                  </a:cubicBezTo>
                  <a:cubicBezTo>
                    <a:pt x="136" y="126"/>
                    <a:pt x="136" y="126"/>
                    <a:pt x="136" y="126"/>
                  </a:cubicBezTo>
                  <a:cubicBezTo>
                    <a:pt x="136" y="130"/>
                    <a:pt x="138" y="132"/>
                    <a:pt x="142" y="132"/>
                  </a:cubicBezTo>
                  <a:cubicBezTo>
                    <a:pt x="152" y="132"/>
                    <a:pt x="152" y="132"/>
                    <a:pt x="152" y="132"/>
                  </a:cubicBezTo>
                  <a:cubicBezTo>
                    <a:pt x="155" y="132"/>
                    <a:pt x="158" y="130"/>
                    <a:pt x="158" y="126"/>
                  </a:cubicBezTo>
                  <a:cubicBezTo>
                    <a:pt x="158" y="44"/>
                    <a:pt x="158" y="44"/>
                    <a:pt x="158" y="44"/>
                  </a:cubicBezTo>
                  <a:cubicBezTo>
                    <a:pt x="158" y="41"/>
                    <a:pt x="155" y="38"/>
                    <a:pt x="152" y="38"/>
                  </a:cubicBezTo>
                  <a:lnTo>
                    <a:pt x="142" y="38"/>
                  </a:lnTo>
                  <a:close/>
                  <a:moveTo>
                    <a:pt x="28" y="62"/>
                  </a:moveTo>
                  <a:cubicBezTo>
                    <a:pt x="67" y="55"/>
                    <a:pt x="104" y="41"/>
                    <a:pt x="137" y="21"/>
                  </a:cubicBezTo>
                  <a:cubicBezTo>
                    <a:pt x="140" y="27"/>
                    <a:pt x="140" y="27"/>
                    <a:pt x="140" y="27"/>
                  </a:cubicBezTo>
                  <a:cubicBezTo>
                    <a:pt x="152" y="8"/>
                    <a:pt x="152" y="8"/>
                    <a:pt x="152" y="8"/>
                  </a:cubicBezTo>
                  <a:cubicBezTo>
                    <a:pt x="130" y="7"/>
                    <a:pt x="130" y="7"/>
                    <a:pt x="130" y="7"/>
                  </a:cubicBezTo>
                  <a:cubicBezTo>
                    <a:pt x="133" y="14"/>
                    <a:pt x="133" y="14"/>
                    <a:pt x="133" y="14"/>
                  </a:cubicBezTo>
                  <a:cubicBezTo>
                    <a:pt x="101" y="33"/>
                    <a:pt x="65" y="47"/>
                    <a:pt x="26" y="54"/>
                  </a:cubicBezTo>
                  <a:lnTo>
                    <a:pt x="28" y="62"/>
                  </a:lnTo>
                  <a:close/>
                  <a:moveTo>
                    <a:pt x="185" y="144"/>
                  </a:moveTo>
                  <a:cubicBezTo>
                    <a:pt x="166" y="133"/>
                    <a:pt x="166" y="133"/>
                    <a:pt x="166" y="133"/>
                  </a:cubicBezTo>
                  <a:cubicBezTo>
                    <a:pt x="166" y="140"/>
                    <a:pt x="166" y="140"/>
                    <a:pt x="166" y="140"/>
                  </a:cubicBezTo>
                  <a:cubicBezTo>
                    <a:pt x="15" y="140"/>
                    <a:pt x="15" y="140"/>
                    <a:pt x="15" y="140"/>
                  </a:cubicBezTo>
                  <a:cubicBezTo>
                    <a:pt x="15" y="19"/>
                    <a:pt x="15" y="19"/>
                    <a:pt x="15" y="19"/>
                  </a:cubicBezTo>
                  <a:cubicBezTo>
                    <a:pt x="22" y="19"/>
                    <a:pt x="22" y="19"/>
                    <a:pt x="22" y="19"/>
                  </a:cubicBezTo>
                  <a:cubicBezTo>
                    <a:pt x="11" y="0"/>
                    <a:pt x="11" y="0"/>
                    <a:pt x="11" y="0"/>
                  </a:cubicBezTo>
                  <a:cubicBezTo>
                    <a:pt x="0" y="19"/>
                    <a:pt x="0" y="19"/>
                    <a:pt x="0" y="19"/>
                  </a:cubicBezTo>
                  <a:cubicBezTo>
                    <a:pt x="7" y="19"/>
                    <a:pt x="7" y="19"/>
                    <a:pt x="7" y="19"/>
                  </a:cubicBezTo>
                  <a:cubicBezTo>
                    <a:pt x="7" y="140"/>
                    <a:pt x="7" y="140"/>
                    <a:pt x="7" y="140"/>
                  </a:cubicBezTo>
                  <a:cubicBezTo>
                    <a:pt x="7" y="144"/>
                    <a:pt x="7" y="144"/>
                    <a:pt x="7" y="144"/>
                  </a:cubicBezTo>
                  <a:cubicBezTo>
                    <a:pt x="7" y="148"/>
                    <a:pt x="7" y="148"/>
                    <a:pt x="7" y="148"/>
                  </a:cubicBezTo>
                  <a:cubicBezTo>
                    <a:pt x="166" y="148"/>
                    <a:pt x="166" y="148"/>
                    <a:pt x="166" y="148"/>
                  </a:cubicBezTo>
                  <a:cubicBezTo>
                    <a:pt x="166" y="155"/>
                    <a:pt x="166" y="155"/>
                    <a:pt x="166" y="155"/>
                  </a:cubicBezTo>
                  <a:lnTo>
                    <a:pt x="185" y="144"/>
                  </a:lnTo>
                  <a:close/>
                </a:path>
              </a:pathLst>
            </a:custGeom>
            <a:solidFill>
              <a:srgbClr val="7E6762"/>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grpSp>
        <p:nvGrpSpPr>
          <p:cNvPr id="3" name="Группа 2">
            <a:extLst>
              <a:ext uri="{FF2B5EF4-FFF2-40B4-BE49-F238E27FC236}">
                <a16:creationId xmlns:a16="http://schemas.microsoft.com/office/drawing/2014/main" id="{2459125E-483B-DF42-8B98-5B0DE9547EBE}"/>
              </a:ext>
            </a:extLst>
          </p:cNvPr>
          <p:cNvGrpSpPr/>
          <p:nvPr/>
        </p:nvGrpSpPr>
        <p:grpSpPr>
          <a:xfrm>
            <a:off x="7989887" y="2892425"/>
            <a:ext cx="2979738" cy="1030287"/>
            <a:chOff x="7989887" y="2892425"/>
            <a:chExt cx="2979738" cy="1030287"/>
          </a:xfrm>
        </p:grpSpPr>
        <p:sp>
          <p:nvSpPr>
            <p:cNvPr id="320" name="Google Shape;320;p20"/>
            <p:cNvSpPr txBox="1"/>
            <p:nvPr/>
          </p:nvSpPr>
          <p:spPr>
            <a:xfrm>
              <a:off x="8074025" y="2892425"/>
              <a:ext cx="1077912" cy="44450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B6BAB5"/>
                </a:buClr>
                <a:buSzPts val="2000"/>
                <a:buFont typeface="Open Sans SemiBold"/>
                <a:buNone/>
                <a:tabLst/>
                <a:defRPr/>
              </a:pPr>
              <a:r>
                <a:rPr kumimoji="0" lang="en-US" sz="2000" b="1" i="0" u="none" strike="noStrike" kern="0" cap="none" spc="0" normalizeH="0" baseline="0" noProof="0">
                  <a:ln>
                    <a:noFill/>
                  </a:ln>
                  <a:solidFill>
                    <a:srgbClr val="B6BAB5"/>
                  </a:solidFill>
                  <a:effectLst/>
                  <a:uLnTx/>
                  <a:uFillTx/>
                  <a:latin typeface="Open Sans SemiBold"/>
                  <a:ea typeface="Open Sans SemiBold"/>
                  <a:cs typeface="Open Sans SemiBold"/>
                  <a:sym typeface="Open Sans SemiBold"/>
                </a:rPr>
                <a:t>TITLE C</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7" name="Google Shape;327;p20"/>
            <p:cNvSpPr/>
            <p:nvPr/>
          </p:nvSpPr>
          <p:spPr>
            <a:xfrm>
              <a:off x="10471150" y="3024187"/>
              <a:ext cx="498475" cy="739775"/>
            </a:xfrm>
            <a:custGeom>
              <a:avLst/>
              <a:gdLst/>
              <a:ahLst/>
              <a:cxnLst/>
              <a:rect l="l" t="t" r="r" b="b"/>
              <a:pathLst>
                <a:path w="125" h="185" extrusionOk="0">
                  <a:moveTo>
                    <a:pt x="125" y="124"/>
                  </a:moveTo>
                  <a:cubicBezTo>
                    <a:pt x="125" y="105"/>
                    <a:pt x="109" y="91"/>
                    <a:pt x="81" y="84"/>
                  </a:cubicBezTo>
                  <a:cubicBezTo>
                    <a:pt x="78" y="83"/>
                    <a:pt x="61" y="79"/>
                    <a:pt x="57" y="78"/>
                  </a:cubicBezTo>
                  <a:cubicBezTo>
                    <a:pt x="35" y="72"/>
                    <a:pt x="25" y="68"/>
                    <a:pt x="25" y="59"/>
                  </a:cubicBezTo>
                  <a:cubicBezTo>
                    <a:pt x="25" y="50"/>
                    <a:pt x="34" y="41"/>
                    <a:pt x="61" y="41"/>
                  </a:cubicBezTo>
                  <a:cubicBezTo>
                    <a:pt x="78" y="41"/>
                    <a:pt x="96" y="54"/>
                    <a:pt x="97" y="55"/>
                  </a:cubicBezTo>
                  <a:cubicBezTo>
                    <a:pt x="99" y="56"/>
                    <a:pt x="101" y="57"/>
                    <a:pt x="103" y="57"/>
                  </a:cubicBezTo>
                  <a:cubicBezTo>
                    <a:pt x="104" y="57"/>
                    <a:pt x="106" y="57"/>
                    <a:pt x="109" y="54"/>
                  </a:cubicBezTo>
                  <a:cubicBezTo>
                    <a:pt x="111" y="52"/>
                    <a:pt x="115" y="47"/>
                    <a:pt x="115" y="44"/>
                  </a:cubicBezTo>
                  <a:cubicBezTo>
                    <a:pt x="115" y="39"/>
                    <a:pt x="98" y="26"/>
                    <a:pt x="75" y="22"/>
                  </a:cubicBezTo>
                  <a:cubicBezTo>
                    <a:pt x="73" y="21"/>
                    <a:pt x="73" y="21"/>
                    <a:pt x="73" y="21"/>
                  </a:cubicBezTo>
                  <a:cubicBezTo>
                    <a:pt x="73" y="4"/>
                    <a:pt x="73" y="4"/>
                    <a:pt x="73" y="4"/>
                  </a:cubicBezTo>
                  <a:cubicBezTo>
                    <a:pt x="73" y="2"/>
                    <a:pt x="70" y="0"/>
                    <a:pt x="67" y="0"/>
                  </a:cubicBezTo>
                  <a:cubicBezTo>
                    <a:pt x="57" y="0"/>
                    <a:pt x="57" y="0"/>
                    <a:pt x="57" y="0"/>
                  </a:cubicBezTo>
                  <a:cubicBezTo>
                    <a:pt x="54" y="0"/>
                    <a:pt x="52" y="2"/>
                    <a:pt x="52" y="4"/>
                  </a:cubicBezTo>
                  <a:cubicBezTo>
                    <a:pt x="52" y="21"/>
                    <a:pt x="52" y="21"/>
                    <a:pt x="52" y="21"/>
                  </a:cubicBezTo>
                  <a:cubicBezTo>
                    <a:pt x="49" y="21"/>
                    <a:pt x="49" y="21"/>
                    <a:pt x="49" y="21"/>
                  </a:cubicBezTo>
                  <a:cubicBezTo>
                    <a:pt x="19" y="24"/>
                    <a:pt x="0" y="39"/>
                    <a:pt x="0" y="60"/>
                  </a:cubicBezTo>
                  <a:cubicBezTo>
                    <a:pt x="0" y="82"/>
                    <a:pt x="22" y="91"/>
                    <a:pt x="47" y="98"/>
                  </a:cubicBezTo>
                  <a:cubicBezTo>
                    <a:pt x="50" y="99"/>
                    <a:pt x="71" y="104"/>
                    <a:pt x="74" y="104"/>
                  </a:cubicBezTo>
                  <a:cubicBezTo>
                    <a:pt x="96" y="110"/>
                    <a:pt x="100" y="119"/>
                    <a:pt x="100" y="124"/>
                  </a:cubicBezTo>
                  <a:cubicBezTo>
                    <a:pt x="100" y="130"/>
                    <a:pt x="96" y="143"/>
                    <a:pt x="64" y="143"/>
                  </a:cubicBezTo>
                  <a:cubicBezTo>
                    <a:pt x="46" y="143"/>
                    <a:pt x="23" y="129"/>
                    <a:pt x="22" y="128"/>
                  </a:cubicBezTo>
                  <a:cubicBezTo>
                    <a:pt x="17" y="125"/>
                    <a:pt x="13" y="126"/>
                    <a:pt x="8" y="131"/>
                  </a:cubicBezTo>
                  <a:cubicBezTo>
                    <a:pt x="8" y="131"/>
                    <a:pt x="5" y="135"/>
                    <a:pt x="5" y="140"/>
                  </a:cubicBezTo>
                  <a:cubicBezTo>
                    <a:pt x="5" y="146"/>
                    <a:pt x="26" y="158"/>
                    <a:pt x="49" y="163"/>
                  </a:cubicBezTo>
                  <a:cubicBezTo>
                    <a:pt x="52" y="163"/>
                    <a:pt x="52" y="163"/>
                    <a:pt x="52" y="163"/>
                  </a:cubicBezTo>
                  <a:cubicBezTo>
                    <a:pt x="52" y="181"/>
                    <a:pt x="52" y="181"/>
                    <a:pt x="52" y="181"/>
                  </a:cubicBezTo>
                  <a:cubicBezTo>
                    <a:pt x="52" y="183"/>
                    <a:pt x="54" y="185"/>
                    <a:pt x="57" y="185"/>
                  </a:cubicBezTo>
                  <a:cubicBezTo>
                    <a:pt x="67" y="185"/>
                    <a:pt x="67" y="185"/>
                    <a:pt x="67" y="185"/>
                  </a:cubicBezTo>
                  <a:cubicBezTo>
                    <a:pt x="70" y="185"/>
                    <a:pt x="73" y="183"/>
                    <a:pt x="73" y="181"/>
                  </a:cubicBezTo>
                  <a:cubicBezTo>
                    <a:pt x="73" y="164"/>
                    <a:pt x="73" y="164"/>
                    <a:pt x="73" y="164"/>
                  </a:cubicBezTo>
                  <a:cubicBezTo>
                    <a:pt x="76" y="163"/>
                    <a:pt x="76" y="163"/>
                    <a:pt x="76" y="163"/>
                  </a:cubicBezTo>
                  <a:cubicBezTo>
                    <a:pt x="112" y="160"/>
                    <a:pt x="125" y="140"/>
                    <a:pt x="125" y="124"/>
                  </a:cubicBezTo>
                  <a:close/>
                </a:path>
              </a:pathLst>
            </a:custGeom>
            <a:solidFill>
              <a:srgbClr val="D0D4CE"/>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329" name="Google Shape;329;p20"/>
            <p:cNvSpPr txBox="1"/>
            <p:nvPr/>
          </p:nvSpPr>
          <p:spPr>
            <a:xfrm>
              <a:off x="7989887" y="3230562"/>
              <a:ext cx="1866900" cy="6921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300"/>
                <a:buFont typeface="Open Sans"/>
                <a:buNone/>
                <a:tabLst/>
                <a:defRPr/>
              </a:pPr>
              <a:r>
                <a:rPr kumimoji="0" lang="en-US" sz="1300" b="0" i="0" u="none" strike="noStrike" kern="0" cap="none" spc="0" normalizeH="0" baseline="0" noProof="0">
                  <a:ln>
                    <a:noFill/>
                  </a:ln>
                  <a:solidFill>
                    <a:srgbClr val="000000"/>
                  </a:solidFill>
                  <a:effectLst/>
                  <a:uLnTx/>
                  <a:uFillTx/>
                  <a:latin typeface="Open Sans"/>
                  <a:ea typeface="Open Sans"/>
                  <a:cs typeface="Open Sans"/>
                  <a:sym typeface="Open Sans"/>
                </a:rPr>
                <a:t>Lorem ipsum dolor sit amet, consetur adipin nnscing elit</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5" name="Группа 4">
            <a:extLst>
              <a:ext uri="{FF2B5EF4-FFF2-40B4-BE49-F238E27FC236}">
                <a16:creationId xmlns:a16="http://schemas.microsoft.com/office/drawing/2014/main" id="{EC596338-B4CC-C84E-AC83-C9F0B2A79A6A}"/>
              </a:ext>
            </a:extLst>
          </p:cNvPr>
          <p:cNvGrpSpPr/>
          <p:nvPr/>
        </p:nvGrpSpPr>
        <p:grpSpPr>
          <a:xfrm>
            <a:off x="7989887" y="5286375"/>
            <a:ext cx="3290887" cy="1028700"/>
            <a:chOff x="7989887" y="5286375"/>
            <a:chExt cx="3290887" cy="1028700"/>
          </a:xfrm>
        </p:grpSpPr>
        <p:sp>
          <p:nvSpPr>
            <p:cNvPr id="319" name="Google Shape;319;p20"/>
            <p:cNvSpPr txBox="1"/>
            <p:nvPr/>
          </p:nvSpPr>
          <p:spPr>
            <a:xfrm>
              <a:off x="8074025" y="5286375"/>
              <a:ext cx="1058862" cy="44450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F25F1E"/>
                </a:buClr>
                <a:buSzPts val="2000"/>
                <a:buFont typeface="Open Sans SemiBold"/>
                <a:buNone/>
                <a:tabLst/>
                <a:defRPr/>
              </a:pPr>
              <a:r>
                <a:rPr kumimoji="0" lang="en-US" sz="2000" b="1" i="0" u="none" strike="noStrike" kern="0" cap="none" spc="0" normalizeH="0" baseline="0" noProof="0">
                  <a:ln>
                    <a:noFill/>
                  </a:ln>
                  <a:solidFill>
                    <a:srgbClr val="F25F1E"/>
                  </a:solidFill>
                  <a:effectLst/>
                  <a:uLnTx/>
                  <a:uFillTx/>
                  <a:latin typeface="Open Sans SemiBold"/>
                  <a:ea typeface="Open Sans SemiBold"/>
                  <a:cs typeface="Open Sans SemiBold"/>
                  <a:sym typeface="Open Sans SemiBold"/>
                </a:rPr>
                <a:t>TITLE E</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6" name="Google Shape;326;p20"/>
            <p:cNvSpPr/>
            <p:nvPr/>
          </p:nvSpPr>
          <p:spPr>
            <a:xfrm>
              <a:off x="10250487" y="5629275"/>
              <a:ext cx="1030287" cy="536575"/>
            </a:xfrm>
            <a:custGeom>
              <a:avLst/>
              <a:gdLst/>
              <a:ahLst/>
              <a:cxnLst/>
              <a:rect l="l" t="t" r="r" b="b"/>
              <a:pathLst>
                <a:path w="258" h="134" extrusionOk="0">
                  <a:moveTo>
                    <a:pt x="187" y="126"/>
                  </a:moveTo>
                  <a:cubicBezTo>
                    <a:pt x="183" y="128"/>
                    <a:pt x="179" y="129"/>
                    <a:pt x="175" y="130"/>
                  </a:cubicBezTo>
                  <a:cubicBezTo>
                    <a:pt x="162" y="133"/>
                    <a:pt x="149" y="134"/>
                    <a:pt x="133" y="134"/>
                  </a:cubicBezTo>
                  <a:cubicBezTo>
                    <a:pt x="116" y="134"/>
                    <a:pt x="103" y="133"/>
                    <a:pt x="90" y="130"/>
                  </a:cubicBezTo>
                  <a:cubicBezTo>
                    <a:pt x="86" y="129"/>
                    <a:pt x="82" y="128"/>
                    <a:pt x="79" y="126"/>
                  </a:cubicBezTo>
                  <a:cubicBezTo>
                    <a:pt x="68" y="121"/>
                    <a:pt x="67" y="112"/>
                    <a:pt x="74" y="106"/>
                  </a:cubicBezTo>
                  <a:cubicBezTo>
                    <a:pt x="81" y="99"/>
                    <a:pt x="89" y="94"/>
                    <a:pt x="98" y="90"/>
                  </a:cubicBezTo>
                  <a:cubicBezTo>
                    <a:pt x="101" y="88"/>
                    <a:pt x="106" y="87"/>
                    <a:pt x="110" y="85"/>
                  </a:cubicBezTo>
                  <a:cubicBezTo>
                    <a:pt x="117" y="82"/>
                    <a:pt x="119" y="75"/>
                    <a:pt x="114" y="69"/>
                  </a:cubicBezTo>
                  <a:cubicBezTo>
                    <a:pt x="102" y="58"/>
                    <a:pt x="98" y="44"/>
                    <a:pt x="99" y="29"/>
                  </a:cubicBezTo>
                  <a:cubicBezTo>
                    <a:pt x="99" y="13"/>
                    <a:pt x="109" y="4"/>
                    <a:pt x="123" y="1"/>
                  </a:cubicBezTo>
                  <a:cubicBezTo>
                    <a:pt x="127" y="0"/>
                    <a:pt x="130" y="0"/>
                    <a:pt x="133" y="0"/>
                  </a:cubicBezTo>
                  <a:cubicBezTo>
                    <a:pt x="136" y="0"/>
                    <a:pt x="139" y="0"/>
                    <a:pt x="142" y="1"/>
                  </a:cubicBezTo>
                  <a:cubicBezTo>
                    <a:pt x="157" y="4"/>
                    <a:pt x="166" y="13"/>
                    <a:pt x="167" y="29"/>
                  </a:cubicBezTo>
                  <a:cubicBezTo>
                    <a:pt x="167" y="44"/>
                    <a:pt x="163" y="58"/>
                    <a:pt x="152" y="69"/>
                  </a:cubicBezTo>
                  <a:cubicBezTo>
                    <a:pt x="146" y="75"/>
                    <a:pt x="148" y="82"/>
                    <a:pt x="156" y="85"/>
                  </a:cubicBezTo>
                  <a:cubicBezTo>
                    <a:pt x="160" y="87"/>
                    <a:pt x="164" y="88"/>
                    <a:pt x="168" y="90"/>
                  </a:cubicBezTo>
                  <a:cubicBezTo>
                    <a:pt x="176" y="94"/>
                    <a:pt x="185" y="99"/>
                    <a:pt x="192" y="106"/>
                  </a:cubicBezTo>
                  <a:cubicBezTo>
                    <a:pt x="196" y="110"/>
                    <a:pt x="198" y="121"/>
                    <a:pt x="187" y="126"/>
                  </a:cubicBezTo>
                  <a:close/>
                  <a:moveTo>
                    <a:pt x="254" y="114"/>
                  </a:moveTo>
                  <a:cubicBezTo>
                    <a:pt x="249" y="110"/>
                    <a:pt x="244" y="106"/>
                    <a:pt x="238" y="103"/>
                  </a:cubicBezTo>
                  <a:cubicBezTo>
                    <a:pt x="235" y="102"/>
                    <a:pt x="232" y="101"/>
                    <a:pt x="229" y="100"/>
                  </a:cubicBezTo>
                  <a:cubicBezTo>
                    <a:pt x="224" y="98"/>
                    <a:pt x="223" y="93"/>
                    <a:pt x="226" y="89"/>
                  </a:cubicBezTo>
                  <a:cubicBezTo>
                    <a:pt x="234" y="81"/>
                    <a:pt x="237" y="72"/>
                    <a:pt x="237" y="61"/>
                  </a:cubicBezTo>
                  <a:cubicBezTo>
                    <a:pt x="236" y="50"/>
                    <a:pt x="230" y="44"/>
                    <a:pt x="220" y="41"/>
                  </a:cubicBezTo>
                  <a:cubicBezTo>
                    <a:pt x="217" y="41"/>
                    <a:pt x="215" y="41"/>
                    <a:pt x="213" y="41"/>
                  </a:cubicBezTo>
                  <a:cubicBezTo>
                    <a:pt x="211" y="41"/>
                    <a:pt x="209" y="41"/>
                    <a:pt x="207" y="41"/>
                  </a:cubicBezTo>
                  <a:cubicBezTo>
                    <a:pt x="197" y="44"/>
                    <a:pt x="190" y="50"/>
                    <a:pt x="190" y="61"/>
                  </a:cubicBezTo>
                  <a:cubicBezTo>
                    <a:pt x="189" y="72"/>
                    <a:pt x="192" y="81"/>
                    <a:pt x="200" y="89"/>
                  </a:cubicBezTo>
                  <a:cubicBezTo>
                    <a:pt x="204" y="93"/>
                    <a:pt x="202" y="98"/>
                    <a:pt x="197" y="100"/>
                  </a:cubicBezTo>
                  <a:cubicBezTo>
                    <a:pt x="197" y="100"/>
                    <a:pt x="197" y="100"/>
                    <a:pt x="197" y="100"/>
                  </a:cubicBezTo>
                  <a:cubicBezTo>
                    <a:pt x="197" y="101"/>
                    <a:pt x="198" y="102"/>
                    <a:pt x="199" y="102"/>
                  </a:cubicBezTo>
                  <a:cubicBezTo>
                    <a:pt x="202" y="106"/>
                    <a:pt x="204" y="112"/>
                    <a:pt x="203" y="117"/>
                  </a:cubicBezTo>
                  <a:cubicBezTo>
                    <a:pt x="202" y="123"/>
                    <a:pt x="198" y="128"/>
                    <a:pt x="193" y="130"/>
                  </a:cubicBezTo>
                  <a:cubicBezTo>
                    <a:pt x="191" y="131"/>
                    <a:pt x="190" y="132"/>
                    <a:pt x="188" y="132"/>
                  </a:cubicBezTo>
                  <a:cubicBezTo>
                    <a:pt x="196" y="134"/>
                    <a:pt x="204" y="134"/>
                    <a:pt x="213" y="134"/>
                  </a:cubicBezTo>
                  <a:cubicBezTo>
                    <a:pt x="225" y="134"/>
                    <a:pt x="234" y="133"/>
                    <a:pt x="243" y="131"/>
                  </a:cubicBezTo>
                  <a:cubicBezTo>
                    <a:pt x="245" y="131"/>
                    <a:pt x="248" y="130"/>
                    <a:pt x="251" y="129"/>
                  </a:cubicBezTo>
                  <a:cubicBezTo>
                    <a:pt x="258" y="125"/>
                    <a:pt x="257" y="117"/>
                    <a:pt x="254" y="114"/>
                  </a:cubicBezTo>
                  <a:close/>
                  <a:moveTo>
                    <a:pt x="61" y="117"/>
                  </a:moveTo>
                  <a:cubicBezTo>
                    <a:pt x="60" y="112"/>
                    <a:pt x="62" y="107"/>
                    <a:pt x="66" y="102"/>
                  </a:cubicBezTo>
                  <a:cubicBezTo>
                    <a:pt x="68" y="101"/>
                    <a:pt x="70" y="99"/>
                    <a:pt x="72" y="98"/>
                  </a:cubicBezTo>
                  <a:cubicBezTo>
                    <a:pt x="71" y="97"/>
                    <a:pt x="70" y="97"/>
                    <a:pt x="68" y="96"/>
                  </a:cubicBezTo>
                  <a:cubicBezTo>
                    <a:pt x="63" y="94"/>
                    <a:pt x="61" y="88"/>
                    <a:pt x="65" y="84"/>
                  </a:cubicBezTo>
                  <a:cubicBezTo>
                    <a:pt x="74" y="75"/>
                    <a:pt x="77" y="65"/>
                    <a:pt x="77" y="53"/>
                  </a:cubicBezTo>
                  <a:cubicBezTo>
                    <a:pt x="76" y="41"/>
                    <a:pt x="69" y="34"/>
                    <a:pt x="58" y="31"/>
                  </a:cubicBezTo>
                  <a:cubicBezTo>
                    <a:pt x="55" y="31"/>
                    <a:pt x="53" y="31"/>
                    <a:pt x="51" y="31"/>
                  </a:cubicBezTo>
                  <a:cubicBezTo>
                    <a:pt x="48" y="31"/>
                    <a:pt x="46" y="31"/>
                    <a:pt x="43" y="31"/>
                  </a:cubicBezTo>
                  <a:cubicBezTo>
                    <a:pt x="32" y="34"/>
                    <a:pt x="25" y="41"/>
                    <a:pt x="24" y="53"/>
                  </a:cubicBezTo>
                  <a:cubicBezTo>
                    <a:pt x="24" y="65"/>
                    <a:pt x="27" y="75"/>
                    <a:pt x="36" y="84"/>
                  </a:cubicBezTo>
                  <a:cubicBezTo>
                    <a:pt x="40" y="88"/>
                    <a:pt x="39" y="94"/>
                    <a:pt x="33" y="96"/>
                  </a:cubicBezTo>
                  <a:cubicBezTo>
                    <a:pt x="30" y="98"/>
                    <a:pt x="27" y="99"/>
                    <a:pt x="24" y="100"/>
                  </a:cubicBezTo>
                  <a:cubicBezTo>
                    <a:pt x="17" y="103"/>
                    <a:pt x="10" y="107"/>
                    <a:pt x="5" y="112"/>
                  </a:cubicBezTo>
                  <a:cubicBezTo>
                    <a:pt x="0" y="117"/>
                    <a:pt x="0" y="124"/>
                    <a:pt x="9" y="128"/>
                  </a:cubicBezTo>
                  <a:cubicBezTo>
                    <a:pt x="12" y="129"/>
                    <a:pt x="15" y="130"/>
                    <a:pt x="18" y="131"/>
                  </a:cubicBezTo>
                  <a:cubicBezTo>
                    <a:pt x="28" y="133"/>
                    <a:pt x="38" y="134"/>
                    <a:pt x="51" y="134"/>
                  </a:cubicBezTo>
                  <a:cubicBezTo>
                    <a:pt x="61" y="134"/>
                    <a:pt x="69" y="134"/>
                    <a:pt x="77" y="132"/>
                  </a:cubicBezTo>
                  <a:cubicBezTo>
                    <a:pt x="76" y="132"/>
                    <a:pt x="74" y="131"/>
                    <a:pt x="73" y="130"/>
                  </a:cubicBezTo>
                  <a:cubicBezTo>
                    <a:pt x="66" y="127"/>
                    <a:pt x="62" y="123"/>
                    <a:pt x="61" y="117"/>
                  </a:cubicBezTo>
                  <a:close/>
                </a:path>
              </a:pathLst>
            </a:custGeom>
            <a:solidFill>
              <a:srgbClr val="F25F1E"/>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330" name="Google Shape;330;p20"/>
            <p:cNvSpPr txBox="1"/>
            <p:nvPr/>
          </p:nvSpPr>
          <p:spPr>
            <a:xfrm>
              <a:off x="7989887" y="5622925"/>
              <a:ext cx="1866900" cy="6921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300"/>
                <a:buFont typeface="Open Sans"/>
                <a:buNone/>
                <a:tabLst/>
                <a:defRPr/>
              </a:pPr>
              <a:r>
                <a:rPr kumimoji="0" lang="en-US" sz="1300" b="0" i="0" u="none" strike="noStrike" kern="0" cap="none" spc="0" normalizeH="0" baseline="0" noProof="0">
                  <a:ln>
                    <a:noFill/>
                  </a:ln>
                  <a:solidFill>
                    <a:srgbClr val="000000"/>
                  </a:solidFill>
                  <a:effectLst/>
                  <a:uLnTx/>
                  <a:uFillTx/>
                  <a:latin typeface="Open Sans"/>
                  <a:ea typeface="Open Sans"/>
                  <a:cs typeface="Open Sans"/>
                  <a:sym typeface="Open Sans"/>
                </a:rPr>
                <a:t>Lorem ipsum dolor sit amet, consetur adipin nnscing elit</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6" name="Группа 5">
            <a:extLst>
              <a:ext uri="{FF2B5EF4-FFF2-40B4-BE49-F238E27FC236}">
                <a16:creationId xmlns:a16="http://schemas.microsoft.com/office/drawing/2014/main" id="{D7DA5D54-D70B-5A49-A6CB-FA8B7AFE4698}"/>
              </a:ext>
            </a:extLst>
          </p:cNvPr>
          <p:cNvGrpSpPr/>
          <p:nvPr/>
        </p:nvGrpSpPr>
        <p:grpSpPr>
          <a:xfrm>
            <a:off x="957262" y="4335462"/>
            <a:ext cx="3259137" cy="998538"/>
            <a:chOff x="957262" y="4335462"/>
            <a:chExt cx="3259137" cy="998538"/>
          </a:xfrm>
        </p:grpSpPr>
        <p:sp>
          <p:nvSpPr>
            <p:cNvPr id="322" name="Google Shape;322;p20"/>
            <p:cNvSpPr txBox="1"/>
            <p:nvPr/>
          </p:nvSpPr>
          <p:spPr>
            <a:xfrm>
              <a:off x="3109912" y="4335462"/>
              <a:ext cx="1106487" cy="44450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636363"/>
                </a:buClr>
                <a:buSzPts val="2000"/>
                <a:buFont typeface="Open Sans SemiBold"/>
                <a:buNone/>
                <a:tabLst/>
                <a:defRPr/>
              </a:pPr>
              <a:r>
                <a:rPr kumimoji="0" lang="en-US" sz="2000" b="1" i="0" u="none" strike="noStrike" kern="0" cap="none" spc="0" normalizeH="0" baseline="0" noProof="0">
                  <a:ln>
                    <a:noFill/>
                  </a:ln>
                  <a:solidFill>
                    <a:srgbClr val="636363"/>
                  </a:solidFill>
                  <a:effectLst/>
                  <a:uLnTx/>
                  <a:uFillTx/>
                  <a:latin typeface="Open Sans SemiBold"/>
                  <a:ea typeface="Open Sans SemiBold"/>
                  <a:cs typeface="Open Sans SemiBold"/>
                  <a:sym typeface="Open Sans SemiBold"/>
                </a:rPr>
                <a:t>TITLE D</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4" name="Google Shape;324;p20"/>
            <p:cNvSpPr/>
            <p:nvPr/>
          </p:nvSpPr>
          <p:spPr>
            <a:xfrm>
              <a:off x="957262" y="4651375"/>
              <a:ext cx="827087" cy="555625"/>
            </a:xfrm>
            <a:custGeom>
              <a:avLst/>
              <a:gdLst/>
              <a:ahLst/>
              <a:cxnLst/>
              <a:rect l="l" t="t" r="r" b="b"/>
              <a:pathLst>
                <a:path w="207" h="139" extrusionOk="0">
                  <a:moveTo>
                    <a:pt x="165" y="14"/>
                  </a:moveTo>
                  <a:cubicBezTo>
                    <a:pt x="184" y="62"/>
                    <a:pt x="184" y="62"/>
                    <a:pt x="184" y="62"/>
                  </a:cubicBezTo>
                  <a:cubicBezTo>
                    <a:pt x="160" y="72"/>
                    <a:pt x="160" y="72"/>
                    <a:pt x="160" y="72"/>
                  </a:cubicBezTo>
                  <a:cubicBezTo>
                    <a:pt x="147" y="61"/>
                    <a:pt x="108" y="28"/>
                    <a:pt x="105" y="27"/>
                  </a:cubicBezTo>
                  <a:cubicBezTo>
                    <a:pt x="102" y="27"/>
                    <a:pt x="90" y="32"/>
                    <a:pt x="89" y="32"/>
                  </a:cubicBezTo>
                  <a:cubicBezTo>
                    <a:pt x="89" y="32"/>
                    <a:pt x="81" y="34"/>
                    <a:pt x="75" y="34"/>
                  </a:cubicBezTo>
                  <a:cubicBezTo>
                    <a:pt x="72" y="34"/>
                    <a:pt x="70" y="34"/>
                    <a:pt x="68" y="33"/>
                  </a:cubicBezTo>
                  <a:cubicBezTo>
                    <a:pt x="67" y="32"/>
                    <a:pt x="66" y="31"/>
                    <a:pt x="66" y="29"/>
                  </a:cubicBezTo>
                  <a:cubicBezTo>
                    <a:pt x="66" y="27"/>
                    <a:pt x="69" y="24"/>
                    <a:pt x="70" y="23"/>
                  </a:cubicBezTo>
                  <a:cubicBezTo>
                    <a:pt x="81" y="18"/>
                    <a:pt x="108" y="8"/>
                    <a:pt x="111" y="7"/>
                  </a:cubicBezTo>
                  <a:cubicBezTo>
                    <a:pt x="111" y="7"/>
                    <a:pt x="111" y="7"/>
                    <a:pt x="111" y="7"/>
                  </a:cubicBezTo>
                  <a:cubicBezTo>
                    <a:pt x="118" y="7"/>
                    <a:pt x="160" y="13"/>
                    <a:pt x="165" y="14"/>
                  </a:cubicBezTo>
                  <a:close/>
                  <a:moveTo>
                    <a:pt x="181" y="0"/>
                  </a:moveTo>
                  <a:cubicBezTo>
                    <a:pt x="181" y="0"/>
                    <a:pt x="180" y="0"/>
                    <a:pt x="180" y="1"/>
                  </a:cubicBezTo>
                  <a:cubicBezTo>
                    <a:pt x="172" y="4"/>
                    <a:pt x="172" y="4"/>
                    <a:pt x="172" y="4"/>
                  </a:cubicBezTo>
                  <a:cubicBezTo>
                    <a:pt x="170" y="4"/>
                    <a:pt x="169" y="5"/>
                    <a:pt x="169" y="7"/>
                  </a:cubicBezTo>
                  <a:cubicBezTo>
                    <a:pt x="168" y="8"/>
                    <a:pt x="168" y="9"/>
                    <a:pt x="169" y="11"/>
                  </a:cubicBezTo>
                  <a:cubicBezTo>
                    <a:pt x="189" y="61"/>
                    <a:pt x="189" y="61"/>
                    <a:pt x="189" y="61"/>
                  </a:cubicBezTo>
                  <a:cubicBezTo>
                    <a:pt x="190" y="64"/>
                    <a:pt x="193" y="65"/>
                    <a:pt x="195" y="64"/>
                  </a:cubicBezTo>
                  <a:cubicBezTo>
                    <a:pt x="203" y="61"/>
                    <a:pt x="203" y="61"/>
                    <a:pt x="203" y="61"/>
                  </a:cubicBezTo>
                  <a:cubicBezTo>
                    <a:pt x="205" y="60"/>
                    <a:pt x="206" y="59"/>
                    <a:pt x="206" y="58"/>
                  </a:cubicBezTo>
                  <a:cubicBezTo>
                    <a:pt x="207" y="57"/>
                    <a:pt x="207" y="55"/>
                    <a:pt x="206" y="54"/>
                  </a:cubicBezTo>
                  <a:cubicBezTo>
                    <a:pt x="186" y="4"/>
                    <a:pt x="186" y="4"/>
                    <a:pt x="186" y="4"/>
                  </a:cubicBezTo>
                  <a:cubicBezTo>
                    <a:pt x="186" y="2"/>
                    <a:pt x="184" y="0"/>
                    <a:pt x="181" y="0"/>
                  </a:cubicBezTo>
                  <a:close/>
                  <a:moveTo>
                    <a:pt x="0" y="69"/>
                  </a:moveTo>
                  <a:cubicBezTo>
                    <a:pt x="0" y="71"/>
                    <a:pt x="0" y="72"/>
                    <a:pt x="1" y="73"/>
                  </a:cubicBezTo>
                  <a:cubicBezTo>
                    <a:pt x="2" y="74"/>
                    <a:pt x="3" y="75"/>
                    <a:pt x="5" y="75"/>
                  </a:cubicBezTo>
                  <a:cubicBezTo>
                    <a:pt x="13" y="76"/>
                    <a:pt x="13" y="76"/>
                    <a:pt x="13" y="76"/>
                  </a:cubicBezTo>
                  <a:cubicBezTo>
                    <a:pt x="16" y="76"/>
                    <a:pt x="19" y="74"/>
                    <a:pt x="19" y="71"/>
                  </a:cubicBezTo>
                  <a:cubicBezTo>
                    <a:pt x="23" y="14"/>
                    <a:pt x="23" y="14"/>
                    <a:pt x="23" y="14"/>
                  </a:cubicBezTo>
                  <a:cubicBezTo>
                    <a:pt x="23" y="13"/>
                    <a:pt x="23" y="11"/>
                    <a:pt x="22" y="10"/>
                  </a:cubicBezTo>
                  <a:cubicBezTo>
                    <a:pt x="21" y="9"/>
                    <a:pt x="20" y="9"/>
                    <a:pt x="18" y="9"/>
                  </a:cubicBezTo>
                  <a:cubicBezTo>
                    <a:pt x="10" y="8"/>
                    <a:pt x="10" y="8"/>
                    <a:pt x="10" y="8"/>
                  </a:cubicBezTo>
                  <a:cubicBezTo>
                    <a:pt x="10" y="8"/>
                    <a:pt x="10" y="8"/>
                    <a:pt x="10" y="8"/>
                  </a:cubicBezTo>
                  <a:cubicBezTo>
                    <a:pt x="7" y="8"/>
                    <a:pt x="4" y="10"/>
                    <a:pt x="4" y="13"/>
                  </a:cubicBezTo>
                  <a:lnTo>
                    <a:pt x="0" y="69"/>
                  </a:lnTo>
                  <a:close/>
                  <a:moveTo>
                    <a:pt x="85" y="120"/>
                  </a:moveTo>
                  <a:cubicBezTo>
                    <a:pt x="85" y="118"/>
                    <a:pt x="83" y="116"/>
                    <a:pt x="82" y="115"/>
                  </a:cubicBezTo>
                  <a:cubicBezTo>
                    <a:pt x="78" y="112"/>
                    <a:pt x="74" y="112"/>
                    <a:pt x="71" y="116"/>
                  </a:cubicBezTo>
                  <a:cubicBezTo>
                    <a:pt x="67" y="121"/>
                    <a:pt x="67" y="121"/>
                    <a:pt x="67" y="121"/>
                  </a:cubicBezTo>
                  <a:cubicBezTo>
                    <a:pt x="67" y="122"/>
                    <a:pt x="67" y="122"/>
                    <a:pt x="67" y="122"/>
                  </a:cubicBezTo>
                  <a:cubicBezTo>
                    <a:pt x="64" y="126"/>
                    <a:pt x="64" y="126"/>
                    <a:pt x="64" y="126"/>
                  </a:cubicBezTo>
                  <a:cubicBezTo>
                    <a:pt x="59" y="131"/>
                    <a:pt x="63" y="136"/>
                    <a:pt x="65" y="137"/>
                  </a:cubicBezTo>
                  <a:cubicBezTo>
                    <a:pt x="66" y="138"/>
                    <a:pt x="68" y="139"/>
                    <a:pt x="69" y="139"/>
                  </a:cubicBezTo>
                  <a:cubicBezTo>
                    <a:pt x="72" y="139"/>
                    <a:pt x="73" y="138"/>
                    <a:pt x="75" y="135"/>
                  </a:cubicBezTo>
                  <a:cubicBezTo>
                    <a:pt x="81" y="128"/>
                    <a:pt x="81" y="128"/>
                    <a:pt x="81" y="128"/>
                  </a:cubicBezTo>
                  <a:cubicBezTo>
                    <a:pt x="81" y="128"/>
                    <a:pt x="81" y="128"/>
                    <a:pt x="81" y="128"/>
                  </a:cubicBezTo>
                  <a:cubicBezTo>
                    <a:pt x="83" y="126"/>
                    <a:pt x="83" y="126"/>
                    <a:pt x="83" y="126"/>
                  </a:cubicBezTo>
                  <a:cubicBezTo>
                    <a:pt x="85" y="124"/>
                    <a:pt x="85" y="122"/>
                    <a:pt x="85" y="120"/>
                  </a:cubicBezTo>
                  <a:close/>
                  <a:moveTo>
                    <a:pt x="45" y="117"/>
                  </a:moveTo>
                  <a:cubicBezTo>
                    <a:pt x="42" y="120"/>
                    <a:pt x="43" y="123"/>
                    <a:pt x="47" y="127"/>
                  </a:cubicBezTo>
                  <a:cubicBezTo>
                    <a:pt x="51" y="130"/>
                    <a:pt x="54" y="129"/>
                    <a:pt x="57" y="125"/>
                  </a:cubicBezTo>
                  <a:cubicBezTo>
                    <a:pt x="67" y="113"/>
                    <a:pt x="67" y="113"/>
                    <a:pt x="67" y="113"/>
                  </a:cubicBezTo>
                  <a:cubicBezTo>
                    <a:pt x="72" y="108"/>
                    <a:pt x="67" y="103"/>
                    <a:pt x="66" y="102"/>
                  </a:cubicBezTo>
                  <a:cubicBezTo>
                    <a:pt x="62" y="99"/>
                    <a:pt x="59" y="100"/>
                    <a:pt x="55" y="104"/>
                  </a:cubicBezTo>
                  <a:cubicBezTo>
                    <a:pt x="50" y="110"/>
                    <a:pt x="50" y="110"/>
                    <a:pt x="50" y="110"/>
                  </a:cubicBezTo>
                  <a:cubicBezTo>
                    <a:pt x="50" y="110"/>
                    <a:pt x="50" y="110"/>
                    <a:pt x="50" y="110"/>
                  </a:cubicBezTo>
                  <a:cubicBezTo>
                    <a:pt x="50" y="111"/>
                    <a:pt x="50" y="111"/>
                    <a:pt x="50" y="111"/>
                  </a:cubicBezTo>
                  <a:lnTo>
                    <a:pt x="45" y="117"/>
                  </a:lnTo>
                  <a:close/>
                  <a:moveTo>
                    <a:pt x="30" y="102"/>
                  </a:moveTo>
                  <a:cubicBezTo>
                    <a:pt x="29" y="104"/>
                    <a:pt x="28" y="106"/>
                    <a:pt x="28" y="108"/>
                  </a:cubicBezTo>
                  <a:cubicBezTo>
                    <a:pt x="29" y="110"/>
                    <a:pt x="30" y="112"/>
                    <a:pt x="32" y="113"/>
                  </a:cubicBezTo>
                  <a:cubicBezTo>
                    <a:pt x="35" y="116"/>
                    <a:pt x="39" y="116"/>
                    <a:pt x="42" y="112"/>
                  </a:cubicBezTo>
                  <a:cubicBezTo>
                    <a:pt x="53" y="99"/>
                    <a:pt x="53" y="99"/>
                    <a:pt x="53" y="99"/>
                  </a:cubicBezTo>
                  <a:cubicBezTo>
                    <a:pt x="55" y="97"/>
                    <a:pt x="55" y="95"/>
                    <a:pt x="55" y="93"/>
                  </a:cubicBezTo>
                  <a:cubicBezTo>
                    <a:pt x="55" y="91"/>
                    <a:pt x="53" y="89"/>
                    <a:pt x="52" y="88"/>
                  </a:cubicBezTo>
                  <a:cubicBezTo>
                    <a:pt x="48" y="85"/>
                    <a:pt x="44" y="86"/>
                    <a:pt x="41" y="89"/>
                  </a:cubicBezTo>
                  <a:cubicBezTo>
                    <a:pt x="36" y="96"/>
                    <a:pt x="36" y="96"/>
                    <a:pt x="36" y="96"/>
                  </a:cubicBezTo>
                  <a:cubicBezTo>
                    <a:pt x="36" y="96"/>
                    <a:pt x="36" y="96"/>
                    <a:pt x="36" y="96"/>
                  </a:cubicBezTo>
                  <a:cubicBezTo>
                    <a:pt x="35" y="97"/>
                    <a:pt x="35" y="97"/>
                    <a:pt x="35" y="97"/>
                  </a:cubicBezTo>
                  <a:lnTo>
                    <a:pt x="30" y="102"/>
                  </a:lnTo>
                  <a:close/>
                  <a:moveTo>
                    <a:pt x="28" y="98"/>
                  </a:moveTo>
                  <a:cubicBezTo>
                    <a:pt x="39" y="85"/>
                    <a:pt x="39" y="85"/>
                    <a:pt x="39" y="85"/>
                  </a:cubicBezTo>
                  <a:cubicBezTo>
                    <a:pt x="43" y="79"/>
                    <a:pt x="39" y="75"/>
                    <a:pt x="37" y="74"/>
                  </a:cubicBezTo>
                  <a:cubicBezTo>
                    <a:pt x="34" y="71"/>
                    <a:pt x="30" y="71"/>
                    <a:pt x="27" y="75"/>
                  </a:cubicBezTo>
                  <a:cubicBezTo>
                    <a:pt x="23" y="80"/>
                    <a:pt x="23" y="80"/>
                    <a:pt x="23" y="80"/>
                  </a:cubicBezTo>
                  <a:cubicBezTo>
                    <a:pt x="23" y="80"/>
                    <a:pt x="23" y="80"/>
                    <a:pt x="23" y="80"/>
                  </a:cubicBezTo>
                  <a:cubicBezTo>
                    <a:pt x="23" y="80"/>
                    <a:pt x="23" y="80"/>
                    <a:pt x="23" y="80"/>
                  </a:cubicBezTo>
                  <a:cubicBezTo>
                    <a:pt x="18" y="86"/>
                    <a:pt x="18" y="86"/>
                    <a:pt x="18" y="86"/>
                  </a:cubicBezTo>
                  <a:cubicBezTo>
                    <a:pt x="16" y="88"/>
                    <a:pt x="15" y="90"/>
                    <a:pt x="16" y="92"/>
                  </a:cubicBezTo>
                  <a:cubicBezTo>
                    <a:pt x="16" y="94"/>
                    <a:pt x="17" y="96"/>
                    <a:pt x="18" y="96"/>
                  </a:cubicBezTo>
                  <a:cubicBezTo>
                    <a:pt x="20" y="98"/>
                    <a:pt x="22" y="99"/>
                    <a:pt x="24" y="99"/>
                  </a:cubicBezTo>
                  <a:cubicBezTo>
                    <a:pt x="25" y="99"/>
                    <a:pt x="27" y="99"/>
                    <a:pt x="28" y="98"/>
                  </a:cubicBezTo>
                  <a:close/>
                  <a:moveTo>
                    <a:pt x="157" y="87"/>
                  </a:moveTo>
                  <a:cubicBezTo>
                    <a:pt x="159" y="84"/>
                    <a:pt x="161" y="79"/>
                    <a:pt x="156" y="75"/>
                  </a:cubicBezTo>
                  <a:cubicBezTo>
                    <a:pt x="152" y="72"/>
                    <a:pt x="152" y="72"/>
                    <a:pt x="152" y="72"/>
                  </a:cubicBezTo>
                  <a:cubicBezTo>
                    <a:pt x="132" y="55"/>
                    <a:pt x="109" y="36"/>
                    <a:pt x="104" y="32"/>
                  </a:cubicBezTo>
                  <a:cubicBezTo>
                    <a:pt x="102" y="33"/>
                    <a:pt x="95" y="35"/>
                    <a:pt x="90" y="37"/>
                  </a:cubicBezTo>
                  <a:cubicBezTo>
                    <a:pt x="90" y="37"/>
                    <a:pt x="90" y="37"/>
                    <a:pt x="90" y="37"/>
                  </a:cubicBezTo>
                  <a:cubicBezTo>
                    <a:pt x="90" y="37"/>
                    <a:pt x="82" y="39"/>
                    <a:pt x="75" y="39"/>
                  </a:cubicBezTo>
                  <a:cubicBezTo>
                    <a:pt x="71" y="39"/>
                    <a:pt x="68" y="38"/>
                    <a:pt x="65" y="37"/>
                  </a:cubicBezTo>
                  <a:cubicBezTo>
                    <a:pt x="61" y="34"/>
                    <a:pt x="61" y="31"/>
                    <a:pt x="61" y="29"/>
                  </a:cubicBezTo>
                  <a:cubicBezTo>
                    <a:pt x="61" y="25"/>
                    <a:pt x="65" y="21"/>
                    <a:pt x="67" y="19"/>
                  </a:cubicBezTo>
                  <a:cubicBezTo>
                    <a:pt x="28" y="14"/>
                    <a:pt x="28" y="14"/>
                    <a:pt x="28" y="14"/>
                  </a:cubicBezTo>
                  <a:cubicBezTo>
                    <a:pt x="24" y="71"/>
                    <a:pt x="24" y="71"/>
                    <a:pt x="24" y="71"/>
                  </a:cubicBezTo>
                  <a:cubicBezTo>
                    <a:pt x="27" y="68"/>
                    <a:pt x="31" y="67"/>
                    <a:pt x="33" y="67"/>
                  </a:cubicBezTo>
                  <a:cubicBezTo>
                    <a:pt x="35" y="67"/>
                    <a:pt x="38" y="68"/>
                    <a:pt x="41" y="70"/>
                  </a:cubicBezTo>
                  <a:cubicBezTo>
                    <a:pt x="44" y="73"/>
                    <a:pt x="46" y="77"/>
                    <a:pt x="46" y="81"/>
                  </a:cubicBezTo>
                  <a:cubicBezTo>
                    <a:pt x="49" y="81"/>
                    <a:pt x="52" y="82"/>
                    <a:pt x="55" y="84"/>
                  </a:cubicBezTo>
                  <a:cubicBezTo>
                    <a:pt x="59" y="87"/>
                    <a:pt x="60" y="91"/>
                    <a:pt x="60" y="96"/>
                  </a:cubicBezTo>
                  <a:cubicBezTo>
                    <a:pt x="63" y="95"/>
                    <a:pt x="66" y="96"/>
                    <a:pt x="69" y="99"/>
                  </a:cubicBezTo>
                  <a:cubicBezTo>
                    <a:pt x="72" y="101"/>
                    <a:pt x="74" y="105"/>
                    <a:pt x="74" y="108"/>
                  </a:cubicBezTo>
                  <a:cubicBezTo>
                    <a:pt x="78" y="107"/>
                    <a:pt x="81" y="108"/>
                    <a:pt x="85" y="111"/>
                  </a:cubicBezTo>
                  <a:cubicBezTo>
                    <a:pt x="89" y="115"/>
                    <a:pt x="91" y="120"/>
                    <a:pt x="89" y="125"/>
                  </a:cubicBezTo>
                  <a:cubicBezTo>
                    <a:pt x="93" y="128"/>
                    <a:pt x="93" y="128"/>
                    <a:pt x="93" y="128"/>
                  </a:cubicBezTo>
                  <a:cubicBezTo>
                    <a:pt x="93" y="128"/>
                    <a:pt x="93" y="128"/>
                    <a:pt x="93" y="128"/>
                  </a:cubicBezTo>
                  <a:cubicBezTo>
                    <a:pt x="93" y="128"/>
                    <a:pt x="93" y="128"/>
                    <a:pt x="93" y="128"/>
                  </a:cubicBezTo>
                  <a:cubicBezTo>
                    <a:pt x="95" y="129"/>
                    <a:pt x="96" y="130"/>
                    <a:pt x="98" y="130"/>
                  </a:cubicBezTo>
                  <a:cubicBezTo>
                    <a:pt x="100" y="130"/>
                    <a:pt x="102" y="128"/>
                    <a:pt x="103" y="127"/>
                  </a:cubicBezTo>
                  <a:cubicBezTo>
                    <a:pt x="105" y="124"/>
                    <a:pt x="107" y="122"/>
                    <a:pt x="104" y="118"/>
                  </a:cubicBezTo>
                  <a:cubicBezTo>
                    <a:pt x="104" y="118"/>
                    <a:pt x="104" y="118"/>
                    <a:pt x="104" y="118"/>
                  </a:cubicBezTo>
                  <a:cubicBezTo>
                    <a:pt x="86" y="103"/>
                    <a:pt x="86" y="103"/>
                    <a:pt x="86" y="103"/>
                  </a:cubicBezTo>
                  <a:cubicBezTo>
                    <a:pt x="85" y="103"/>
                    <a:pt x="85" y="102"/>
                    <a:pt x="85" y="101"/>
                  </a:cubicBezTo>
                  <a:cubicBezTo>
                    <a:pt x="85" y="101"/>
                    <a:pt x="85" y="100"/>
                    <a:pt x="86" y="99"/>
                  </a:cubicBezTo>
                  <a:cubicBezTo>
                    <a:pt x="87" y="98"/>
                    <a:pt x="89" y="98"/>
                    <a:pt x="90" y="99"/>
                  </a:cubicBezTo>
                  <a:cubicBezTo>
                    <a:pt x="113" y="118"/>
                    <a:pt x="113" y="118"/>
                    <a:pt x="113" y="118"/>
                  </a:cubicBezTo>
                  <a:cubicBezTo>
                    <a:pt x="114" y="119"/>
                    <a:pt x="115" y="120"/>
                    <a:pt x="116" y="120"/>
                  </a:cubicBezTo>
                  <a:cubicBezTo>
                    <a:pt x="119" y="120"/>
                    <a:pt x="121" y="118"/>
                    <a:pt x="123" y="116"/>
                  </a:cubicBezTo>
                  <a:cubicBezTo>
                    <a:pt x="124" y="115"/>
                    <a:pt x="125" y="113"/>
                    <a:pt x="125" y="111"/>
                  </a:cubicBezTo>
                  <a:cubicBezTo>
                    <a:pt x="124" y="109"/>
                    <a:pt x="123" y="107"/>
                    <a:pt x="121" y="105"/>
                  </a:cubicBezTo>
                  <a:cubicBezTo>
                    <a:pt x="118" y="103"/>
                    <a:pt x="118" y="103"/>
                    <a:pt x="118" y="103"/>
                  </a:cubicBezTo>
                  <a:cubicBezTo>
                    <a:pt x="118" y="103"/>
                    <a:pt x="118" y="103"/>
                    <a:pt x="118" y="103"/>
                  </a:cubicBezTo>
                  <a:cubicBezTo>
                    <a:pt x="106" y="93"/>
                    <a:pt x="106" y="93"/>
                    <a:pt x="106" y="93"/>
                  </a:cubicBezTo>
                  <a:cubicBezTo>
                    <a:pt x="105" y="92"/>
                    <a:pt x="105" y="91"/>
                    <a:pt x="105" y="91"/>
                  </a:cubicBezTo>
                  <a:cubicBezTo>
                    <a:pt x="105" y="90"/>
                    <a:pt x="105" y="89"/>
                    <a:pt x="105" y="89"/>
                  </a:cubicBezTo>
                  <a:cubicBezTo>
                    <a:pt x="106" y="88"/>
                    <a:pt x="108" y="87"/>
                    <a:pt x="109" y="88"/>
                  </a:cubicBezTo>
                  <a:cubicBezTo>
                    <a:pt x="130" y="105"/>
                    <a:pt x="130" y="105"/>
                    <a:pt x="130" y="105"/>
                  </a:cubicBezTo>
                  <a:cubicBezTo>
                    <a:pt x="132" y="107"/>
                    <a:pt x="133" y="107"/>
                    <a:pt x="135" y="107"/>
                  </a:cubicBezTo>
                  <a:cubicBezTo>
                    <a:pt x="138" y="107"/>
                    <a:pt x="140" y="106"/>
                    <a:pt x="142" y="103"/>
                  </a:cubicBezTo>
                  <a:cubicBezTo>
                    <a:pt x="144" y="101"/>
                    <a:pt x="144" y="100"/>
                    <a:pt x="144" y="98"/>
                  </a:cubicBezTo>
                  <a:cubicBezTo>
                    <a:pt x="144" y="96"/>
                    <a:pt x="143" y="94"/>
                    <a:pt x="141" y="92"/>
                  </a:cubicBezTo>
                  <a:cubicBezTo>
                    <a:pt x="135" y="87"/>
                    <a:pt x="135" y="87"/>
                    <a:pt x="135" y="87"/>
                  </a:cubicBezTo>
                  <a:cubicBezTo>
                    <a:pt x="135" y="87"/>
                    <a:pt x="135" y="87"/>
                    <a:pt x="135" y="87"/>
                  </a:cubicBezTo>
                  <a:cubicBezTo>
                    <a:pt x="124" y="78"/>
                    <a:pt x="124" y="78"/>
                    <a:pt x="124" y="78"/>
                  </a:cubicBezTo>
                  <a:cubicBezTo>
                    <a:pt x="123" y="77"/>
                    <a:pt x="122" y="76"/>
                    <a:pt x="123" y="74"/>
                  </a:cubicBezTo>
                  <a:cubicBezTo>
                    <a:pt x="124" y="73"/>
                    <a:pt x="126" y="73"/>
                    <a:pt x="127" y="74"/>
                  </a:cubicBezTo>
                  <a:cubicBezTo>
                    <a:pt x="145" y="88"/>
                    <a:pt x="145" y="88"/>
                    <a:pt x="145" y="88"/>
                  </a:cubicBezTo>
                  <a:cubicBezTo>
                    <a:pt x="149" y="92"/>
                    <a:pt x="153" y="91"/>
                    <a:pt x="157" y="87"/>
                  </a:cubicBezTo>
                  <a:close/>
                </a:path>
              </a:pathLst>
            </a:custGeom>
            <a:solidFill>
              <a:srgbClr val="636363"/>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331" name="Google Shape;331;p20"/>
            <p:cNvSpPr txBox="1"/>
            <p:nvPr/>
          </p:nvSpPr>
          <p:spPr>
            <a:xfrm>
              <a:off x="2225675" y="4641850"/>
              <a:ext cx="1866900" cy="692150"/>
            </a:xfrm>
            <a:prstGeom prst="rect">
              <a:avLst/>
            </a:prstGeom>
            <a:noFill/>
            <a:ln>
              <a:noFill/>
            </a:ln>
          </p:spPr>
          <p:txBody>
            <a:bodyPr spcFirstLastPara="1" wrap="square" lIns="91425" tIns="45700" rIns="91425" bIns="45700" anchor="t"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300"/>
                <a:buFont typeface="Open Sans"/>
                <a:buNone/>
                <a:tabLst/>
                <a:defRPr/>
              </a:pPr>
              <a:r>
                <a:rPr kumimoji="0" lang="en-US" sz="1300" b="0" i="0" u="none" strike="noStrike" kern="0" cap="none" spc="0" normalizeH="0" baseline="0" noProof="0">
                  <a:ln>
                    <a:noFill/>
                  </a:ln>
                  <a:solidFill>
                    <a:srgbClr val="000000"/>
                  </a:solidFill>
                  <a:effectLst/>
                  <a:uLnTx/>
                  <a:uFillTx/>
                  <a:latin typeface="Open Sans"/>
                  <a:ea typeface="Open Sans"/>
                  <a:cs typeface="Open Sans"/>
                  <a:sym typeface="Open Sans"/>
                </a:rPr>
                <a:t>Lorem ipsum dolor sit amet, consetur adipin nnscing elit</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4" name="Группа 3">
            <a:extLst>
              <a:ext uri="{FF2B5EF4-FFF2-40B4-BE49-F238E27FC236}">
                <a16:creationId xmlns:a16="http://schemas.microsoft.com/office/drawing/2014/main" id="{B1FBA87A-E2CE-8D40-85A6-6D0FD8A46352}"/>
              </a:ext>
            </a:extLst>
          </p:cNvPr>
          <p:cNvGrpSpPr/>
          <p:nvPr/>
        </p:nvGrpSpPr>
        <p:grpSpPr>
          <a:xfrm>
            <a:off x="1036637" y="1849437"/>
            <a:ext cx="3190875" cy="1028700"/>
            <a:chOff x="1036637" y="1849437"/>
            <a:chExt cx="3190875" cy="1028700"/>
          </a:xfrm>
        </p:grpSpPr>
        <p:sp>
          <p:nvSpPr>
            <p:cNvPr id="323" name="Google Shape;323;p20"/>
            <p:cNvSpPr txBox="1"/>
            <p:nvPr/>
          </p:nvSpPr>
          <p:spPr>
            <a:xfrm>
              <a:off x="3141662" y="1849437"/>
              <a:ext cx="1085850" cy="44450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35CAE6"/>
                </a:buClr>
                <a:buSzPts val="2000"/>
                <a:buFont typeface="Open Sans SemiBold"/>
                <a:buNone/>
                <a:tabLst/>
                <a:defRPr/>
              </a:pPr>
              <a:r>
                <a:rPr kumimoji="0" lang="en-US" sz="2000" b="1" i="0" u="none" strike="noStrike" kern="0" cap="none" spc="0" normalizeH="0" baseline="0" noProof="0">
                  <a:ln>
                    <a:noFill/>
                  </a:ln>
                  <a:solidFill>
                    <a:srgbClr val="35CAE6"/>
                  </a:solidFill>
                  <a:effectLst/>
                  <a:uLnTx/>
                  <a:uFillTx/>
                  <a:latin typeface="Open Sans SemiBold"/>
                  <a:ea typeface="Open Sans SemiBold"/>
                  <a:cs typeface="Open Sans SemiBold"/>
                  <a:sym typeface="Open Sans SemiBold"/>
                </a:rPr>
                <a:t>TITLE B</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8" name="Google Shape;328;p20"/>
            <p:cNvSpPr/>
            <p:nvPr/>
          </p:nvSpPr>
          <p:spPr>
            <a:xfrm>
              <a:off x="1036637" y="1936750"/>
              <a:ext cx="658812" cy="790575"/>
            </a:xfrm>
            <a:custGeom>
              <a:avLst/>
              <a:gdLst/>
              <a:ahLst/>
              <a:cxnLst/>
              <a:rect l="l" t="t" r="r" b="b"/>
              <a:pathLst>
                <a:path w="165" h="198" extrusionOk="0">
                  <a:moveTo>
                    <a:pt x="111" y="191"/>
                  </a:moveTo>
                  <a:cubicBezTo>
                    <a:pt x="111" y="194"/>
                    <a:pt x="108" y="198"/>
                    <a:pt x="104" y="198"/>
                  </a:cubicBezTo>
                  <a:cubicBezTo>
                    <a:pt x="63" y="198"/>
                    <a:pt x="63" y="198"/>
                    <a:pt x="63" y="198"/>
                  </a:cubicBezTo>
                  <a:cubicBezTo>
                    <a:pt x="59" y="198"/>
                    <a:pt x="56" y="194"/>
                    <a:pt x="56" y="191"/>
                  </a:cubicBezTo>
                  <a:cubicBezTo>
                    <a:pt x="56" y="191"/>
                    <a:pt x="56" y="191"/>
                    <a:pt x="56" y="191"/>
                  </a:cubicBezTo>
                  <a:cubicBezTo>
                    <a:pt x="56" y="187"/>
                    <a:pt x="59" y="184"/>
                    <a:pt x="63" y="184"/>
                  </a:cubicBezTo>
                  <a:cubicBezTo>
                    <a:pt x="104" y="184"/>
                    <a:pt x="104" y="184"/>
                    <a:pt x="104" y="184"/>
                  </a:cubicBezTo>
                  <a:cubicBezTo>
                    <a:pt x="108" y="184"/>
                    <a:pt x="111" y="187"/>
                    <a:pt x="111" y="191"/>
                  </a:cubicBezTo>
                  <a:close/>
                  <a:moveTo>
                    <a:pt x="111" y="173"/>
                  </a:moveTo>
                  <a:cubicBezTo>
                    <a:pt x="111" y="169"/>
                    <a:pt x="108" y="166"/>
                    <a:pt x="104" y="166"/>
                  </a:cubicBezTo>
                  <a:cubicBezTo>
                    <a:pt x="63" y="166"/>
                    <a:pt x="63" y="166"/>
                    <a:pt x="63" y="166"/>
                  </a:cubicBezTo>
                  <a:cubicBezTo>
                    <a:pt x="59" y="166"/>
                    <a:pt x="56" y="169"/>
                    <a:pt x="56" y="173"/>
                  </a:cubicBezTo>
                  <a:cubicBezTo>
                    <a:pt x="56" y="173"/>
                    <a:pt x="56" y="173"/>
                    <a:pt x="56" y="173"/>
                  </a:cubicBezTo>
                  <a:cubicBezTo>
                    <a:pt x="56" y="177"/>
                    <a:pt x="59" y="180"/>
                    <a:pt x="63" y="180"/>
                  </a:cubicBezTo>
                  <a:cubicBezTo>
                    <a:pt x="104" y="180"/>
                    <a:pt x="104" y="180"/>
                    <a:pt x="104" y="180"/>
                  </a:cubicBezTo>
                  <a:cubicBezTo>
                    <a:pt x="108" y="180"/>
                    <a:pt x="111" y="177"/>
                    <a:pt x="111" y="173"/>
                  </a:cubicBezTo>
                  <a:close/>
                  <a:moveTo>
                    <a:pt x="90" y="98"/>
                  </a:moveTo>
                  <a:cubicBezTo>
                    <a:pt x="81" y="98"/>
                    <a:pt x="81" y="98"/>
                    <a:pt x="81" y="98"/>
                  </a:cubicBezTo>
                  <a:cubicBezTo>
                    <a:pt x="77" y="98"/>
                    <a:pt x="77" y="98"/>
                    <a:pt x="77" y="98"/>
                  </a:cubicBezTo>
                  <a:cubicBezTo>
                    <a:pt x="77" y="162"/>
                    <a:pt x="77" y="162"/>
                    <a:pt x="77" y="162"/>
                  </a:cubicBezTo>
                  <a:cubicBezTo>
                    <a:pt x="79" y="162"/>
                    <a:pt x="81" y="162"/>
                    <a:pt x="83" y="162"/>
                  </a:cubicBezTo>
                  <a:cubicBezTo>
                    <a:pt x="83" y="162"/>
                    <a:pt x="83" y="162"/>
                    <a:pt x="83" y="162"/>
                  </a:cubicBezTo>
                  <a:cubicBezTo>
                    <a:pt x="83" y="162"/>
                    <a:pt x="83" y="162"/>
                    <a:pt x="83" y="162"/>
                  </a:cubicBezTo>
                  <a:cubicBezTo>
                    <a:pt x="83" y="162"/>
                    <a:pt x="84" y="162"/>
                    <a:pt x="84" y="162"/>
                  </a:cubicBezTo>
                  <a:cubicBezTo>
                    <a:pt x="84" y="162"/>
                    <a:pt x="84" y="162"/>
                    <a:pt x="84" y="162"/>
                  </a:cubicBezTo>
                  <a:cubicBezTo>
                    <a:pt x="86" y="162"/>
                    <a:pt x="88" y="162"/>
                    <a:pt x="90" y="162"/>
                  </a:cubicBezTo>
                  <a:lnTo>
                    <a:pt x="90" y="98"/>
                  </a:lnTo>
                  <a:close/>
                  <a:moveTo>
                    <a:pt x="60" y="71"/>
                  </a:moveTo>
                  <a:cubicBezTo>
                    <a:pt x="55" y="71"/>
                    <a:pt x="51" y="76"/>
                    <a:pt x="51" y="81"/>
                  </a:cubicBezTo>
                  <a:cubicBezTo>
                    <a:pt x="51" y="87"/>
                    <a:pt x="55" y="91"/>
                    <a:pt x="60" y="91"/>
                  </a:cubicBezTo>
                  <a:cubicBezTo>
                    <a:pt x="70" y="91"/>
                    <a:pt x="70" y="91"/>
                    <a:pt x="70" y="91"/>
                  </a:cubicBezTo>
                  <a:cubicBezTo>
                    <a:pt x="70" y="81"/>
                    <a:pt x="70" y="81"/>
                    <a:pt x="70" y="81"/>
                  </a:cubicBezTo>
                  <a:cubicBezTo>
                    <a:pt x="70" y="76"/>
                    <a:pt x="66" y="71"/>
                    <a:pt x="60" y="71"/>
                  </a:cubicBezTo>
                  <a:close/>
                  <a:moveTo>
                    <a:pt x="116" y="81"/>
                  </a:moveTo>
                  <a:cubicBezTo>
                    <a:pt x="116" y="76"/>
                    <a:pt x="112" y="71"/>
                    <a:pt x="106" y="71"/>
                  </a:cubicBezTo>
                  <a:cubicBezTo>
                    <a:pt x="101" y="71"/>
                    <a:pt x="96" y="76"/>
                    <a:pt x="96" y="81"/>
                  </a:cubicBezTo>
                  <a:cubicBezTo>
                    <a:pt x="96" y="91"/>
                    <a:pt x="96" y="91"/>
                    <a:pt x="96" y="91"/>
                  </a:cubicBezTo>
                  <a:cubicBezTo>
                    <a:pt x="106" y="91"/>
                    <a:pt x="106" y="91"/>
                    <a:pt x="106" y="91"/>
                  </a:cubicBezTo>
                  <a:cubicBezTo>
                    <a:pt x="112" y="91"/>
                    <a:pt x="116" y="87"/>
                    <a:pt x="116" y="81"/>
                  </a:cubicBezTo>
                  <a:close/>
                  <a:moveTo>
                    <a:pt x="138" y="63"/>
                  </a:moveTo>
                  <a:cubicBezTo>
                    <a:pt x="133" y="46"/>
                    <a:pt x="113" y="27"/>
                    <a:pt x="83" y="27"/>
                  </a:cubicBezTo>
                  <a:cubicBezTo>
                    <a:pt x="54" y="27"/>
                    <a:pt x="33" y="46"/>
                    <a:pt x="29" y="63"/>
                  </a:cubicBezTo>
                  <a:cubicBezTo>
                    <a:pt x="25" y="77"/>
                    <a:pt x="29" y="89"/>
                    <a:pt x="35" y="102"/>
                  </a:cubicBezTo>
                  <a:cubicBezTo>
                    <a:pt x="41" y="113"/>
                    <a:pt x="47" y="122"/>
                    <a:pt x="52" y="133"/>
                  </a:cubicBezTo>
                  <a:cubicBezTo>
                    <a:pt x="54" y="140"/>
                    <a:pt x="55" y="148"/>
                    <a:pt x="57" y="155"/>
                  </a:cubicBezTo>
                  <a:cubicBezTo>
                    <a:pt x="58" y="160"/>
                    <a:pt x="60" y="162"/>
                    <a:pt x="66" y="162"/>
                  </a:cubicBezTo>
                  <a:cubicBezTo>
                    <a:pt x="68" y="162"/>
                    <a:pt x="69" y="162"/>
                    <a:pt x="70" y="162"/>
                  </a:cubicBezTo>
                  <a:cubicBezTo>
                    <a:pt x="70" y="98"/>
                    <a:pt x="70" y="98"/>
                    <a:pt x="70" y="98"/>
                  </a:cubicBezTo>
                  <a:cubicBezTo>
                    <a:pt x="60" y="98"/>
                    <a:pt x="60" y="98"/>
                    <a:pt x="60" y="98"/>
                  </a:cubicBezTo>
                  <a:cubicBezTo>
                    <a:pt x="56" y="98"/>
                    <a:pt x="52" y="96"/>
                    <a:pt x="49" y="93"/>
                  </a:cubicBezTo>
                  <a:cubicBezTo>
                    <a:pt x="46" y="90"/>
                    <a:pt x="44" y="86"/>
                    <a:pt x="44" y="81"/>
                  </a:cubicBezTo>
                  <a:cubicBezTo>
                    <a:pt x="44" y="77"/>
                    <a:pt x="46" y="73"/>
                    <a:pt x="49" y="70"/>
                  </a:cubicBezTo>
                  <a:cubicBezTo>
                    <a:pt x="52" y="67"/>
                    <a:pt x="56" y="65"/>
                    <a:pt x="60" y="65"/>
                  </a:cubicBezTo>
                  <a:cubicBezTo>
                    <a:pt x="69" y="65"/>
                    <a:pt x="77" y="72"/>
                    <a:pt x="77" y="81"/>
                  </a:cubicBezTo>
                  <a:cubicBezTo>
                    <a:pt x="77" y="81"/>
                    <a:pt x="77" y="81"/>
                    <a:pt x="77" y="81"/>
                  </a:cubicBezTo>
                  <a:cubicBezTo>
                    <a:pt x="77" y="91"/>
                    <a:pt x="77" y="91"/>
                    <a:pt x="77" y="91"/>
                  </a:cubicBezTo>
                  <a:cubicBezTo>
                    <a:pt x="81" y="91"/>
                    <a:pt x="81" y="91"/>
                    <a:pt x="81" y="91"/>
                  </a:cubicBezTo>
                  <a:cubicBezTo>
                    <a:pt x="90" y="91"/>
                    <a:pt x="90" y="91"/>
                    <a:pt x="90" y="91"/>
                  </a:cubicBezTo>
                  <a:cubicBezTo>
                    <a:pt x="90" y="81"/>
                    <a:pt x="90" y="81"/>
                    <a:pt x="90" y="81"/>
                  </a:cubicBezTo>
                  <a:cubicBezTo>
                    <a:pt x="90" y="81"/>
                    <a:pt x="90" y="81"/>
                    <a:pt x="90" y="81"/>
                  </a:cubicBezTo>
                  <a:cubicBezTo>
                    <a:pt x="90" y="77"/>
                    <a:pt x="92" y="73"/>
                    <a:pt x="95" y="70"/>
                  </a:cubicBezTo>
                  <a:cubicBezTo>
                    <a:pt x="98" y="67"/>
                    <a:pt x="102" y="65"/>
                    <a:pt x="106" y="65"/>
                  </a:cubicBezTo>
                  <a:cubicBezTo>
                    <a:pt x="111" y="65"/>
                    <a:pt x="115" y="67"/>
                    <a:pt x="118" y="70"/>
                  </a:cubicBezTo>
                  <a:cubicBezTo>
                    <a:pt x="121" y="73"/>
                    <a:pt x="123" y="77"/>
                    <a:pt x="123" y="81"/>
                  </a:cubicBezTo>
                  <a:cubicBezTo>
                    <a:pt x="123" y="86"/>
                    <a:pt x="121" y="90"/>
                    <a:pt x="118" y="93"/>
                  </a:cubicBezTo>
                  <a:cubicBezTo>
                    <a:pt x="115" y="96"/>
                    <a:pt x="111" y="98"/>
                    <a:pt x="106" y="98"/>
                  </a:cubicBezTo>
                  <a:cubicBezTo>
                    <a:pt x="96" y="98"/>
                    <a:pt x="96" y="98"/>
                    <a:pt x="96" y="98"/>
                  </a:cubicBezTo>
                  <a:cubicBezTo>
                    <a:pt x="96" y="162"/>
                    <a:pt x="96" y="162"/>
                    <a:pt x="96" y="162"/>
                  </a:cubicBezTo>
                  <a:cubicBezTo>
                    <a:pt x="98" y="162"/>
                    <a:pt x="99" y="162"/>
                    <a:pt x="100" y="162"/>
                  </a:cubicBezTo>
                  <a:cubicBezTo>
                    <a:pt x="107" y="162"/>
                    <a:pt x="109" y="160"/>
                    <a:pt x="110" y="155"/>
                  </a:cubicBezTo>
                  <a:cubicBezTo>
                    <a:pt x="111" y="148"/>
                    <a:pt x="112" y="140"/>
                    <a:pt x="115" y="133"/>
                  </a:cubicBezTo>
                  <a:cubicBezTo>
                    <a:pt x="120" y="122"/>
                    <a:pt x="126" y="113"/>
                    <a:pt x="132" y="102"/>
                  </a:cubicBezTo>
                  <a:cubicBezTo>
                    <a:pt x="138" y="89"/>
                    <a:pt x="141" y="77"/>
                    <a:pt x="138" y="63"/>
                  </a:cubicBezTo>
                  <a:close/>
                  <a:moveTo>
                    <a:pt x="89" y="6"/>
                  </a:moveTo>
                  <a:cubicBezTo>
                    <a:pt x="89" y="3"/>
                    <a:pt x="87" y="0"/>
                    <a:pt x="83" y="0"/>
                  </a:cubicBezTo>
                  <a:cubicBezTo>
                    <a:pt x="83" y="0"/>
                    <a:pt x="83" y="0"/>
                    <a:pt x="83" y="0"/>
                  </a:cubicBezTo>
                  <a:cubicBezTo>
                    <a:pt x="80" y="0"/>
                    <a:pt x="77" y="3"/>
                    <a:pt x="77" y="6"/>
                  </a:cubicBezTo>
                  <a:cubicBezTo>
                    <a:pt x="77" y="18"/>
                    <a:pt x="77" y="18"/>
                    <a:pt x="77" y="18"/>
                  </a:cubicBezTo>
                  <a:cubicBezTo>
                    <a:pt x="77" y="21"/>
                    <a:pt x="80" y="24"/>
                    <a:pt x="83" y="24"/>
                  </a:cubicBezTo>
                  <a:cubicBezTo>
                    <a:pt x="83" y="24"/>
                    <a:pt x="83" y="24"/>
                    <a:pt x="83" y="24"/>
                  </a:cubicBezTo>
                  <a:cubicBezTo>
                    <a:pt x="87" y="24"/>
                    <a:pt x="89" y="21"/>
                    <a:pt x="89" y="18"/>
                  </a:cubicBezTo>
                  <a:lnTo>
                    <a:pt x="89" y="6"/>
                  </a:lnTo>
                  <a:close/>
                  <a:moveTo>
                    <a:pt x="123" y="16"/>
                  </a:moveTo>
                  <a:cubicBezTo>
                    <a:pt x="124" y="13"/>
                    <a:pt x="123" y="10"/>
                    <a:pt x="120" y="8"/>
                  </a:cubicBezTo>
                  <a:cubicBezTo>
                    <a:pt x="120" y="8"/>
                    <a:pt x="120" y="8"/>
                    <a:pt x="120" y="8"/>
                  </a:cubicBezTo>
                  <a:cubicBezTo>
                    <a:pt x="117" y="7"/>
                    <a:pt x="114" y="8"/>
                    <a:pt x="112" y="11"/>
                  </a:cubicBezTo>
                  <a:cubicBezTo>
                    <a:pt x="107" y="20"/>
                    <a:pt x="107" y="20"/>
                    <a:pt x="107" y="20"/>
                  </a:cubicBezTo>
                  <a:cubicBezTo>
                    <a:pt x="105" y="23"/>
                    <a:pt x="106" y="27"/>
                    <a:pt x="109" y="28"/>
                  </a:cubicBezTo>
                  <a:cubicBezTo>
                    <a:pt x="109" y="28"/>
                    <a:pt x="109" y="28"/>
                    <a:pt x="109" y="28"/>
                  </a:cubicBezTo>
                  <a:cubicBezTo>
                    <a:pt x="112" y="30"/>
                    <a:pt x="116" y="29"/>
                    <a:pt x="117" y="26"/>
                  </a:cubicBezTo>
                  <a:lnTo>
                    <a:pt x="123" y="16"/>
                  </a:lnTo>
                  <a:close/>
                  <a:moveTo>
                    <a:pt x="147" y="36"/>
                  </a:moveTo>
                  <a:cubicBezTo>
                    <a:pt x="150" y="33"/>
                    <a:pt x="150" y="30"/>
                    <a:pt x="148" y="27"/>
                  </a:cubicBezTo>
                  <a:cubicBezTo>
                    <a:pt x="148" y="27"/>
                    <a:pt x="148" y="27"/>
                    <a:pt x="148" y="27"/>
                  </a:cubicBezTo>
                  <a:cubicBezTo>
                    <a:pt x="145" y="25"/>
                    <a:pt x="142" y="24"/>
                    <a:pt x="139" y="27"/>
                  </a:cubicBezTo>
                  <a:cubicBezTo>
                    <a:pt x="131" y="34"/>
                    <a:pt x="131" y="34"/>
                    <a:pt x="131" y="34"/>
                  </a:cubicBezTo>
                  <a:cubicBezTo>
                    <a:pt x="128" y="36"/>
                    <a:pt x="128" y="40"/>
                    <a:pt x="130" y="42"/>
                  </a:cubicBezTo>
                  <a:cubicBezTo>
                    <a:pt x="130" y="42"/>
                    <a:pt x="130" y="42"/>
                    <a:pt x="130" y="42"/>
                  </a:cubicBezTo>
                  <a:cubicBezTo>
                    <a:pt x="133" y="45"/>
                    <a:pt x="136" y="45"/>
                    <a:pt x="139" y="43"/>
                  </a:cubicBezTo>
                  <a:lnTo>
                    <a:pt x="147" y="36"/>
                  </a:lnTo>
                  <a:close/>
                  <a:moveTo>
                    <a:pt x="160" y="65"/>
                  </a:moveTo>
                  <a:cubicBezTo>
                    <a:pt x="163" y="64"/>
                    <a:pt x="165" y="61"/>
                    <a:pt x="165" y="58"/>
                  </a:cubicBezTo>
                  <a:cubicBezTo>
                    <a:pt x="165" y="58"/>
                    <a:pt x="165" y="58"/>
                    <a:pt x="165" y="58"/>
                  </a:cubicBezTo>
                  <a:cubicBezTo>
                    <a:pt x="164" y="55"/>
                    <a:pt x="161" y="53"/>
                    <a:pt x="158" y="53"/>
                  </a:cubicBezTo>
                  <a:cubicBezTo>
                    <a:pt x="147" y="55"/>
                    <a:pt x="147" y="55"/>
                    <a:pt x="147" y="55"/>
                  </a:cubicBezTo>
                  <a:cubicBezTo>
                    <a:pt x="144" y="56"/>
                    <a:pt x="142" y="59"/>
                    <a:pt x="142" y="62"/>
                  </a:cubicBezTo>
                  <a:cubicBezTo>
                    <a:pt x="142" y="62"/>
                    <a:pt x="142" y="62"/>
                    <a:pt x="142" y="62"/>
                  </a:cubicBezTo>
                  <a:cubicBezTo>
                    <a:pt x="143" y="65"/>
                    <a:pt x="146" y="68"/>
                    <a:pt x="149" y="67"/>
                  </a:cubicBezTo>
                  <a:lnTo>
                    <a:pt x="160" y="65"/>
                  </a:lnTo>
                  <a:close/>
                  <a:moveTo>
                    <a:pt x="157" y="97"/>
                  </a:moveTo>
                  <a:cubicBezTo>
                    <a:pt x="161" y="98"/>
                    <a:pt x="164" y="96"/>
                    <a:pt x="164" y="92"/>
                  </a:cubicBezTo>
                  <a:cubicBezTo>
                    <a:pt x="164" y="92"/>
                    <a:pt x="164" y="92"/>
                    <a:pt x="164" y="92"/>
                  </a:cubicBezTo>
                  <a:cubicBezTo>
                    <a:pt x="165" y="89"/>
                    <a:pt x="163" y="86"/>
                    <a:pt x="160" y="85"/>
                  </a:cubicBezTo>
                  <a:cubicBezTo>
                    <a:pt x="149" y="83"/>
                    <a:pt x="149" y="83"/>
                    <a:pt x="149" y="83"/>
                  </a:cubicBezTo>
                  <a:cubicBezTo>
                    <a:pt x="146" y="83"/>
                    <a:pt x="143" y="85"/>
                    <a:pt x="142" y="88"/>
                  </a:cubicBezTo>
                  <a:cubicBezTo>
                    <a:pt x="142" y="88"/>
                    <a:pt x="142" y="88"/>
                    <a:pt x="142" y="88"/>
                  </a:cubicBezTo>
                  <a:cubicBezTo>
                    <a:pt x="141" y="91"/>
                    <a:pt x="143" y="94"/>
                    <a:pt x="147" y="95"/>
                  </a:cubicBezTo>
                  <a:lnTo>
                    <a:pt x="157" y="97"/>
                  </a:lnTo>
                  <a:close/>
                  <a:moveTo>
                    <a:pt x="49" y="26"/>
                  </a:moveTo>
                  <a:cubicBezTo>
                    <a:pt x="50" y="29"/>
                    <a:pt x="54" y="30"/>
                    <a:pt x="57" y="28"/>
                  </a:cubicBezTo>
                  <a:cubicBezTo>
                    <a:pt x="57" y="28"/>
                    <a:pt x="57" y="28"/>
                    <a:pt x="57" y="28"/>
                  </a:cubicBezTo>
                  <a:cubicBezTo>
                    <a:pt x="60" y="27"/>
                    <a:pt x="61" y="23"/>
                    <a:pt x="59" y="20"/>
                  </a:cubicBezTo>
                  <a:cubicBezTo>
                    <a:pt x="54" y="11"/>
                    <a:pt x="54" y="11"/>
                    <a:pt x="54" y="11"/>
                  </a:cubicBezTo>
                  <a:cubicBezTo>
                    <a:pt x="52" y="8"/>
                    <a:pt x="49" y="7"/>
                    <a:pt x="46" y="8"/>
                  </a:cubicBezTo>
                  <a:cubicBezTo>
                    <a:pt x="46" y="8"/>
                    <a:pt x="46" y="8"/>
                    <a:pt x="46" y="8"/>
                  </a:cubicBezTo>
                  <a:cubicBezTo>
                    <a:pt x="43" y="10"/>
                    <a:pt x="42" y="13"/>
                    <a:pt x="43" y="16"/>
                  </a:cubicBezTo>
                  <a:lnTo>
                    <a:pt x="49" y="26"/>
                  </a:lnTo>
                  <a:close/>
                  <a:moveTo>
                    <a:pt x="27" y="43"/>
                  </a:moveTo>
                  <a:cubicBezTo>
                    <a:pt x="30" y="45"/>
                    <a:pt x="33" y="45"/>
                    <a:pt x="36" y="42"/>
                  </a:cubicBezTo>
                  <a:cubicBezTo>
                    <a:pt x="36" y="42"/>
                    <a:pt x="36" y="42"/>
                    <a:pt x="36" y="42"/>
                  </a:cubicBezTo>
                  <a:cubicBezTo>
                    <a:pt x="38" y="40"/>
                    <a:pt x="37" y="36"/>
                    <a:pt x="35" y="34"/>
                  </a:cubicBezTo>
                  <a:cubicBezTo>
                    <a:pt x="27" y="27"/>
                    <a:pt x="27" y="27"/>
                    <a:pt x="27" y="27"/>
                  </a:cubicBezTo>
                  <a:cubicBezTo>
                    <a:pt x="24" y="24"/>
                    <a:pt x="20" y="25"/>
                    <a:pt x="18" y="27"/>
                  </a:cubicBezTo>
                  <a:cubicBezTo>
                    <a:pt x="18" y="27"/>
                    <a:pt x="18" y="27"/>
                    <a:pt x="18" y="27"/>
                  </a:cubicBezTo>
                  <a:cubicBezTo>
                    <a:pt x="16" y="30"/>
                    <a:pt x="16" y="33"/>
                    <a:pt x="19" y="36"/>
                  </a:cubicBezTo>
                  <a:lnTo>
                    <a:pt x="27" y="43"/>
                  </a:lnTo>
                  <a:close/>
                  <a:moveTo>
                    <a:pt x="17" y="67"/>
                  </a:moveTo>
                  <a:cubicBezTo>
                    <a:pt x="20" y="68"/>
                    <a:pt x="23" y="65"/>
                    <a:pt x="24" y="62"/>
                  </a:cubicBezTo>
                  <a:cubicBezTo>
                    <a:pt x="24" y="62"/>
                    <a:pt x="24" y="62"/>
                    <a:pt x="24" y="62"/>
                  </a:cubicBezTo>
                  <a:cubicBezTo>
                    <a:pt x="24" y="59"/>
                    <a:pt x="22" y="56"/>
                    <a:pt x="19" y="55"/>
                  </a:cubicBezTo>
                  <a:cubicBezTo>
                    <a:pt x="8" y="53"/>
                    <a:pt x="8" y="53"/>
                    <a:pt x="8" y="53"/>
                  </a:cubicBezTo>
                  <a:cubicBezTo>
                    <a:pt x="5" y="53"/>
                    <a:pt x="2" y="55"/>
                    <a:pt x="1" y="58"/>
                  </a:cubicBezTo>
                  <a:cubicBezTo>
                    <a:pt x="1" y="58"/>
                    <a:pt x="1" y="58"/>
                    <a:pt x="1" y="58"/>
                  </a:cubicBezTo>
                  <a:cubicBezTo>
                    <a:pt x="0" y="61"/>
                    <a:pt x="3" y="64"/>
                    <a:pt x="6" y="65"/>
                  </a:cubicBezTo>
                  <a:lnTo>
                    <a:pt x="17" y="67"/>
                  </a:lnTo>
                  <a:close/>
                  <a:moveTo>
                    <a:pt x="19" y="95"/>
                  </a:moveTo>
                  <a:cubicBezTo>
                    <a:pt x="23" y="94"/>
                    <a:pt x="25" y="91"/>
                    <a:pt x="24" y="88"/>
                  </a:cubicBezTo>
                  <a:cubicBezTo>
                    <a:pt x="24" y="88"/>
                    <a:pt x="24" y="88"/>
                    <a:pt x="24" y="88"/>
                  </a:cubicBezTo>
                  <a:cubicBezTo>
                    <a:pt x="23" y="85"/>
                    <a:pt x="20" y="83"/>
                    <a:pt x="17" y="83"/>
                  </a:cubicBezTo>
                  <a:cubicBezTo>
                    <a:pt x="6" y="85"/>
                    <a:pt x="6" y="85"/>
                    <a:pt x="6" y="85"/>
                  </a:cubicBezTo>
                  <a:cubicBezTo>
                    <a:pt x="3" y="86"/>
                    <a:pt x="1" y="89"/>
                    <a:pt x="1" y="92"/>
                  </a:cubicBezTo>
                  <a:cubicBezTo>
                    <a:pt x="1" y="92"/>
                    <a:pt x="1" y="92"/>
                    <a:pt x="1" y="92"/>
                  </a:cubicBezTo>
                  <a:cubicBezTo>
                    <a:pt x="2" y="96"/>
                    <a:pt x="5" y="98"/>
                    <a:pt x="8" y="97"/>
                  </a:cubicBezTo>
                  <a:lnTo>
                    <a:pt x="19" y="95"/>
                  </a:lnTo>
                  <a:close/>
                </a:path>
              </a:pathLst>
            </a:custGeom>
            <a:solidFill>
              <a:srgbClr val="35CAE6"/>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332" name="Google Shape;332;p20"/>
            <p:cNvSpPr txBox="1"/>
            <p:nvPr/>
          </p:nvSpPr>
          <p:spPr>
            <a:xfrm>
              <a:off x="2225675" y="2185987"/>
              <a:ext cx="1866900" cy="692150"/>
            </a:xfrm>
            <a:prstGeom prst="rect">
              <a:avLst/>
            </a:prstGeom>
            <a:noFill/>
            <a:ln>
              <a:noFill/>
            </a:ln>
          </p:spPr>
          <p:txBody>
            <a:bodyPr spcFirstLastPara="1" wrap="square" lIns="91425" tIns="45700" rIns="91425" bIns="45700" anchor="t"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300"/>
                <a:buFont typeface="Open Sans"/>
                <a:buNone/>
                <a:tabLst/>
                <a:defRPr/>
              </a:pPr>
              <a:r>
                <a:rPr kumimoji="0" lang="en-US" sz="1300" b="0" i="0" u="none" strike="noStrike" kern="0" cap="none" spc="0" normalizeH="0" baseline="0" noProof="0">
                  <a:ln>
                    <a:noFill/>
                  </a:ln>
                  <a:solidFill>
                    <a:srgbClr val="000000"/>
                  </a:solidFill>
                  <a:effectLst/>
                  <a:uLnTx/>
                  <a:uFillTx/>
                  <a:latin typeface="Open Sans"/>
                  <a:ea typeface="Open Sans"/>
                  <a:cs typeface="Open Sans"/>
                  <a:sym typeface="Open Sans"/>
                </a:rPr>
                <a:t>Lorem ipsum dolor sit amet, consetur adipin nnscing elit</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decel="50000" fill="hold" grpId="0" nodeType="afterEffect">
                                  <p:stCondLst>
                                    <p:cond delay="0"/>
                                  </p:stCondLst>
                                  <p:childTnLst>
                                    <p:set>
                                      <p:cBhvr>
                                        <p:cTn id="6" dur="1" fill="hold">
                                          <p:stCondLst>
                                            <p:cond delay="0"/>
                                          </p:stCondLst>
                                        </p:cTn>
                                        <p:tgtEl>
                                          <p:spTgt spid="314"/>
                                        </p:tgtEl>
                                        <p:attrNameLst>
                                          <p:attrName>style.visibility</p:attrName>
                                        </p:attrNameLst>
                                      </p:cBhvr>
                                      <p:to>
                                        <p:strVal val="visible"/>
                                      </p:to>
                                    </p:set>
                                    <p:anim calcmode="lin" valueType="num">
                                      <p:cBhvr>
                                        <p:cTn id="7" dur="600" fill="hold"/>
                                        <p:tgtEl>
                                          <p:spTgt spid="314"/>
                                        </p:tgtEl>
                                        <p:attrNameLst>
                                          <p:attrName>ppt_w</p:attrName>
                                        </p:attrNameLst>
                                      </p:cBhvr>
                                      <p:tavLst>
                                        <p:tav tm="0">
                                          <p:val>
                                            <p:fltVal val="0"/>
                                          </p:val>
                                        </p:tav>
                                        <p:tav tm="100000">
                                          <p:val>
                                            <p:strVal val="#ppt_w"/>
                                          </p:val>
                                        </p:tav>
                                      </p:tavLst>
                                    </p:anim>
                                    <p:anim calcmode="lin" valueType="num">
                                      <p:cBhvr>
                                        <p:cTn id="8" dur="600" fill="hold"/>
                                        <p:tgtEl>
                                          <p:spTgt spid="314"/>
                                        </p:tgtEl>
                                        <p:attrNameLst>
                                          <p:attrName>ppt_h</p:attrName>
                                        </p:attrNameLst>
                                      </p:cBhvr>
                                      <p:tavLst>
                                        <p:tav tm="0">
                                          <p:val>
                                            <p:fltVal val="0"/>
                                          </p:val>
                                        </p:tav>
                                        <p:tav tm="100000">
                                          <p:val>
                                            <p:strVal val="#ppt_h"/>
                                          </p:val>
                                        </p:tav>
                                      </p:tavLst>
                                    </p:anim>
                                    <p:animEffect transition="in" filter="fade">
                                      <p:cBhvr>
                                        <p:cTn id="9" dur="600"/>
                                        <p:tgtEl>
                                          <p:spTgt spid="314"/>
                                        </p:tgtEl>
                                      </p:cBhvr>
                                    </p:animEffect>
                                  </p:childTnLst>
                                </p:cTn>
                              </p:par>
                              <p:par>
                                <p:cTn id="10" presetID="2" presetClass="entr" presetSubtype="2" decel="50000"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600" fill="hold"/>
                                        <p:tgtEl>
                                          <p:spTgt spid="2"/>
                                        </p:tgtEl>
                                        <p:attrNameLst>
                                          <p:attrName>ppt_x</p:attrName>
                                        </p:attrNameLst>
                                      </p:cBhvr>
                                      <p:tavLst>
                                        <p:tav tm="0">
                                          <p:val>
                                            <p:strVal val="1+#ppt_w/2"/>
                                          </p:val>
                                        </p:tav>
                                        <p:tav tm="100000">
                                          <p:val>
                                            <p:strVal val="#ppt_x"/>
                                          </p:val>
                                        </p:tav>
                                      </p:tavLst>
                                    </p:anim>
                                    <p:anim calcmode="lin" valueType="num">
                                      <p:cBhvr additive="base">
                                        <p:cTn id="13" dur="600" fill="hold"/>
                                        <p:tgtEl>
                                          <p:spTgt spid="2"/>
                                        </p:tgtEl>
                                        <p:attrNameLst>
                                          <p:attrName>ppt_y</p:attrName>
                                        </p:attrNameLst>
                                      </p:cBhvr>
                                      <p:tavLst>
                                        <p:tav tm="0">
                                          <p:val>
                                            <p:strVal val="#ppt_y"/>
                                          </p:val>
                                        </p:tav>
                                        <p:tav tm="100000">
                                          <p:val>
                                            <p:strVal val="#ppt_y"/>
                                          </p:val>
                                        </p:tav>
                                      </p:tavLst>
                                    </p:anim>
                                  </p:childTnLst>
                                </p:cTn>
                              </p:par>
                            </p:childTnLst>
                          </p:cTn>
                        </p:par>
                        <p:par>
                          <p:cTn id="14" fill="hold">
                            <p:stCondLst>
                              <p:cond delay="600"/>
                            </p:stCondLst>
                            <p:childTnLst>
                              <p:par>
                                <p:cTn id="15" presetID="22" presetClass="entr" presetSubtype="1" decel="50000" fill="hold" nodeType="afterEffect">
                                  <p:stCondLst>
                                    <p:cond delay="0"/>
                                  </p:stCondLst>
                                  <p:childTnLst>
                                    <p:set>
                                      <p:cBhvr>
                                        <p:cTn id="16" dur="1" fill="hold">
                                          <p:stCondLst>
                                            <p:cond delay="0"/>
                                          </p:stCondLst>
                                        </p:cTn>
                                        <p:tgtEl>
                                          <p:spTgt spid="317"/>
                                        </p:tgtEl>
                                        <p:attrNameLst>
                                          <p:attrName>style.visibility</p:attrName>
                                        </p:attrNameLst>
                                      </p:cBhvr>
                                      <p:to>
                                        <p:strVal val="visible"/>
                                      </p:to>
                                    </p:set>
                                    <p:animEffect transition="in" filter="wipe(up)">
                                      <p:cBhvr>
                                        <p:cTn id="17" dur="600"/>
                                        <p:tgtEl>
                                          <p:spTgt spid="317"/>
                                        </p:tgtEl>
                                      </p:cBhvr>
                                    </p:animEffect>
                                  </p:childTnLst>
                                </p:cTn>
                              </p:par>
                            </p:childTnLst>
                          </p:cTn>
                        </p:par>
                        <p:par>
                          <p:cTn id="18" fill="hold">
                            <p:stCondLst>
                              <p:cond delay="1200"/>
                            </p:stCondLst>
                            <p:childTnLst>
                              <p:par>
                                <p:cTn id="19" presetID="53" presetClass="entr" presetSubtype="16" decel="50000" fill="hold" grpId="0" nodeType="afterEffect">
                                  <p:stCondLst>
                                    <p:cond delay="0"/>
                                  </p:stCondLst>
                                  <p:childTnLst>
                                    <p:set>
                                      <p:cBhvr>
                                        <p:cTn id="20" dur="1" fill="hold">
                                          <p:stCondLst>
                                            <p:cond delay="0"/>
                                          </p:stCondLst>
                                        </p:cTn>
                                        <p:tgtEl>
                                          <p:spTgt spid="311"/>
                                        </p:tgtEl>
                                        <p:attrNameLst>
                                          <p:attrName>style.visibility</p:attrName>
                                        </p:attrNameLst>
                                      </p:cBhvr>
                                      <p:to>
                                        <p:strVal val="visible"/>
                                      </p:to>
                                    </p:set>
                                    <p:anim calcmode="lin" valueType="num">
                                      <p:cBhvr>
                                        <p:cTn id="21" dur="600" fill="hold"/>
                                        <p:tgtEl>
                                          <p:spTgt spid="311"/>
                                        </p:tgtEl>
                                        <p:attrNameLst>
                                          <p:attrName>ppt_w</p:attrName>
                                        </p:attrNameLst>
                                      </p:cBhvr>
                                      <p:tavLst>
                                        <p:tav tm="0">
                                          <p:val>
                                            <p:fltVal val="0"/>
                                          </p:val>
                                        </p:tav>
                                        <p:tav tm="100000">
                                          <p:val>
                                            <p:strVal val="#ppt_w"/>
                                          </p:val>
                                        </p:tav>
                                      </p:tavLst>
                                    </p:anim>
                                    <p:anim calcmode="lin" valueType="num">
                                      <p:cBhvr>
                                        <p:cTn id="22" dur="600" fill="hold"/>
                                        <p:tgtEl>
                                          <p:spTgt spid="311"/>
                                        </p:tgtEl>
                                        <p:attrNameLst>
                                          <p:attrName>ppt_h</p:attrName>
                                        </p:attrNameLst>
                                      </p:cBhvr>
                                      <p:tavLst>
                                        <p:tav tm="0">
                                          <p:val>
                                            <p:fltVal val="0"/>
                                          </p:val>
                                        </p:tav>
                                        <p:tav tm="100000">
                                          <p:val>
                                            <p:strVal val="#ppt_h"/>
                                          </p:val>
                                        </p:tav>
                                      </p:tavLst>
                                    </p:anim>
                                    <p:animEffect transition="in" filter="fade">
                                      <p:cBhvr>
                                        <p:cTn id="23" dur="600"/>
                                        <p:tgtEl>
                                          <p:spTgt spid="311"/>
                                        </p:tgtEl>
                                      </p:cBhvr>
                                    </p:animEffect>
                                  </p:childTnLst>
                                </p:cTn>
                              </p:par>
                              <p:par>
                                <p:cTn id="24" presetID="2" presetClass="entr" presetSubtype="8" decel="50000" fill="hold" nodeType="withEffect">
                                  <p:stCondLst>
                                    <p:cond delay="0"/>
                                  </p:stCondLst>
                                  <p:childTnLst>
                                    <p:set>
                                      <p:cBhvr>
                                        <p:cTn id="25" dur="1" fill="hold">
                                          <p:stCondLst>
                                            <p:cond delay="0"/>
                                          </p:stCondLst>
                                        </p:cTn>
                                        <p:tgtEl>
                                          <p:spTgt spid="4"/>
                                        </p:tgtEl>
                                        <p:attrNameLst>
                                          <p:attrName>style.visibility</p:attrName>
                                        </p:attrNameLst>
                                      </p:cBhvr>
                                      <p:to>
                                        <p:strVal val="visible"/>
                                      </p:to>
                                    </p:set>
                                    <p:anim calcmode="lin" valueType="num">
                                      <p:cBhvr additive="base">
                                        <p:cTn id="26" dur="600" fill="hold"/>
                                        <p:tgtEl>
                                          <p:spTgt spid="4"/>
                                        </p:tgtEl>
                                        <p:attrNameLst>
                                          <p:attrName>ppt_x</p:attrName>
                                        </p:attrNameLst>
                                      </p:cBhvr>
                                      <p:tavLst>
                                        <p:tav tm="0">
                                          <p:val>
                                            <p:strVal val="0-#ppt_w/2"/>
                                          </p:val>
                                        </p:tav>
                                        <p:tav tm="100000">
                                          <p:val>
                                            <p:strVal val="#ppt_x"/>
                                          </p:val>
                                        </p:tav>
                                      </p:tavLst>
                                    </p:anim>
                                    <p:anim calcmode="lin" valueType="num">
                                      <p:cBhvr additive="base">
                                        <p:cTn id="27" dur="600" fill="hold"/>
                                        <p:tgtEl>
                                          <p:spTgt spid="4"/>
                                        </p:tgtEl>
                                        <p:attrNameLst>
                                          <p:attrName>ppt_y</p:attrName>
                                        </p:attrNameLst>
                                      </p:cBhvr>
                                      <p:tavLst>
                                        <p:tav tm="0">
                                          <p:val>
                                            <p:strVal val="#ppt_y"/>
                                          </p:val>
                                        </p:tav>
                                        <p:tav tm="100000">
                                          <p:val>
                                            <p:strVal val="#ppt_y"/>
                                          </p:val>
                                        </p:tav>
                                      </p:tavLst>
                                    </p:anim>
                                  </p:childTnLst>
                                </p:cTn>
                              </p:par>
                            </p:childTnLst>
                          </p:cTn>
                        </p:par>
                        <p:par>
                          <p:cTn id="28" fill="hold">
                            <p:stCondLst>
                              <p:cond delay="1800"/>
                            </p:stCondLst>
                            <p:childTnLst>
                              <p:par>
                                <p:cTn id="29" presetID="22" presetClass="entr" presetSubtype="1" decel="50000" fill="hold" nodeType="afterEffect">
                                  <p:stCondLst>
                                    <p:cond delay="0"/>
                                  </p:stCondLst>
                                  <p:childTnLst>
                                    <p:set>
                                      <p:cBhvr>
                                        <p:cTn id="30" dur="1" fill="hold">
                                          <p:stCondLst>
                                            <p:cond delay="0"/>
                                          </p:stCondLst>
                                        </p:cTn>
                                        <p:tgtEl>
                                          <p:spTgt spid="316"/>
                                        </p:tgtEl>
                                        <p:attrNameLst>
                                          <p:attrName>style.visibility</p:attrName>
                                        </p:attrNameLst>
                                      </p:cBhvr>
                                      <p:to>
                                        <p:strVal val="visible"/>
                                      </p:to>
                                    </p:set>
                                    <p:animEffect transition="in" filter="wipe(up)">
                                      <p:cBhvr>
                                        <p:cTn id="31" dur="600"/>
                                        <p:tgtEl>
                                          <p:spTgt spid="316"/>
                                        </p:tgtEl>
                                      </p:cBhvr>
                                    </p:animEffect>
                                  </p:childTnLst>
                                </p:cTn>
                              </p:par>
                            </p:childTnLst>
                          </p:cTn>
                        </p:par>
                        <p:par>
                          <p:cTn id="32" fill="hold">
                            <p:stCondLst>
                              <p:cond delay="2400"/>
                            </p:stCondLst>
                            <p:childTnLst>
                              <p:par>
                                <p:cTn id="33" presetID="53" presetClass="entr" presetSubtype="16" decel="50000" fill="hold" grpId="0" nodeType="afterEffect">
                                  <p:stCondLst>
                                    <p:cond delay="0"/>
                                  </p:stCondLst>
                                  <p:childTnLst>
                                    <p:set>
                                      <p:cBhvr>
                                        <p:cTn id="34" dur="1" fill="hold">
                                          <p:stCondLst>
                                            <p:cond delay="0"/>
                                          </p:stCondLst>
                                        </p:cTn>
                                        <p:tgtEl>
                                          <p:spTgt spid="313"/>
                                        </p:tgtEl>
                                        <p:attrNameLst>
                                          <p:attrName>style.visibility</p:attrName>
                                        </p:attrNameLst>
                                      </p:cBhvr>
                                      <p:to>
                                        <p:strVal val="visible"/>
                                      </p:to>
                                    </p:set>
                                    <p:anim calcmode="lin" valueType="num">
                                      <p:cBhvr>
                                        <p:cTn id="35" dur="600" fill="hold"/>
                                        <p:tgtEl>
                                          <p:spTgt spid="313"/>
                                        </p:tgtEl>
                                        <p:attrNameLst>
                                          <p:attrName>ppt_w</p:attrName>
                                        </p:attrNameLst>
                                      </p:cBhvr>
                                      <p:tavLst>
                                        <p:tav tm="0">
                                          <p:val>
                                            <p:fltVal val="0"/>
                                          </p:val>
                                        </p:tav>
                                        <p:tav tm="100000">
                                          <p:val>
                                            <p:strVal val="#ppt_w"/>
                                          </p:val>
                                        </p:tav>
                                      </p:tavLst>
                                    </p:anim>
                                    <p:anim calcmode="lin" valueType="num">
                                      <p:cBhvr>
                                        <p:cTn id="36" dur="600" fill="hold"/>
                                        <p:tgtEl>
                                          <p:spTgt spid="313"/>
                                        </p:tgtEl>
                                        <p:attrNameLst>
                                          <p:attrName>ppt_h</p:attrName>
                                        </p:attrNameLst>
                                      </p:cBhvr>
                                      <p:tavLst>
                                        <p:tav tm="0">
                                          <p:val>
                                            <p:fltVal val="0"/>
                                          </p:val>
                                        </p:tav>
                                        <p:tav tm="100000">
                                          <p:val>
                                            <p:strVal val="#ppt_h"/>
                                          </p:val>
                                        </p:tav>
                                      </p:tavLst>
                                    </p:anim>
                                    <p:animEffect transition="in" filter="fade">
                                      <p:cBhvr>
                                        <p:cTn id="37" dur="600"/>
                                        <p:tgtEl>
                                          <p:spTgt spid="313"/>
                                        </p:tgtEl>
                                      </p:cBhvr>
                                    </p:animEffect>
                                  </p:childTnLst>
                                </p:cTn>
                              </p:par>
                              <p:par>
                                <p:cTn id="38" presetID="2" presetClass="entr" presetSubtype="2" decel="50000" fill="hold" nodeType="withEffect">
                                  <p:stCondLst>
                                    <p:cond delay="0"/>
                                  </p:stCondLst>
                                  <p:childTnLst>
                                    <p:set>
                                      <p:cBhvr>
                                        <p:cTn id="39" dur="1" fill="hold">
                                          <p:stCondLst>
                                            <p:cond delay="0"/>
                                          </p:stCondLst>
                                        </p:cTn>
                                        <p:tgtEl>
                                          <p:spTgt spid="3"/>
                                        </p:tgtEl>
                                        <p:attrNameLst>
                                          <p:attrName>style.visibility</p:attrName>
                                        </p:attrNameLst>
                                      </p:cBhvr>
                                      <p:to>
                                        <p:strVal val="visible"/>
                                      </p:to>
                                    </p:set>
                                    <p:anim calcmode="lin" valueType="num">
                                      <p:cBhvr additive="base">
                                        <p:cTn id="40" dur="600" fill="hold"/>
                                        <p:tgtEl>
                                          <p:spTgt spid="3"/>
                                        </p:tgtEl>
                                        <p:attrNameLst>
                                          <p:attrName>ppt_x</p:attrName>
                                        </p:attrNameLst>
                                      </p:cBhvr>
                                      <p:tavLst>
                                        <p:tav tm="0">
                                          <p:val>
                                            <p:strVal val="1+#ppt_w/2"/>
                                          </p:val>
                                        </p:tav>
                                        <p:tav tm="100000">
                                          <p:val>
                                            <p:strVal val="#ppt_x"/>
                                          </p:val>
                                        </p:tav>
                                      </p:tavLst>
                                    </p:anim>
                                    <p:anim calcmode="lin" valueType="num">
                                      <p:cBhvr additive="base">
                                        <p:cTn id="41" dur="600" fill="hold"/>
                                        <p:tgtEl>
                                          <p:spTgt spid="3"/>
                                        </p:tgtEl>
                                        <p:attrNameLst>
                                          <p:attrName>ppt_y</p:attrName>
                                        </p:attrNameLst>
                                      </p:cBhvr>
                                      <p:tavLst>
                                        <p:tav tm="0">
                                          <p:val>
                                            <p:strVal val="#ppt_y"/>
                                          </p:val>
                                        </p:tav>
                                        <p:tav tm="100000">
                                          <p:val>
                                            <p:strVal val="#ppt_y"/>
                                          </p:val>
                                        </p:tav>
                                      </p:tavLst>
                                    </p:anim>
                                  </p:childTnLst>
                                </p:cTn>
                              </p:par>
                            </p:childTnLst>
                          </p:cTn>
                        </p:par>
                        <p:par>
                          <p:cTn id="42" fill="hold">
                            <p:stCondLst>
                              <p:cond delay="3000"/>
                            </p:stCondLst>
                            <p:childTnLst>
                              <p:par>
                                <p:cTn id="43" presetID="22" presetClass="entr" presetSubtype="1" decel="50000" fill="hold" nodeType="afterEffect">
                                  <p:stCondLst>
                                    <p:cond delay="0"/>
                                  </p:stCondLst>
                                  <p:childTnLst>
                                    <p:set>
                                      <p:cBhvr>
                                        <p:cTn id="44" dur="1" fill="hold">
                                          <p:stCondLst>
                                            <p:cond delay="0"/>
                                          </p:stCondLst>
                                        </p:cTn>
                                        <p:tgtEl>
                                          <p:spTgt spid="318"/>
                                        </p:tgtEl>
                                        <p:attrNameLst>
                                          <p:attrName>style.visibility</p:attrName>
                                        </p:attrNameLst>
                                      </p:cBhvr>
                                      <p:to>
                                        <p:strVal val="visible"/>
                                      </p:to>
                                    </p:set>
                                    <p:animEffect transition="in" filter="wipe(up)">
                                      <p:cBhvr>
                                        <p:cTn id="45" dur="600"/>
                                        <p:tgtEl>
                                          <p:spTgt spid="318"/>
                                        </p:tgtEl>
                                      </p:cBhvr>
                                    </p:animEffect>
                                  </p:childTnLst>
                                </p:cTn>
                              </p:par>
                            </p:childTnLst>
                          </p:cTn>
                        </p:par>
                        <p:par>
                          <p:cTn id="46" fill="hold">
                            <p:stCondLst>
                              <p:cond delay="3600"/>
                            </p:stCondLst>
                            <p:childTnLst>
                              <p:par>
                                <p:cTn id="47" presetID="53" presetClass="entr" presetSubtype="16" decel="50000" fill="hold" grpId="0" nodeType="afterEffect">
                                  <p:stCondLst>
                                    <p:cond delay="0"/>
                                  </p:stCondLst>
                                  <p:childTnLst>
                                    <p:set>
                                      <p:cBhvr>
                                        <p:cTn id="48" dur="1" fill="hold">
                                          <p:stCondLst>
                                            <p:cond delay="0"/>
                                          </p:stCondLst>
                                        </p:cTn>
                                        <p:tgtEl>
                                          <p:spTgt spid="310"/>
                                        </p:tgtEl>
                                        <p:attrNameLst>
                                          <p:attrName>style.visibility</p:attrName>
                                        </p:attrNameLst>
                                      </p:cBhvr>
                                      <p:to>
                                        <p:strVal val="visible"/>
                                      </p:to>
                                    </p:set>
                                    <p:anim calcmode="lin" valueType="num">
                                      <p:cBhvr>
                                        <p:cTn id="49" dur="600" fill="hold"/>
                                        <p:tgtEl>
                                          <p:spTgt spid="310"/>
                                        </p:tgtEl>
                                        <p:attrNameLst>
                                          <p:attrName>ppt_w</p:attrName>
                                        </p:attrNameLst>
                                      </p:cBhvr>
                                      <p:tavLst>
                                        <p:tav tm="0">
                                          <p:val>
                                            <p:fltVal val="0"/>
                                          </p:val>
                                        </p:tav>
                                        <p:tav tm="100000">
                                          <p:val>
                                            <p:strVal val="#ppt_w"/>
                                          </p:val>
                                        </p:tav>
                                      </p:tavLst>
                                    </p:anim>
                                    <p:anim calcmode="lin" valueType="num">
                                      <p:cBhvr>
                                        <p:cTn id="50" dur="600" fill="hold"/>
                                        <p:tgtEl>
                                          <p:spTgt spid="310"/>
                                        </p:tgtEl>
                                        <p:attrNameLst>
                                          <p:attrName>ppt_h</p:attrName>
                                        </p:attrNameLst>
                                      </p:cBhvr>
                                      <p:tavLst>
                                        <p:tav tm="0">
                                          <p:val>
                                            <p:fltVal val="0"/>
                                          </p:val>
                                        </p:tav>
                                        <p:tav tm="100000">
                                          <p:val>
                                            <p:strVal val="#ppt_h"/>
                                          </p:val>
                                        </p:tav>
                                      </p:tavLst>
                                    </p:anim>
                                    <p:animEffect transition="in" filter="fade">
                                      <p:cBhvr>
                                        <p:cTn id="51" dur="600"/>
                                        <p:tgtEl>
                                          <p:spTgt spid="310"/>
                                        </p:tgtEl>
                                      </p:cBhvr>
                                    </p:animEffect>
                                  </p:childTnLst>
                                </p:cTn>
                              </p:par>
                              <p:par>
                                <p:cTn id="52" presetID="2" presetClass="entr" presetSubtype="8" decel="50000" fill="hold" nodeType="withEffect">
                                  <p:stCondLst>
                                    <p:cond delay="0"/>
                                  </p:stCondLst>
                                  <p:childTnLst>
                                    <p:set>
                                      <p:cBhvr>
                                        <p:cTn id="53" dur="1" fill="hold">
                                          <p:stCondLst>
                                            <p:cond delay="0"/>
                                          </p:stCondLst>
                                        </p:cTn>
                                        <p:tgtEl>
                                          <p:spTgt spid="6"/>
                                        </p:tgtEl>
                                        <p:attrNameLst>
                                          <p:attrName>style.visibility</p:attrName>
                                        </p:attrNameLst>
                                      </p:cBhvr>
                                      <p:to>
                                        <p:strVal val="visible"/>
                                      </p:to>
                                    </p:set>
                                    <p:anim calcmode="lin" valueType="num">
                                      <p:cBhvr additive="base">
                                        <p:cTn id="54" dur="600" fill="hold"/>
                                        <p:tgtEl>
                                          <p:spTgt spid="6"/>
                                        </p:tgtEl>
                                        <p:attrNameLst>
                                          <p:attrName>ppt_x</p:attrName>
                                        </p:attrNameLst>
                                      </p:cBhvr>
                                      <p:tavLst>
                                        <p:tav tm="0">
                                          <p:val>
                                            <p:strVal val="0-#ppt_w/2"/>
                                          </p:val>
                                        </p:tav>
                                        <p:tav tm="100000">
                                          <p:val>
                                            <p:strVal val="#ppt_x"/>
                                          </p:val>
                                        </p:tav>
                                      </p:tavLst>
                                    </p:anim>
                                    <p:anim calcmode="lin" valueType="num">
                                      <p:cBhvr additive="base">
                                        <p:cTn id="55" dur="600" fill="hold"/>
                                        <p:tgtEl>
                                          <p:spTgt spid="6"/>
                                        </p:tgtEl>
                                        <p:attrNameLst>
                                          <p:attrName>ppt_y</p:attrName>
                                        </p:attrNameLst>
                                      </p:cBhvr>
                                      <p:tavLst>
                                        <p:tav tm="0">
                                          <p:val>
                                            <p:strVal val="#ppt_y"/>
                                          </p:val>
                                        </p:tav>
                                        <p:tav tm="100000">
                                          <p:val>
                                            <p:strVal val="#ppt_y"/>
                                          </p:val>
                                        </p:tav>
                                      </p:tavLst>
                                    </p:anim>
                                  </p:childTnLst>
                                </p:cTn>
                              </p:par>
                            </p:childTnLst>
                          </p:cTn>
                        </p:par>
                        <p:par>
                          <p:cTn id="56" fill="hold">
                            <p:stCondLst>
                              <p:cond delay="4200"/>
                            </p:stCondLst>
                            <p:childTnLst>
                              <p:par>
                                <p:cTn id="57" presetID="22" presetClass="entr" presetSubtype="1" decel="50000" fill="hold" nodeType="afterEffect">
                                  <p:stCondLst>
                                    <p:cond delay="0"/>
                                  </p:stCondLst>
                                  <p:childTnLst>
                                    <p:set>
                                      <p:cBhvr>
                                        <p:cTn id="58" dur="1" fill="hold">
                                          <p:stCondLst>
                                            <p:cond delay="0"/>
                                          </p:stCondLst>
                                        </p:cTn>
                                        <p:tgtEl>
                                          <p:spTgt spid="315"/>
                                        </p:tgtEl>
                                        <p:attrNameLst>
                                          <p:attrName>style.visibility</p:attrName>
                                        </p:attrNameLst>
                                      </p:cBhvr>
                                      <p:to>
                                        <p:strVal val="visible"/>
                                      </p:to>
                                    </p:set>
                                    <p:animEffect transition="in" filter="wipe(up)">
                                      <p:cBhvr>
                                        <p:cTn id="59" dur="600"/>
                                        <p:tgtEl>
                                          <p:spTgt spid="315"/>
                                        </p:tgtEl>
                                      </p:cBhvr>
                                    </p:animEffect>
                                  </p:childTnLst>
                                </p:cTn>
                              </p:par>
                            </p:childTnLst>
                          </p:cTn>
                        </p:par>
                        <p:par>
                          <p:cTn id="60" fill="hold">
                            <p:stCondLst>
                              <p:cond delay="4800"/>
                            </p:stCondLst>
                            <p:childTnLst>
                              <p:par>
                                <p:cTn id="61" presetID="53" presetClass="entr" presetSubtype="16" decel="50000" fill="hold" grpId="0" nodeType="afterEffect">
                                  <p:stCondLst>
                                    <p:cond delay="0"/>
                                  </p:stCondLst>
                                  <p:childTnLst>
                                    <p:set>
                                      <p:cBhvr>
                                        <p:cTn id="62" dur="1" fill="hold">
                                          <p:stCondLst>
                                            <p:cond delay="0"/>
                                          </p:stCondLst>
                                        </p:cTn>
                                        <p:tgtEl>
                                          <p:spTgt spid="312"/>
                                        </p:tgtEl>
                                        <p:attrNameLst>
                                          <p:attrName>style.visibility</p:attrName>
                                        </p:attrNameLst>
                                      </p:cBhvr>
                                      <p:to>
                                        <p:strVal val="visible"/>
                                      </p:to>
                                    </p:set>
                                    <p:anim calcmode="lin" valueType="num">
                                      <p:cBhvr>
                                        <p:cTn id="63" dur="600" fill="hold"/>
                                        <p:tgtEl>
                                          <p:spTgt spid="312"/>
                                        </p:tgtEl>
                                        <p:attrNameLst>
                                          <p:attrName>ppt_w</p:attrName>
                                        </p:attrNameLst>
                                      </p:cBhvr>
                                      <p:tavLst>
                                        <p:tav tm="0">
                                          <p:val>
                                            <p:fltVal val="0"/>
                                          </p:val>
                                        </p:tav>
                                        <p:tav tm="100000">
                                          <p:val>
                                            <p:strVal val="#ppt_w"/>
                                          </p:val>
                                        </p:tav>
                                      </p:tavLst>
                                    </p:anim>
                                    <p:anim calcmode="lin" valueType="num">
                                      <p:cBhvr>
                                        <p:cTn id="64" dur="600" fill="hold"/>
                                        <p:tgtEl>
                                          <p:spTgt spid="312"/>
                                        </p:tgtEl>
                                        <p:attrNameLst>
                                          <p:attrName>ppt_h</p:attrName>
                                        </p:attrNameLst>
                                      </p:cBhvr>
                                      <p:tavLst>
                                        <p:tav tm="0">
                                          <p:val>
                                            <p:fltVal val="0"/>
                                          </p:val>
                                        </p:tav>
                                        <p:tav tm="100000">
                                          <p:val>
                                            <p:strVal val="#ppt_h"/>
                                          </p:val>
                                        </p:tav>
                                      </p:tavLst>
                                    </p:anim>
                                    <p:animEffect transition="in" filter="fade">
                                      <p:cBhvr>
                                        <p:cTn id="65" dur="600"/>
                                        <p:tgtEl>
                                          <p:spTgt spid="312"/>
                                        </p:tgtEl>
                                      </p:cBhvr>
                                    </p:animEffect>
                                  </p:childTnLst>
                                </p:cTn>
                              </p:par>
                              <p:par>
                                <p:cTn id="66" presetID="2" presetClass="entr" presetSubtype="2" decel="50000" fill="hold" nodeType="withEffect">
                                  <p:stCondLst>
                                    <p:cond delay="0"/>
                                  </p:stCondLst>
                                  <p:childTnLst>
                                    <p:set>
                                      <p:cBhvr>
                                        <p:cTn id="67" dur="1" fill="hold">
                                          <p:stCondLst>
                                            <p:cond delay="0"/>
                                          </p:stCondLst>
                                        </p:cTn>
                                        <p:tgtEl>
                                          <p:spTgt spid="5"/>
                                        </p:tgtEl>
                                        <p:attrNameLst>
                                          <p:attrName>style.visibility</p:attrName>
                                        </p:attrNameLst>
                                      </p:cBhvr>
                                      <p:to>
                                        <p:strVal val="visible"/>
                                      </p:to>
                                    </p:set>
                                    <p:anim calcmode="lin" valueType="num">
                                      <p:cBhvr additive="base">
                                        <p:cTn id="68" dur="600" fill="hold"/>
                                        <p:tgtEl>
                                          <p:spTgt spid="5"/>
                                        </p:tgtEl>
                                        <p:attrNameLst>
                                          <p:attrName>ppt_x</p:attrName>
                                        </p:attrNameLst>
                                      </p:cBhvr>
                                      <p:tavLst>
                                        <p:tav tm="0">
                                          <p:val>
                                            <p:strVal val="1+#ppt_w/2"/>
                                          </p:val>
                                        </p:tav>
                                        <p:tav tm="100000">
                                          <p:val>
                                            <p:strVal val="#ppt_x"/>
                                          </p:val>
                                        </p:tav>
                                      </p:tavLst>
                                    </p:anim>
                                    <p:anim calcmode="lin" valueType="num">
                                      <p:cBhvr additive="base">
                                        <p:cTn id="69" dur="6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 grpId="0" animBg="1"/>
      <p:bldP spid="311" grpId="0" animBg="1"/>
      <p:bldP spid="312" grpId="0" animBg="1"/>
      <p:bldP spid="313" grpId="0" animBg="1"/>
      <p:bldP spid="3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22"/>
          <p:cNvSpPr txBox="1"/>
          <p:nvPr/>
        </p:nvSpPr>
        <p:spPr>
          <a:xfrm>
            <a:off x="8516937" y="1257300"/>
            <a:ext cx="1866900" cy="6921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300"/>
              <a:buFont typeface="Open Sans"/>
              <a:buNone/>
              <a:tabLst/>
              <a:defRPr/>
            </a:pPr>
            <a:r>
              <a:rPr kumimoji="0" lang="en-US" sz="1300" b="0" i="0" u="none" strike="noStrike" kern="0" cap="none" spc="0" normalizeH="0" baseline="0" noProof="0">
                <a:ln>
                  <a:noFill/>
                </a:ln>
                <a:solidFill>
                  <a:srgbClr val="000000"/>
                </a:solidFill>
                <a:effectLst/>
                <a:uLnTx/>
                <a:uFillTx/>
                <a:latin typeface="Open Sans"/>
                <a:ea typeface="Open Sans"/>
                <a:cs typeface="Open Sans"/>
                <a:sym typeface="Open Sans"/>
              </a:rPr>
              <a:t>Lorem ipsum dolor sit amet, consetur adipin nnscing elit</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3" name="Google Shape;373;p22"/>
          <p:cNvSpPr txBox="1"/>
          <p:nvPr/>
        </p:nvSpPr>
        <p:spPr>
          <a:xfrm>
            <a:off x="8604250" y="852487"/>
            <a:ext cx="835025" cy="477837"/>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64D1DA"/>
              </a:buClr>
              <a:buSzPts val="2300"/>
              <a:buFont typeface="Open Sans SemiBold"/>
              <a:buNone/>
              <a:tabLst/>
              <a:defRPr/>
            </a:pPr>
            <a:r>
              <a:rPr kumimoji="0" lang="en-US" sz="2300" b="1" i="0" u="none" strike="noStrike" kern="0" cap="none" spc="0" normalizeH="0" baseline="0" noProof="0">
                <a:ln>
                  <a:noFill/>
                </a:ln>
                <a:solidFill>
                  <a:srgbClr val="64D1DA"/>
                </a:solidFill>
                <a:effectLst/>
                <a:uLnTx/>
                <a:uFillTx/>
                <a:latin typeface="Open Sans SemiBold"/>
                <a:ea typeface="Open Sans SemiBold"/>
                <a:cs typeface="Open Sans SemiBold"/>
                <a:sym typeface="Open Sans SemiBold"/>
              </a:rPr>
              <a:t>IDEA</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4" name="Google Shape;374;p22"/>
          <p:cNvSpPr txBox="1"/>
          <p:nvPr/>
        </p:nvSpPr>
        <p:spPr>
          <a:xfrm>
            <a:off x="8632825" y="2771775"/>
            <a:ext cx="1839912" cy="477837"/>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34B2E3"/>
              </a:buClr>
              <a:buSzPts val="2300"/>
              <a:buFont typeface="Open Sans SemiBold"/>
              <a:buNone/>
              <a:tabLst/>
              <a:defRPr/>
            </a:pPr>
            <a:r>
              <a:rPr kumimoji="0" lang="en-US" sz="2300" b="1" i="0" u="none" strike="noStrike" kern="0" cap="none" spc="0" normalizeH="0" baseline="0" noProof="0">
                <a:ln>
                  <a:noFill/>
                </a:ln>
                <a:solidFill>
                  <a:srgbClr val="34B2E3"/>
                </a:solidFill>
                <a:effectLst/>
                <a:uLnTx/>
                <a:uFillTx/>
                <a:latin typeface="Open Sans SemiBold"/>
                <a:ea typeface="Open Sans SemiBold"/>
                <a:cs typeface="Open Sans SemiBold"/>
                <a:sym typeface="Open Sans SemiBold"/>
              </a:rPr>
              <a:t>TEAMWORK</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5" name="Google Shape;375;p22"/>
          <p:cNvSpPr txBox="1"/>
          <p:nvPr/>
        </p:nvSpPr>
        <p:spPr>
          <a:xfrm>
            <a:off x="8632825" y="4687887"/>
            <a:ext cx="1589087" cy="477837"/>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65280"/>
              </a:buClr>
              <a:buSzPts val="2300"/>
              <a:buFont typeface="Open Sans SemiBold"/>
              <a:buNone/>
              <a:tabLst/>
              <a:defRPr/>
            </a:pPr>
            <a:r>
              <a:rPr kumimoji="0" lang="en-US" sz="2300" b="1" i="0" u="none" strike="noStrike" kern="0" cap="none" spc="0" normalizeH="0" baseline="0" noProof="0">
                <a:ln>
                  <a:noFill/>
                </a:ln>
                <a:solidFill>
                  <a:srgbClr val="065280"/>
                </a:solidFill>
                <a:effectLst/>
                <a:uLnTx/>
                <a:uFillTx/>
                <a:latin typeface="Open Sans SemiBold"/>
                <a:ea typeface="Open Sans SemiBold"/>
                <a:cs typeface="Open Sans SemiBold"/>
                <a:sym typeface="Open Sans SemiBold"/>
              </a:rPr>
              <a:t>STRATEGY</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6" name="Google Shape;376;p22"/>
          <p:cNvSpPr txBox="1"/>
          <p:nvPr/>
        </p:nvSpPr>
        <p:spPr>
          <a:xfrm>
            <a:off x="7854950" y="620712"/>
            <a:ext cx="560387" cy="1616075"/>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64D1DA"/>
              </a:buClr>
              <a:buSzPts val="10500"/>
              <a:buFont typeface="Montserrat"/>
              <a:buNone/>
              <a:tabLst/>
              <a:defRPr/>
            </a:pPr>
            <a:r>
              <a:rPr kumimoji="0" lang="en-US" sz="10500" b="0" i="0" u="none" strike="noStrike" kern="0" cap="none" spc="0" normalizeH="0" baseline="0" noProof="0">
                <a:ln>
                  <a:noFill/>
                </a:ln>
                <a:solidFill>
                  <a:srgbClr val="64D1DA"/>
                </a:solidFill>
                <a:effectLst/>
                <a:uLnTx/>
                <a:uFillTx/>
                <a:latin typeface="Montserrat"/>
                <a:ea typeface="Montserrat"/>
                <a:cs typeface="Montserrat"/>
                <a:sym typeface="Montserrat"/>
              </a:rPr>
              <a:t>1</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7" name="Google Shape;377;p22"/>
          <p:cNvSpPr txBox="1"/>
          <p:nvPr/>
        </p:nvSpPr>
        <p:spPr>
          <a:xfrm>
            <a:off x="7723187" y="2541587"/>
            <a:ext cx="838200" cy="1616075"/>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34B2E3"/>
              </a:buClr>
              <a:buSzPts val="10500"/>
              <a:buFont typeface="Montserrat"/>
              <a:buNone/>
              <a:tabLst/>
              <a:defRPr/>
            </a:pPr>
            <a:r>
              <a:rPr kumimoji="0" lang="en-US" sz="10500" b="0" i="0" u="none" strike="noStrike" kern="0" cap="none" spc="0" normalizeH="0" baseline="0" noProof="0">
                <a:ln>
                  <a:noFill/>
                </a:ln>
                <a:solidFill>
                  <a:srgbClr val="34B2E3"/>
                </a:solidFill>
                <a:effectLst/>
                <a:uLnTx/>
                <a:uFillTx/>
                <a:latin typeface="Montserrat"/>
                <a:ea typeface="Montserrat"/>
                <a:cs typeface="Montserrat"/>
                <a:sym typeface="Montserrat"/>
              </a:rPr>
              <a:t>2</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78" name="Google Shape;378;p22"/>
          <p:cNvSpPr txBox="1"/>
          <p:nvPr/>
        </p:nvSpPr>
        <p:spPr>
          <a:xfrm>
            <a:off x="7723187" y="4456112"/>
            <a:ext cx="793750" cy="1616075"/>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65280"/>
              </a:buClr>
              <a:buSzPts val="10500"/>
              <a:buFont typeface="Montserrat"/>
              <a:buNone/>
              <a:tabLst/>
              <a:defRPr/>
            </a:pPr>
            <a:r>
              <a:rPr kumimoji="0" lang="en-US" sz="10500" b="0" i="0" u="none" strike="noStrike" kern="0" cap="none" spc="0" normalizeH="0" baseline="0" noProof="0">
                <a:ln>
                  <a:noFill/>
                </a:ln>
                <a:solidFill>
                  <a:srgbClr val="065280"/>
                </a:solidFill>
                <a:effectLst/>
                <a:uLnTx/>
                <a:uFillTx/>
                <a:latin typeface="Montserrat"/>
                <a:ea typeface="Montserrat"/>
                <a:cs typeface="Montserrat"/>
                <a:sym typeface="Montserrat"/>
              </a:rPr>
              <a:t>3</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3" name="Группа 2">
            <a:extLst>
              <a:ext uri="{FF2B5EF4-FFF2-40B4-BE49-F238E27FC236}">
                <a16:creationId xmlns:a16="http://schemas.microsoft.com/office/drawing/2014/main" id="{DEF597E1-202E-1449-B2DC-ADDDFBE74FB2}"/>
              </a:ext>
            </a:extLst>
          </p:cNvPr>
          <p:cNvGrpSpPr/>
          <p:nvPr/>
        </p:nvGrpSpPr>
        <p:grpSpPr>
          <a:xfrm>
            <a:off x="2640012" y="3419475"/>
            <a:ext cx="3803650" cy="2317750"/>
            <a:chOff x="2640012" y="3419475"/>
            <a:chExt cx="3803650" cy="2317750"/>
          </a:xfrm>
        </p:grpSpPr>
        <p:sp>
          <p:nvSpPr>
            <p:cNvPr id="380" name="Google Shape;380;p22"/>
            <p:cNvSpPr/>
            <p:nvPr/>
          </p:nvSpPr>
          <p:spPr>
            <a:xfrm>
              <a:off x="2640012" y="3419475"/>
              <a:ext cx="3803650" cy="2317750"/>
            </a:xfrm>
            <a:custGeom>
              <a:avLst/>
              <a:gdLst/>
              <a:ahLst/>
              <a:cxnLst/>
              <a:rect l="l" t="t" r="r" b="b"/>
              <a:pathLst>
                <a:path w="958" h="583" extrusionOk="0">
                  <a:moveTo>
                    <a:pt x="885" y="181"/>
                  </a:moveTo>
                  <a:cubicBezTo>
                    <a:pt x="781" y="0"/>
                    <a:pt x="781" y="0"/>
                    <a:pt x="781" y="0"/>
                  </a:cubicBezTo>
                  <a:cubicBezTo>
                    <a:pt x="785" y="47"/>
                    <a:pt x="781" y="102"/>
                    <a:pt x="752" y="152"/>
                  </a:cubicBezTo>
                  <a:cubicBezTo>
                    <a:pt x="693" y="255"/>
                    <a:pt x="567" y="258"/>
                    <a:pt x="553" y="258"/>
                  </a:cubicBezTo>
                  <a:cubicBezTo>
                    <a:pt x="553" y="258"/>
                    <a:pt x="553" y="258"/>
                    <a:pt x="553" y="258"/>
                  </a:cubicBezTo>
                  <a:cubicBezTo>
                    <a:pt x="517" y="258"/>
                    <a:pt x="517" y="258"/>
                    <a:pt x="517" y="258"/>
                  </a:cubicBezTo>
                  <a:cubicBezTo>
                    <a:pt x="65" y="258"/>
                    <a:pt x="65" y="258"/>
                    <a:pt x="65" y="258"/>
                  </a:cubicBezTo>
                  <a:cubicBezTo>
                    <a:pt x="51" y="281"/>
                    <a:pt x="51" y="281"/>
                    <a:pt x="51" y="281"/>
                  </a:cubicBezTo>
                  <a:cubicBezTo>
                    <a:pt x="49" y="285"/>
                    <a:pt x="0" y="369"/>
                    <a:pt x="48" y="462"/>
                  </a:cubicBezTo>
                  <a:cubicBezTo>
                    <a:pt x="105" y="572"/>
                    <a:pt x="241" y="582"/>
                    <a:pt x="248" y="583"/>
                  </a:cubicBezTo>
                  <a:cubicBezTo>
                    <a:pt x="653" y="583"/>
                    <a:pt x="653" y="583"/>
                    <a:pt x="653" y="583"/>
                  </a:cubicBezTo>
                  <a:cubicBezTo>
                    <a:pt x="778" y="583"/>
                    <a:pt x="871" y="541"/>
                    <a:pt x="914" y="466"/>
                  </a:cubicBezTo>
                  <a:cubicBezTo>
                    <a:pt x="958" y="390"/>
                    <a:pt x="947" y="289"/>
                    <a:pt x="885" y="181"/>
                  </a:cubicBezTo>
                  <a:close/>
                </a:path>
              </a:pathLst>
            </a:custGeom>
            <a:solidFill>
              <a:srgbClr val="34B2E3"/>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382" name="Google Shape;382;p22"/>
            <p:cNvSpPr/>
            <p:nvPr/>
          </p:nvSpPr>
          <p:spPr>
            <a:xfrm>
              <a:off x="3917950" y="4748212"/>
              <a:ext cx="1393825" cy="706437"/>
            </a:xfrm>
            <a:custGeom>
              <a:avLst/>
              <a:gdLst/>
              <a:ahLst/>
              <a:cxnLst/>
              <a:rect l="l" t="t" r="r" b="b"/>
              <a:pathLst>
                <a:path w="351" h="178" extrusionOk="0">
                  <a:moveTo>
                    <a:pt x="179" y="178"/>
                  </a:moveTo>
                  <a:cubicBezTo>
                    <a:pt x="159" y="178"/>
                    <a:pt x="142" y="177"/>
                    <a:pt x="125" y="173"/>
                  </a:cubicBezTo>
                  <a:cubicBezTo>
                    <a:pt x="119" y="172"/>
                    <a:pt x="114" y="170"/>
                    <a:pt x="110" y="168"/>
                  </a:cubicBezTo>
                  <a:cubicBezTo>
                    <a:pt x="100" y="163"/>
                    <a:pt x="96" y="156"/>
                    <a:pt x="96" y="152"/>
                  </a:cubicBezTo>
                  <a:cubicBezTo>
                    <a:pt x="95" y="146"/>
                    <a:pt x="97" y="139"/>
                    <a:pt x="102" y="134"/>
                  </a:cubicBezTo>
                  <a:cubicBezTo>
                    <a:pt x="110" y="126"/>
                    <a:pt x="120" y="120"/>
                    <a:pt x="133" y="114"/>
                  </a:cubicBezTo>
                  <a:cubicBezTo>
                    <a:pt x="137" y="112"/>
                    <a:pt x="142" y="110"/>
                    <a:pt x="146" y="109"/>
                  </a:cubicBezTo>
                  <a:cubicBezTo>
                    <a:pt x="149" y="107"/>
                    <a:pt x="149" y="107"/>
                    <a:pt x="149" y="107"/>
                  </a:cubicBezTo>
                  <a:cubicBezTo>
                    <a:pt x="152" y="106"/>
                    <a:pt x="154" y="104"/>
                    <a:pt x="154" y="102"/>
                  </a:cubicBezTo>
                  <a:cubicBezTo>
                    <a:pt x="155" y="100"/>
                    <a:pt x="154" y="97"/>
                    <a:pt x="152" y="95"/>
                  </a:cubicBezTo>
                  <a:cubicBezTo>
                    <a:pt x="138" y="81"/>
                    <a:pt x="131" y="63"/>
                    <a:pt x="132" y="42"/>
                  </a:cubicBezTo>
                  <a:cubicBezTo>
                    <a:pt x="133" y="21"/>
                    <a:pt x="144" y="7"/>
                    <a:pt x="166" y="2"/>
                  </a:cubicBezTo>
                  <a:cubicBezTo>
                    <a:pt x="171" y="1"/>
                    <a:pt x="175" y="0"/>
                    <a:pt x="179" y="0"/>
                  </a:cubicBezTo>
                  <a:cubicBezTo>
                    <a:pt x="184" y="0"/>
                    <a:pt x="188" y="1"/>
                    <a:pt x="192" y="2"/>
                  </a:cubicBezTo>
                  <a:cubicBezTo>
                    <a:pt x="214" y="7"/>
                    <a:pt x="226" y="21"/>
                    <a:pt x="227" y="42"/>
                  </a:cubicBezTo>
                  <a:cubicBezTo>
                    <a:pt x="227" y="63"/>
                    <a:pt x="221" y="81"/>
                    <a:pt x="207" y="95"/>
                  </a:cubicBezTo>
                  <a:cubicBezTo>
                    <a:pt x="205" y="97"/>
                    <a:pt x="204" y="99"/>
                    <a:pt x="204" y="102"/>
                  </a:cubicBezTo>
                  <a:cubicBezTo>
                    <a:pt x="205" y="104"/>
                    <a:pt x="207" y="106"/>
                    <a:pt x="210" y="107"/>
                  </a:cubicBezTo>
                  <a:cubicBezTo>
                    <a:pt x="213" y="109"/>
                    <a:pt x="213" y="109"/>
                    <a:pt x="213" y="109"/>
                  </a:cubicBezTo>
                  <a:cubicBezTo>
                    <a:pt x="217" y="110"/>
                    <a:pt x="221" y="112"/>
                    <a:pt x="225" y="114"/>
                  </a:cubicBezTo>
                  <a:cubicBezTo>
                    <a:pt x="239" y="120"/>
                    <a:pt x="249" y="126"/>
                    <a:pt x="257" y="134"/>
                  </a:cubicBezTo>
                  <a:cubicBezTo>
                    <a:pt x="261" y="139"/>
                    <a:pt x="263" y="146"/>
                    <a:pt x="262" y="152"/>
                  </a:cubicBezTo>
                  <a:cubicBezTo>
                    <a:pt x="261" y="159"/>
                    <a:pt x="256" y="164"/>
                    <a:pt x="249" y="168"/>
                  </a:cubicBezTo>
                  <a:cubicBezTo>
                    <a:pt x="249" y="168"/>
                    <a:pt x="249" y="168"/>
                    <a:pt x="249" y="168"/>
                  </a:cubicBezTo>
                  <a:cubicBezTo>
                    <a:pt x="244" y="170"/>
                    <a:pt x="239" y="172"/>
                    <a:pt x="233" y="173"/>
                  </a:cubicBezTo>
                  <a:cubicBezTo>
                    <a:pt x="217" y="177"/>
                    <a:pt x="200" y="178"/>
                    <a:pt x="179" y="178"/>
                  </a:cubicBezTo>
                  <a:close/>
                  <a:moveTo>
                    <a:pt x="179" y="10"/>
                  </a:moveTo>
                  <a:cubicBezTo>
                    <a:pt x="176" y="10"/>
                    <a:pt x="172" y="10"/>
                    <a:pt x="169" y="11"/>
                  </a:cubicBezTo>
                  <a:cubicBezTo>
                    <a:pt x="151" y="16"/>
                    <a:pt x="142" y="25"/>
                    <a:pt x="142" y="42"/>
                  </a:cubicBezTo>
                  <a:cubicBezTo>
                    <a:pt x="141" y="61"/>
                    <a:pt x="146" y="76"/>
                    <a:pt x="159" y="88"/>
                  </a:cubicBezTo>
                  <a:cubicBezTo>
                    <a:pt x="163" y="93"/>
                    <a:pt x="165" y="98"/>
                    <a:pt x="164" y="104"/>
                  </a:cubicBezTo>
                  <a:cubicBezTo>
                    <a:pt x="163" y="109"/>
                    <a:pt x="158" y="114"/>
                    <a:pt x="152" y="116"/>
                  </a:cubicBezTo>
                  <a:cubicBezTo>
                    <a:pt x="149" y="118"/>
                    <a:pt x="149" y="118"/>
                    <a:pt x="149" y="118"/>
                  </a:cubicBezTo>
                  <a:cubicBezTo>
                    <a:pt x="145" y="119"/>
                    <a:pt x="141" y="121"/>
                    <a:pt x="137" y="122"/>
                  </a:cubicBezTo>
                  <a:cubicBezTo>
                    <a:pt x="125" y="128"/>
                    <a:pt x="116" y="134"/>
                    <a:pt x="109" y="141"/>
                  </a:cubicBezTo>
                  <a:cubicBezTo>
                    <a:pt x="106" y="144"/>
                    <a:pt x="105" y="147"/>
                    <a:pt x="105" y="150"/>
                  </a:cubicBezTo>
                  <a:cubicBezTo>
                    <a:pt x="106" y="154"/>
                    <a:pt x="109" y="157"/>
                    <a:pt x="114" y="159"/>
                  </a:cubicBezTo>
                  <a:cubicBezTo>
                    <a:pt x="118" y="161"/>
                    <a:pt x="122" y="162"/>
                    <a:pt x="127" y="164"/>
                  </a:cubicBezTo>
                  <a:cubicBezTo>
                    <a:pt x="143" y="167"/>
                    <a:pt x="160" y="168"/>
                    <a:pt x="179" y="168"/>
                  </a:cubicBezTo>
                  <a:cubicBezTo>
                    <a:pt x="199" y="168"/>
                    <a:pt x="215" y="167"/>
                    <a:pt x="231" y="164"/>
                  </a:cubicBezTo>
                  <a:cubicBezTo>
                    <a:pt x="236" y="162"/>
                    <a:pt x="241" y="161"/>
                    <a:pt x="245" y="159"/>
                  </a:cubicBezTo>
                  <a:cubicBezTo>
                    <a:pt x="249" y="157"/>
                    <a:pt x="252" y="154"/>
                    <a:pt x="252" y="150"/>
                  </a:cubicBezTo>
                  <a:cubicBezTo>
                    <a:pt x="253" y="147"/>
                    <a:pt x="251" y="143"/>
                    <a:pt x="250" y="141"/>
                  </a:cubicBezTo>
                  <a:cubicBezTo>
                    <a:pt x="243" y="134"/>
                    <a:pt x="234" y="128"/>
                    <a:pt x="221" y="122"/>
                  </a:cubicBezTo>
                  <a:cubicBezTo>
                    <a:pt x="217" y="121"/>
                    <a:pt x="213" y="119"/>
                    <a:pt x="210" y="118"/>
                  </a:cubicBezTo>
                  <a:cubicBezTo>
                    <a:pt x="206" y="116"/>
                    <a:pt x="206" y="116"/>
                    <a:pt x="206" y="116"/>
                  </a:cubicBezTo>
                  <a:cubicBezTo>
                    <a:pt x="200" y="114"/>
                    <a:pt x="196" y="109"/>
                    <a:pt x="195" y="104"/>
                  </a:cubicBezTo>
                  <a:cubicBezTo>
                    <a:pt x="194" y="98"/>
                    <a:pt x="195" y="93"/>
                    <a:pt x="200" y="88"/>
                  </a:cubicBezTo>
                  <a:cubicBezTo>
                    <a:pt x="212" y="76"/>
                    <a:pt x="218" y="61"/>
                    <a:pt x="217" y="42"/>
                  </a:cubicBezTo>
                  <a:cubicBezTo>
                    <a:pt x="216" y="25"/>
                    <a:pt x="208" y="16"/>
                    <a:pt x="190" y="11"/>
                  </a:cubicBezTo>
                  <a:cubicBezTo>
                    <a:pt x="186" y="10"/>
                    <a:pt x="183" y="10"/>
                    <a:pt x="179" y="10"/>
                  </a:cubicBezTo>
                  <a:close/>
                  <a:moveTo>
                    <a:pt x="247" y="163"/>
                  </a:moveTo>
                  <a:cubicBezTo>
                    <a:pt x="247" y="163"/>
                    <a:pt x="247" y="163"/>
                    <a:pt x="247" y="163"/>
                  </a:cubicBezTo>
                  <a:close/>
                  <a:moveTo>
                    <a:pt x="292" y="178"/>
                  </a:moveTo>
                  <a:cubicBezTo>
                    <a:pt x="289" y="178"/>
                    <a:pt x="289" y="178"/>
                    <a:pt x="289" y="178"/>
                  </a:cubicBezTo>
                  <a:cubicBezTo>
                    <a:pt x="279" y="178"/>
                    <a:pt x="276" y="178"/>
                    <a:pt x="266" y="177"/>
                  </a:cubicBezTo>
                  <a:cubicBezTo>
                    <a:pt x="263" y="176"/>
                    <a:pt x="261" y="174"/>
                    <a:pt x="262" y="171"/>
                  </a:cubicBezTo>
                  <a:cubicBezTo>
                    <a:pt x="262" y="169"/>
                    <a:pt x="264" y="167"/>
                    <a:pt x="267" y="167"/>
                  </a:cubicBezTo>
                  <a:cubicBezTo>
                    <a:pt x="277" y="168"/>
                    <a:pt x="279" y="168"/>
                    <a:pt x="289" y="168"/>
                  </a:cubicBezTo>
                  <a:cubicBezTo>
                    <a:pt x="292" y="168"/>
                    <a:pt x="292" y="168"/>
                    <a:pt x="292" y="168"/>
                  </a:cubicBezTo>
                  <a:cubicBezTo>
                    <a:pt x="305" y="168"/>
                    <a:pt x="317" y="168"/>
                    <a:pt x="328" y="165"/>
                  </a:cubicBezTo>
                  <a:cubicBezTo>
                    <a:pt x="331" y="164"/>
                    <a:pt x="334" y="163"/>
                    <a:pt x="337" y="162"/>
                  </a:cubicBezTo>
                  <a:cubicBezTo>
                    <a:pt x="339" y="161"/>
                    <a:pt x="341" y="159"/>
                    <a:pt x="341" y="157"/>
                  </a:cubicBezTo>
                  <a:cubicBezTo>
                    <a:pt x="341" y="155"/>
                    <a:pt x="341" y="153"/>
                    <a:pt x="340" y="152"/>
                  </a:cubicBezTo>
                  <a:cubicBezTo>
                    <a:pt x="335" y="147"/>
                    <a:pt x="329" y="143"/>
                    <a:pt x="320" y="139"/>
                  </a:cubicBezTo>
                  <a:cubicBezTo>
                    <a:pt x="318" y="138"/>
                    <a:pt x="315" y="137"/>
                    <a:pt x="312" y="136"/>
                  </a:cubicBezTo>
                  <a:cubicBezTo>
                    <a:pt x="310" y="135"/>
                    <a:pt x="310" y="135"/>
                    <a:pt x="310" y="135"/>
                  </a:cubicBezTo>
                  <a:cubicBezTo>
                    <a:pt x="305" y="133"/>
                    <a:pt x="302" y="129"/>
                    <a:pt x="301" y="125"/>
                  </a:cubicBezTo>
                  <a:cubicBezTo>
                    <a:pt x="300" y="121"/>
                    <a:pt x="302" y="116"/>
                    <a:pt x="305" y="113"/>
                  </a:cubicBezTo>
                  <a:cubicBezTo>
                    <a:pt x="313" y="105"/>
                    <a:pt x="317" y="95"/>
                    <a:pt x="317" y="82"/>
                  </a:cubicBezTo>
                  <a:cubicBezTo>
                    <a:pt x="316" y="71"/>
                    <a:pt x="310" y="65"/>
                    <a:pt x="299" y="62"/>
                  </a:cubicBezTo>
                  <a:cubicBezTo>
                    <a:pt x="296" y="61"/>
                    <a:pt x="294" y="61"/>
                    <a:pt x="292" y="61"/>
                  </a:cubicBezTo>
                  <a:cubicBezTo>
                    <a:pt x="290" y="61"/>
                    <a:pt x="287" y="61"/>
                    <a:pt x="285" y="62"/>
                  </a:cubicBezTo>
                  <a:cubicBezTo>
                    <a:pt x="273" y="65"/>
                    <a:pt x="267" y="71"/>
                    <a:pt x="267" y="82"/>
                  </a:cubicBezTo>
                  <a:cubicBezTo>
                    <a:pt x="267" y="95"/>
                    <a:pt x="270" y="105"/>
                    <a:pt x="279" y="113"/>
                  </a:cubicBezTo>
                  <a:cubicBezTo>
                    <a:pt x="282" y="117"/>
                    <a:pt x="284" y="121"/>
                    <a:pt x="283" y="126"/>
                  </a:cubicBezTo>
                  <a:cubicBezTo>
                    <a:pt x="282" y="129"/>
                    <a:pt x="279" y="133"/>
                    <a:pt x="275" y="134"/>
                  </a:cubicBezTo>
                  <a:cubicBezTo>
                    <a:pt x="274" y="135"/>
                    <a:pt x="274" y="135"/>
                    <a:pt x="274" y="135"/>
                  </a:cubicBezTo>
                  <a:cubicBezTo>
                    <a:pt x="272" y="135"/>
                    <a:pt x="269" y="134"/>
                    <a:pt x="268" y="132"/>
                  </a:cubicBezTo>
                  <a:cubicBezTo>
                    <a:pt x="267" y="129"/>
                    <a:pt x="268" y="126"/>
                    <a:pt x="271" y="125"/>
                  </a:cubicBezTo>
                  <a:cubicBezTo>
                    <a:pt x="272" y="125"/>
                    <a:pt x="272" y="125"/>
                    <a:pt x="272" y="125"/>
                  </a:cubicBezTo>
                  <a:cubicBezTo>
                    <a:pt x="273" y="125"/>
                    <a:pt x="274" y="124"/>
                    <a:pt x="274" y="124"/>
                  </a:cubicBezTo>
                  <a:cubicBezTo>
                    <a:pt x="274" y="123"/>
                    <a:pt x="273" y="122"/>
                    <a:pt x="272" y="120"/>
                  </a:cubicBezTo>
                  <a:cubicBezTo>
                    <a:pt x="262" y="110"/>
                    <a:pt x="257" y="97"/>
                    <a:pt x="257" y="82"/>
                  </a:cubicBezTo>
                  <a:cubicBezTo>
                    <a:pt x="258" y="71"/>
                    <a:pt x="262" y="58"/>
                    <a:pt x="283" y="53"/>
                  </a:cubicBezTo>
                  <a:cubicBezTo>
                    <a:pt x="286" y="52"/>
                    <a:pt x="289" y="51"/>
                    <a:pt x="292" y="51"/>
                  </a:cubicBezTo>
                  <a:cubicBezTo>
                    <a:pt x="295" y="51"/>
                    <a:pt x="298" y="52"/>
                    <a:pt x="301" y="53"/>
                  </a:cubicBezTo>
                  <a:cubicBezTo>
                    <a:pt x="321" y="58"/>
                    <a:pt x="326" y="71"/>
                    <a:pt x="326" y="82"/>
                  </a:cubicBezTo>
                  <a:cubicBezTo>
                    <a:pt x="327" y="97"/>
                    <a:pt x="322" y="110"/>
                    <a:pt x="312" y="120"/>
                  </a:cubicBezTo>
                  <a:cubicBezTo>
                    <a:pt x="311" y="121"/>
                    <a:pt x="310" y="122"/>
                    <a:pt x="311" y="123"/>
                  </a:cubicBezTo>
                  <a:cubicBezTo>
                    <a:pt x="311" y="124"/>
                    <a:pt x="312" y="125"/>
                    <a:pt x="314" y="126"/>
                  </a:cubicBezTo>
                  <a:cubicBezTo>
                    <a:pt x="316" y="127"/>
                    <a:pt x="316" y="127"/>
                    <a:pt x="316" y="127"/>
                  </a:cubicBezTo>
                  <a:cubicBezTo>
                    <a:pt x="319" y="128"/>
                    <a:pt x="321" y="129"/>
                    <a:pt x="324" y="130"/>
                  </a:cubicBezTo>
                  <a:cubicBezTo>
                    <a:pt x="334" y="135"/>
                    <a:pt x="341" y="139"/>
                    <a:pt x="347" y="145"/>
                  </a:cubicBezTo>
                  <a:cubicBezTo>
                    <a:pt x="350" y="148"/>
                    <a:pt x="351" y="154"/>
                    <a:pt x="351" y="159"/>
                  </a:cubicBezTo>
                  <a:cubicBezTo>
                    <a:pt x="350" y="164"/>
                    <a:pt x="346" y="168"/>
                    <a:pt x="341" y="171"/>
                  </a:cubicBezTo>
                  <a:cubicBezTo>
                    <a:pt x="338" y="172"/>
                    <a:pt x="334" y="174"/>
                    <a:pt x="330" y="174"/>
                  </a:cubicBezTo>
                  <a:cubicBezTo>
                    <a:pt x="318" y="177"/>
                    <a:pt x="306" y="178"/>
                    <a:pt x="292" y="178"/>
                  </a:cubicBezTo>
                  <a:close/>
                  <a:moveTo>
                    <a:pt x="66" y="178"/>
                  </a:moveTo>
                  <a:cubicBezTo>
                    <a:pt x="50" y="178"/>
                    <a:pt x="37" y="177"/>
                    <a:pt x="24" y="174"/>
                  </a:cubicBezTo>
                  <a:cubicBezTo>
                    <a:pt x="20" y="173"/>
                    <a:pt x="16" y="172"/>
                    <a:pt x="12" y="170"/>
                  </a:cubicBezTo>
                  <a:cubicBezTo>
                    <a:pt x="6" y="167"/>
                    <a:pt x="2" y="162"/>
                    <a:pt x="1" y="157"/>
                  </a:cubicBezTo>
                  <a:cubicBezTo>
                    <a:pt x="0" y="152"/>
                    <a:pt x="2" y="147"/>
                    <a:pt x="6" y="142"/>
                  </a:cubicBezTo>
                  <a:cubicBezTo>
                    <a:pt x="12" y="136"/>
                    <a:pt x="20" y="131"/>
                    <a:pt x="30" y="126"/>
                  </a:cubicBezTo>
                  <a:cubicBezTo>
                    <a:pt x="33" y="125"/>
                    <a:pt x="36" y="124"/>
                    <a:pt x="40" y="122"/>
                  </a:cubicBezTo>
                  <a:cubicBezTo>
                    <a:pt x="42" y="121"/>
                    <a:pt x="42" y="121"/>
                    <a:pt x="42" y="121"/>
                  </a:cubicBezTo>
                  <a:cubicBezTo>
                    <a:pt x="44" y="121"/>
                    <a:pt x="45" y="119"/>
                    <a:pt x="46" y="118"/>
                  </a:cubicBezTo>
                  <a:cubicBezTo>
                    <a:pt x="46" y="116"/>
                    <a:pt x="45" y="115"/>
                    <a:pt x="44" y="114"/>
                  </a:cubicBezTo>
                  <a:cubicBezTo>
                    <a:pt x="33" y="103"/>
                    <a:pt x="28" y="89"/>
                    <a:pt x="28" y="72"/>
                  </a:cubicBezTo>
                  <a:cubicBezTo>
                    <a:pt x="29" y="60"/>
                    <a:pt x="34" y="46"/>
                    <a:pt x="56" y="40"/>
                  </a:cubicBezTo>
                  <a:cubicBezTo>
                    <a:pt x="59" y="39"/>
                    <a:pt x="63" y="39"/>
                    <a:pt x="66" y="39"/>
                  </a:cubicBezTo>
                  <a:cubicBezTo>
                    <a:pt x="69" y="39"/>
                    <a:pt x="73" y="39"/>
                    <a:pt x="76" y="40"/>
                  </a:cubicBezTo>
                  <a:cubicBezTo>
                    <a:pt x="98" y="46"/>
                    <a:pt x="103" y="60"/>
                    <a:pt x="104" y="72"/>
                  </a:cubicBezTo>
                  <a:cubicBezTo>
                    <a:pt x="104" y="89"/>
                    <a:pt x="99" y="103"/>
                    <a:pt x="88" y="114"/>
                  </a:cubicBezTo>
                  <a:cubicBezTo>
                    <a:pt x="87" y="115"/>
                    <a:pt x="86" y="116"/>
                    <a:pt x="86" y="118"/>
                  </a:cubicBezTo>
                  <a:cubicBezTo>
                    <a:pt x="87" y="119"/>
                    <a:pt x="88" y="121"/>
                    <a:pt x="90" y="121"/>
                  </a:cubicBezTo>
                  <a:cubicBezTo>
                    <a:pt x="92" y="122"/>
                    <a:pt x="92" y="122"/>
                    <a:pt x="92" y="122"/>
                  </a:cubicBezTo>
                  <a:cubicBezTo>
                    <a:pt x="95" y="123"/>
                    <a:pt x="96" y="126"/>
                    <a:pt x="95" y="129"/>
                  </a:cubicBezTo>
                  <a:cubicBezTo>
                    <a:pt x="94" y="131"/>
                    <a:pt x="91" y="132"/>
                    <a:pt x="89" y="131"/>
                  </a:cubicBezTo>
                  <a:cubicBezTo>
                    <a:pt x="87" y="131"/>
                    <a:pt x="87" y="131"/>
                    <a:pt x="87" y="131"/>
                  </a:cubicBezTo>
                  <a:cubicBezTo>
                    <a:pt x="81" y="128"/>
                    <a:pt x="78" y="125"/>
                    <a:pt x="77" y="120"/>
                  </a:cubicBezTo>
                  <a:cubicBezTo>
                    <a:pt x="76" y="115"/>
                    <a:pt x="77" y="111"/>
                    <a:pt x="81" y="107"/>
                  </a:cubicBezTo>
                  <a:cubicBezTo>
                    <a:pt x="90" y="98"/>
                    <a:pt x="95" y="87"/>
                    <a:pt x="94" y="72"/>
                  </a:cubicBezTo>
                  <a:cubicBezTo>
                    <a:pt x="94" y="60"/>
                    <a:pt x="87" y="53"/>
                    <a:pt x="74" y="50"/>
                  </a:cubicBezTo>
                  <a:cubicBezTo>
                    <a:pt x="71" y="49"/>
                    <a:pt x="69" y="49"/>
                    <a:pt x="66" y="49"/>
                  </a:cubicBezTo>
                  <a:cubicBezTo>
                    <a:pt x="64" y="49"/>
                    <a:pt x="61" y="49"/>
                    <a:pt x="58" y="50"/>
                  </a:cubicBezTo>
                  <a:cubicBezTo>
                    <a:pt x="45" y="53"/>
                    <a:pt x="39" y="60"/>
                    <a:pt x="38" y="72"/>
                  </a:cubicBezTo>
                  <a:cubicBezTo>
                    <a:pt x="38" y="86"/>
                    <a:pt x="42" y="98"/>
                    <a:pt x="51" y="107"/>
                  </a:cubicBezTo>
                  <a:cubicBezTo>
                    <a:pt x="55" y="111"/>
                    <a:pt x="56" y="115"/>
                    <a:pt x="55" y="120"/>
                  </a:cubicBezTo>
                  <a:cubicBezTo>
                    <a:pt x="54" y="125"/>
                    <a:pt x="51" y="128"/>
                    <a:pt x="46" y="131"/>
                  </a:cubicBezTo>
                  <a:cubicBezTo>
                    <a:pt x="43" y="131"/>
                    <a:pt x="43" y="131"/>
                    <a:pt x="43" y="131"/>
                  </a:cubicBezTo>
                  <a:cubicBezTo>
                    <a:pt x="40" y="133"/>
                    <a:pt x="37" y="134"/>
                    <a:pt x="34" y="135"/>
                  </a:cubicBezTo>
                  <a:cubicBezTo>
                    <a:pt x="25" y="140"/>
                    <a:pt x="18" y="144"/>
                    <a:pt x="13" y="149"/>
                  </a:cubicBezTo>
                  <a:cubicBezTo>
                    <a:pt x="11" y="151"/>
                    <a:pt x="10" y="153"/>
                    <a:pt x="10" y="155"/>
                  </a:cubicBezTo>
                  <a:cubicBezTo>
                    <a:pt x="11" y="157"/>
                    <a:pt x="13" y="160"/>
                    <a:pt x="16" y="161"/>
                  </a:cubicBezTo>
                  <a:cubicBezTo>
                    <a:pt x="19" y="163"/>
                    <a:pt x="23" y="164"/>
                    <a:pt x="26" y="165"/>
                  </a:cubicBezTo>
                  <a:cubicBezTo>
                    <a:pt x="38" y="168"/>
                    <a:pt x="51" y="168"/>
                    <a:pt x="66" y="168"/>
                  </a:cubicBezTo>
                  <a:cubicBezTo>
                    <a:pt x="75" y="168"/>
                    <a:pt x="83" y="168"/>
                    <a:pt x="90" y="167"/>
                  </a:cubicBezTo>
                  <a:cubicBezTo>
                    <a:pt x="92" y="167"/>
                    <a:pt x="95" y="169"/>
                    <a:pt x="95" y="172"/>
                  </a:cubicBezTo>
                  <a:cubicBezTo>
                    <a:pt x="95" y="174"/>
                    <a:pt x="93" y="177"/>
                    <a:pt x="91" y="177"/>
                  </a:cubicBezTo>
                  <a:cubicBezTo>
                    <a:pt x="83" y="178"/>
                    <a:pt x="76" y="178"/>
                    <a:pt x="66" y="17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grpSp>
        <p:nvGrpSpPr>
          <p:cNvPr id="4" name="Группа 3">
            <a:extLst>
              <a:ext uri="{FF2B5EF4-FFF2-40B4-BE49-F238E27FC236}">
                <a16:creationId xmlns:a16="http://schemas.microsoft.com/office/drawing/2014/main" id="{A4B32727-5BD3-B34C-AA8D-AF7FDB71A812}"/>
              </a:ext>
            </a:extLst>
          </p:cNvPr>
          <p:cNvGrpSpPr/>
          <p:nvPr/>
        </p:nvGrpSpPr>
        <p:grpSpPr>
          <a:xfrm>
            <a:off x="1111250" y="2290762"/>
            <a:ext cx="2597150" cy="3446462"/>
            <a:chOff x="1111250" y="2290762"/>
            <a:chExt cx="2597150" cy="3446462"/>
          </a:xfrm>
        </p:grpSpPr>
        <p:sp>
          <p:nvSpPr>
            <p:cNvPr id="379" name="Google Shape;379;p22"/>
            <p:cNvSpPr/>
            <p:nvPr/>
          </p:nvSpPr>
          <p:spPr>
            <a:xfrm>
              <a:off x="1111250" y="2290762"/>
              <a:ext cx="2597150" cy="3446462"/>
            </a:xfrm>
            <a:custGeom>
              <a:avLst/>
              <a:gdLst/>
              <a:ahLst/>
              <a:cxnLst/>
              <a:rect l="l" t="t" r="r" b="b"/>
              <a:pathLst>
                <a:path w="654" h="867" extrusionOk="0">
                  <a:moveTo>
                    <a:pt x="73" y="465"/>
                  </a:moveTo>
                  <a:cubicBezTo>
                    <a:pt x="10" y="573"/>
                    <a:pt x="0" y="674"/>
                    <a:pt x="44" y="750"/>
                  </a:cubicBezTo>
                  <a:cubicBezTo>
                    <a:pt x="87" y="825"/>
                    <a:pt x="180" y="867"/>
                    <a:pt x="305" y="867"/>
                  </a:cubicBezTo>
                  <a:cubicBezTo>
                    <a:pt x="520" y="867"/>
                    <a:pt x="520" y="867"/>
                    <a:pt x="520" y="867"/>
                  </a:cubicBezTo>
                  <a:cubicBezTo>
                    <a:pt x="478" y="847"/>
                    <a:pt x="434" y="814"/>
                    <a:pt x="406" y="760"/>
                  </a:cubicBezTo>
                  <a:cubicBezTo>
                    <a:pt x="351" y="651"/>
                    <a:pt x="408" y="554"/>
                    <a:pt x="410" y="550"/>
                  </a:cubicBezTo>
                  <a:cubicBezTo>
                    <a:pt x="428" y="519"/>
                    <a:pt x="428" y="519"/>
                    <a:pt x="428" y="519"/>
                  </a:cubicBezTo>
                  <a:cubicBezTo>
                    <a:pt x="654" y="128"/>
                    <a:pt x="654" y="128"/>
                    <a:pt x="654" y="128"/>
                  </a:cubicBezTo>
                  <a:cubicBezTo>
                    <a:pt x="642" y="106"/>
                    <a:pt x="642" y="106"/>
                    <a:pt x="642" y="106"/>
                  </a:cubicBezTo>
                  <a:cubicBezTo>
                    <a:pt x="636" y="98"/>
                    <a:pt x="563" y="0"/>
                    <a:pt x="461" y="0"/>
                  </a:cubicBezTo>
                  <a:cubicBezTo>
                    <a:pt x="359" y="0"/>
                    <a:pt x="307" y="63"/>
                    <a:pt x="289" y="91"/>
                  </a:cubicBezTo>
                  <a:lnTo>
                    <a:pt x="73" y="465"/>
                  </a:lnTo>
                  <a:close/>
                </a:path>
              </a:pathLst>
            </a:custGeom>
            <a:solidFill>
              <a:srgbClr val="065280"/>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383" name="Google Shape;383;p22"/>
            <p:cNvSpPr/>
            <p:nvPr/>
          </p:nvSpPr>
          <p:spPr>
            <a:xfrm>
              <a:off x="1897062" y="3490912"/>
              <a:ext cx="833437" cy="723900"/>
            </a:xfrm>
            <a:custGeom>
              <a:avLst/>
              <a:gdLst/>
              <a:ahLst/>
              <a:cxnLst/>
              <a:rect l="l" t="t" r="r" b="b"/>
              <a:pathLst>
                <a:path w="210" h="182" extrusionOk="0">
                  <a:moveTo>
                    <a:pt x="186" y="182"/>
                  </a:moveTo>
                  <a:cubicBezTo>
                    <a:pt x="24" y="182"/>
                    <a:pt x="24" y="182"/>
                    <a:pt x="24" y="182"/>
                  </a:cubicBezTo>
                  <a:cubicBezTo>
                    <a:pt x="11" y="182"/>
                    <a:pt x="0" y="172"/>
                    <a:pt x="0" y="158"/>
                  </a:cubicBezTo>
                  <a:cubicBezTo>
                    <a:pt x="0" y="118"/>
                    <a:pt x="0" y="118"/>
                    <a:pt x="0" y="118"/>
                  </a:cubicBezTo>
                  <a:cubicBezTo>
                    <a:pt x="0" y="115"/>
                    <a:pt x="2" y="113"/>
                    <a:pt x="5" y="113"/>
                  </a:cubicBezTo>
                  <a:cubicBezTo>
                    <a:pt x="7" y="113"/>
                    <a:pt x="9" y="115"/>
                    <a:pt x="9" y="118"/>
                  </a:cubicBezTo>
                  <a:cubicBezTo>
                    <a:pt x="9" y="158"/>
                    <a:pt x="9" y="158"/>
                    <a:pt x="9" y="158"/>
                  </a:cubicBezTo>
                  <a:cubicBezTo>
                    <a:pt x="9" y="166"/>
                    <a:pt x="16" y="173"/>
                    <a:pt x="24" y="173"/>
                  </a:cubicBezTo>
                  <a:cubicBezTo>
                    <a:pt x="186" y="173"/>
                    <a:pt x="186" y="173"/>
                    <a:pt x="186" y="173"/>
                  </a:cubicBezTo>
                  <a:cubicBezTo>
                    <a:pt x="194" y="173"/>
                    <a:pt x="201" y="166"/>
                    <a:pt x="201" y="158"/>
                  </a:cubicBezTo>
                  <a:cubicBezTo>
                    <a:pt x="201" y="119"/>
                    <a:pt x="201" y="119"/>
                    <a:pt x="201" y="119"/>
                  </a:cubicBezTo>
                  <a:cubicBezTo>
                    <a:pt x="201" y="116"/>
                    <a:pt x="203" y="114"/>
                    <a:pt x="206" y="114"/>
                  </a:cubicBezTo>
                  <a:cubicBezTo>
                    <a:pt x="208" y="114"/>
                    <a:pt x="210" y="116"/>
                    <a:pt x="210" y="119"/>
                  </a:cubicBezTo>
                  <a:cubicBezTo>
                    <a:pt x="210" y="158"/>
                    <a:pt x="210" y="158"/>
                    <a:pt x="210" y="158"/>
                  </a:cubicBezTo>
                  <a:cubicBezTo>
                    <a:pt x="210" y="172"/>
                    <a:pt x="199" y="182"/>
                    <a:pt x="186" y="182"/>
                  </a:cubicBezTo>
                  <a:close/>
                  <a:moveTo>
                    <a:pt x="114" y="130"/>
                  </a:moveTo>
                  <a:cubicBezTo>
                    <a:pt x="97" y="130"/>
                    <a:pt x="97" y="130"/>
                    <a:pt x="97" y="130"/>
                  </a:cubicBezTo>
                  <a:cubicBezTo>
                    <a:pt x="90" y="130"/>
                    <a:pt x="85" y="125"/>
                    <a:pt x="85" y="117"/>
                  </a:cubicBezTo>
                  <a:cubicBezTo>
                    <a:pt x="85" y="97"/>
                    <a:pt x="85" y="97"/>
                    <a:pt x="85" y="97"/>
                  </a:cubicBezTo>
                  <a:cubicBezTo>
                    <a:pt x="85" y="90"/>
                    <a:pt x="90" y="84"/>
                    <a:pt x="97" y="84"/>
                  </a:cubicBezTo>
                  <a:cubicBezTo>
                    <a:pt x="114" y="84"/>
                    <a:pt x="114" y="84"/>
                    <a:pt x="114" y="84"/>
                  </a:cubicBezTo>
                  <a:cubicBezTo>
                    <a:pt x="120" y="84"/>
                    <a:pt x="126" y="90"/>
                    <a:pt x="126" y="97"/>
                  </a:cubicBezTo>
                  <a:cubicBezTo>
                    <a:pt x="126" y="117"/>
                    <a:pt x="126" y="117"/>
                    <a:pt x="126" y="117"/>
                  </a:cubicBezTo>
                  <a:cubicBezTo>
                    <a:pt x="126" y="125"/>
                    <a:pt x="120" y="130"/>
                    <a:pt x="114" y="130"/>
                  </a:cubicBezTo>
                  <a:close/>
                  <a:moveTo>
                    <a:pt x="97" y="93"/>
                  </a:moveTo>
                  <a:cubicBezTo>
                    <a:pt x="96" y="93"/>
                    <a:pt x="94" y="95"/>
                    <a:pt x="94" y="97"/>
                  </a:cubicBezTo>
                  <a:cubicBezTo>
                    <a:pt x="94" y="117"/>
                    <a:pt x="94" y="117"/>
                    <a:pt x="94" y="117"/>
                  </a:cubicBezTo>
                  <a:cubicBezTo>
                    <a:pt x="94" y="120"/>
                    <a:pt x="96" y="121"/>
                    <a:pt x="97" y="121"/>
                  </a:cubicBezTo>
                  <a:cubicBezTo>
                    <a:pt x="114" y="121"/>
                    <a:pt x="114" y="121"/>
                    <a:pt x="114" y="121"/>
                  </a:cubicBezTo>
                  <a:cubicBezTo>
                    <a:pt x="115" y="121"/>
                    <a:pt x="117" y="120"/>
                    <a:pt x="117" y="117"/>
                  </a:cubicBezTo>
                  <a:cubicBezTo>
                    <a:pt x="117" y="97"/>
                    <a:pt x="117" y="97"/>
                    <a:pt x="117" y="97"/>
                  </a:cubicBezTo>
                  <a:cubicBezTo>
                    <a:pt x="117" y="95"/>
                    <a:pt x="115" y="93"/>
                    <a:pt x="114" y="93"/>
                  </a:cubicBezTo>
                  <a:lnTo>
                    <a:pt x="97" y="93"/>
                  </a:lnTo>
                  <a:close/>
                  <a:moveTo>
                    <a:pt x="186" y="112"/>
                  </a:moveTo>
                  <a:cubicBezTo>
                    <a:pt x="139" y="112"/>
                    <a:pt x="139" y="112"/>
                    <a:pt x="139" y="112"/>
                  </a:cubicBezTo>
                  <a:cubicBezTo>
                    <a:pt x="136" y="112"/>
                    <a:pt x="134" y="110"/>
                    <a:pt x="134" y="107"/>
                  </a:cubicBezTo>
                  <a:cubicBezTo>
                    <a:pt x="134" y="105"/>
                    <a:pt x="136" y="103"/>
                    <a:pt x="139" y="103"/>
                  </a:cubicBezTo>
                  <a:cubicBezTo>
                    <a:pt x="186" y="103"/>
                    <a:pt x="186" y="103"/>
                    <a:pt x="186" y="103"/>
                  </a:cubicBezTo>
                  <a:cubicBezTo>
                    <a:pt x="194" y="103"/>
                    <a:pt x="201" y="96"/>
                    <a:pt x="201" y="88"/>
                  </a:cubicBezTo>
                  <a:cubicBezTo>
                    <a:pt x="201" y="56"/>
                    <a:pt x="201" y="56"/>
                    <a:pt x="201" y="56"/>
                  </a:cubicBezTo>
                  <a:cubicBezTo>
                    <a:pt x="201" y="48"/>
                    <a:pt x="194" y="41"/>
                    <a:pt x="186" y="41"/>
                  </a:cubicBezTo>
                  <a:cubicBezTo>
                    <a:pt x="24" y="41"/>
                    <a:pt x="24" y="41"/>
                    <a:pt x="24" y="41"/>
                  </a:cubicBezTo>
                  <a:cubicBezTo>
                    <a:pt x="16" y="41"/>
                    <a:pt x="9" y="48"/>
                    <a:pt x="9" y="56"/>
                  </a:cubicBezTo>
                  <a:cubicBezTo>
                    <a:pt x="9" y="88"/>
                    <a:pt x="9" y="88"/>
                    <a:pt x="9" y="88"/>
                  </a:cubicBezTo>
                  <a:cubicBezTo>
                    <a:pt x="9" y="96"/>
                    <a:pt x="16" y="103"/>
                    <a:pt x="24" y="103"/>
                  </a:cubicBezTo>
                  <a:cubicBezTo>
                    <a:pt x="72" y="103"/>
                    <a:pt x="72" y="103"/>
                    <a:pt x="72" y="103"/>
                  </a:cubicBezTo>
                  <a:cubicBezTo>
                    <a:pt x="75" y="103"/>
                    <a:pt x="77" y="105"/>
                    <a:pt x="77" y="107"/>
                  </a:cubicBezTo>
                  <a:cubicBezTo>
                    <a:pt x="77" y="110"/>
                    <a:pt x="75" y="112"/>
                    <a:pt x="72" y="112"/>
                  </a:cubicBezTo>
                  <a:cubicBezTo>
                    <a:pt x="24" y="112"/>
                    <a:pt x="24" y="112"/>
                    <a:pt x="24" y="112"/>
                  </a:cubicBezTo>
                  <a:cubicBezTo>
                    <a:pt x="11" y="112"/>
                    <a:pt x="0" y="101"/>
                    <a:pt x="0" y="88"/>
                  </a:cubicBezTo>
                  <a:cubicBezTo>
                    <a:pt x="0" y="56"/>
                    <a:pt x="0" y="56"/>
                    <a:pt x="0" y="56"/>
                  </a:cubicBezTo>
                  <a:cubicBezTo>
                    <a:pt x="0" y="43"/>
                    <a:pt x="11" y="32"/>
                    <a:pt x="24" y="32"/>
                  </a:cubicBezTo>
                  <a:cubicBezTo>
                    <a:pt x="186" y="32"/>
                    <a:pt x="186" y="32"/>
                    <a:pt x="186" y="32"/>
                  </a:cubicBezTo>
                  <a:cubicBezTo>
                    <a:pt x="199" y="32"/>
                    <a:pt x="210" y="43"/>
                    <a:pt x="210" y="56"/>
                  </a:cubicBezTo>
                  <a:cubicBezTo>
                    <a:pt x="210" y="91"/>
                    <a:pt x="210" y="91"/>
                    <a:pt x="210" y="91"/>
                  </a:cubicBezTo>
                  <a:cubicBezTo>
                    <a:pt x="210" y="92"/>
                    <a:pt x="210" y="93"/>
                    <a:pt x="210" y="93"/>
                  </a:cubicBezTo>
                  <a:cubicBezTo>
                    <a:pt x="207" y="104"/>
                    <a:pt x="197" y="112"/>
                    <a:pt x="186" y="112"/>
                  </a:cubicBezTo>
                  <a:close/>
                  <a:moveTo>
                    <a:pt x="140" y="24"/>
                  </a:moveTo>
                  <a:cubicBezTo>
                    <a:pt x="138" y="24"/>
                    <a:pt x="136" y="22"/>
                    <a:pt x="136" y="20"/>
                  </a:cubicBezTo>
                  <a:cubicBezTo>
                    <a:pt x="136" y="14"/>
                    <a:pt x="130" y="9"/>
                    <a:pt x="123" y="9"/>
                  </a:cubicBezTo>
                  <a:cubicBezTo>
                    <a:pt x="88" y="9"/>
                    <a:pt x="88" y="9"/>
                    <a:pt x="88" y="9"/>
                  </a:cubicBezTo>
                  <a:cubicBezTo>
                    <a:pt x="81" y="9"/>
                    <a:pt x="75" y="14"/>
                    <a:pt x="75" y="20"/>
                  </a:cubicBezTo>
                  <a:cubicBezTo>
                    <a:pt x="75" y="22"/>
                    <a:pt x="73" y="24"/>
                    <a:pt x="70" y="24"/>
                  </a:cubicBezTo>
                  <a:cubicBezTo>
                    <a:pt x="68" y="24"/>
                    <a:pt x="66" y="22"/>
                    <a:pt x="66" y="20"/>
                  </a:cubicBezTo>
                  <a:cubicBezTo>
                    <a:pt x="66" y="9"/>
                    <a:pt x="76" y="0"/>
                    <a:pt x="88" y="0"/>
                  </a:cubicBezTo>
                  <a:cubicBezTo>
                    <a:pt x="123" y="0"/>
                    <a:pt x="123" y="0"/>
                    <a:pt x="123" y="0"/>
                  </a:cubicBezTo>
                  <a:cubicBezTo>
                    <a:pt x="135" y="0"/>
                    <a:pt x="145" y="9"/>
                    <a:pt x="145" y="20"/>
                  </a:cubicBezTo>
                  <a:cubicBezTo>
                    <a:pt x="145" y="22"/>
                    <a:pt x="143" y="24"/>
                    <a:pt x="140" y="2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grpSp>
        <p:nvGrpSpPr>
          <p:cNvPr id="2" name="Группа 1">
            <a:extLst>
              <a:ext uri="{FF2B5EF4-FFF2-40B4-BE49-F238E27FC236}">
                <a16:creationId xmlns:a16="http://schemas.microsoft.com/office/drawing/2014/main" id="{186CE0B7-2E05-D848-AE19-A826D17B64D9}"/>
              </a:ext>
            </a:extLst>
          </p:cNvPr>
          <p:cNvGrpSpPr/>
          <p:nvPr/>
        </p:nvGrpSpPr>
        <p:grpSpPr>
          <a:xfrm>
            <a:off x="2460625" y="947737"/>
            <a:ext cx="3284537" cy="3378200"/>
            <a:chOff x="2460625" y="947737"/>
            <a:chExt cx="3284537" cy="3378200"/>
          </a:xfrm>
        </p:grpSpPr>
        <p:sp>
          <p:nvSpPr>
            <p:cNvPr id="381" name="Google Shape;381;p22"/>
            <p:cNvSpPr/>
            <p:nvPr/>
          </p:nvSpPr>
          <p:spPr>
            <a:xfrm>
              <a:off x="2460625" y="947737"/>
              <a:ext cx="3284537" cy="3378200"/>
            </a:xfrm>
            <a:custGeom>
              <a:avLst/>
              <a:gdLst/>
              <a:ahLst/>
              <a:cxnLst/>
              <a:rect l="l" t="t" r="r" b="b"/>
              <a:pathLst>
                <a:path w="827" h="850" extrusionOk="0">
                  <a:moveTo>
                    <a:pt x="563" y="168"/>
                  </a:moveTo>
                  <a:cubicBezTo>
                    <a:pt x="501" y="60"/>
                    <a:pt x="419" y="0"/>
                    <a:pt x="331" y="0"/>
                  </a:cubicBezTo>
                  <a:cubicBezTo>
                    <a:pt x="244" y="0"/>
                    <a:pt x="162" y="60"/>
                    <a:pt x="100" y="168"/>
                  </a:cubicBezTo>
                  <a:cubicBezTo>
                    <a:pt x="0" y="339"/>
                    <a:pt x="0" y="339"/>
                    <a:pt x="0" y="339"/>
                  </a:cubicBezTo>
                  <a:cubicBezTo>
                    <a:pt x="31" y="321"/>
                    <a:pt x="71" y="308"/>
                    <a:pt x="121" y="308"/>
                  </a:cubicBezTo>
                  <a:cubicBezTo>
                    <a:pt x="243" y="308"/>
                    <a:pt x="323" y="422"/>
                    <a:pt x="326" y="427"/>
                  </a:cubicBezTo>
                  <a:cubicBezTo>
                    <a:pt x="327" y="428"/>
                    <a:pt x="327" y="428"/>
                    <a:pt x="327" y="428"/>
                  </a:cubicBezTo>
                  <a:cubicBezTo>
                    <a:pt x="340" y="450"/>
                    <a:pt x="340" y="450"/>
                    <a:pt x="340" y="450"/>
                  </a:cubicBezTo>
                  <a:cubicBezTo>
                    <a:pt x="344" y="458"/>
                    <a:pt x="344" y="458"/>
                    <a:pt x="344" y="458"/>
                  </a:cubicBezTo>
                  <a:cubicBezTo>
                    <a:pt x="570" y="850"/>
                    <a:pt x="570" y="850"/>
                    <a:pt x="570" y="850"/>
                  </a:cubicBezTo>
                  <a:cubicBezTo>
                    <a:pt x="598" y="850"/>
                    <a:pt x="598" y="850"/>
                    <a:pt x="598" y="850"/>
                  </a:cubicBezTo>
                  <a:cubicBezTo>
                    <a:pt x="598" y="850"/>
                    <a:pt x="598" y="850"/>
                    <a:pt x="598" y="850"/>
                  </a:cubicBezTo>
                  <a:cubicBezTo>
                    <a:pt x="603" y="850"/>
                    <a:pt x="720" y="849"/>
                    <a:pt x="771" y="759"/>
                  </a:cubicBezTo>
                  <a:cubicBezTo>
                    <a:pt x="827" y="662"/>
                    <a:pt x="777" y="540"/>
                    <a:pt x="773" y="530"/>
                  </a:cubicBezTo>
                  <a:lnTo>
                    <a:pt x="563" y="168"/>
                  </a:lnTo>
                  <a:close/>
                </a:path>
              </a:pathLst>
            </a:custGeom>
            <a:solidFill>
              <a:srgbClr val="64D1DA"/>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384" name="Google Shape;384;p22"/>
            <p:cNvSpPr/>
            <p:nvPr/>
          </p:nvSpPr>
          <p:spPr>
            <a:xfrm>
              <a:off x="4049712" y="2100262"/>
              <a:ext cx="846137" cy="989012"/>
            </a:xfrm>
            <a:custGeom>
              <a:avLst/>
              <a:gdLst/>
              <a:ahLst/>
              <a:cxnLst/>
              <a:rect l="l" t="t" r="r" b="b"/>
              <a:pathLst>
                <a:path w="213" h="249" extrusionOk="0">
                  <a:moveTo>
                    <a:pt x="122" y="249"/>
                  </a:moveTo>
                  <a:cubicBezTo>
                    <a:pt x="88" y="249"/>
                    <a:pt x="88" y="249"/>
                    <a:pt x="88" y="249"/>
                  </a:cubicBezTo>
                  <a:cubicBezTo>
                    <a:pt x="85" y="249"/>
                    <a:pt x="83" y="247"/>
                    <a:pt x="83" y="244"/>
                  </a:cubicBezTo>
                  <a:cubicBezTo>
                    <a:pt x="83" y="241"/>
                    <a:pt x="85" y="239"/>
                    <a:pt x="88" y="239"/>
                  </a:cubicBezTo>
                  <a:cubicBezTo>
                    <a:pt x="122" y="239"/>
                    <a:pt x="122" y="239"/>
                    <a:pt x="122" y="239"/>
                  </a:cubicBezTo>
                  <a:cubicBezTo>
                    <a:pt x="125" y="239"/>
                    <a:pt x="127" y="241"/>
                    <a:pt x="127" y="244"/>
                  </a:cubicBezTo>
                  <a:cubicBezTo>
                    <a:pt x="127" y="247"/>
                    <a:pt x="125" y="249"/>
                    <a:pt x="122" y="249"/>
                  </a:cubicBezTo>
                  <a:close/>
                  <a:moveTo>
                    <a:pt x="132" y="233"/>
                  </a:moveTo>
                  <a:cubicBezTo>
                    <a:pt x="78" y="233"/>
                    <a:pt x="78" y="233"/>
                    <a:pt x="78" y="233"/>
                  </a:cubicBezTo>
                  <a:cubicBezTo>
                    <a:pt x="75" y="233"/>
                    <a:pt x="73" y="231"/>
                    <a:pt x="73" y="228"/>
                  </a:cubicBezTo>
                  <a:cubicBezTo>
                    <a:pt x="73" y="225"/>
                    <a:pt x="75" y="223"/>
                    <a:pt x="78" y="223"/>
                  </a:cubicBezTo>
                  <a:cubicBezTo>
                    <a:pt x="132" y="223"/>
                    <a:pt x="132" y="223"/>
                    <a:pt x="132" y="223"/>
                  </a:cubicBezTo>
                  <a:cubicBezTo>
                    <a:pt x="134" y="223"/>
                    <a:pt x="137" y="225"/>
                    <a:pt x="137" y="228"/>
                  </a:cubicBezTo>
                  <a:cubicBezTo>
                    <a:pt x="137" y="231"/>
                    <a:pt x="134" y="233"/>
                    <a:pt x="132" y="233"/>
                  </a:cubicBezTo>
                  <a:close/>
                  <a:moveTo>
                    <a:pt x="105" y="215"/>
                  </a:moveTo>
                  <a:cubicBezTo>
                    <a:pt x="95" y="215"/>
                    <a:pt x="85" y="215"/>
                    <a:pt x="84" y="215"/>
                  </a:cubicBezTo>
                  <a:cubicBezTo>
                    <a:pt x="84" y="215"/>
                    <a:pt x="84" y="215"/>
                    <a:pt x="84" y="215"/>
                  </a:cubicBezTo>
                  <a:cubicBezTo>
                    <a:pt x="74" y="215"/>
                    <a:pt x="70" y="212"/>
                    <a:pt x="68" y="203"/>
                  </a:cubicBezTo>
                  <a:cubicBezTo>
                    <a:pt x="67" y="200"/>
                    <a:pt x="67" y="196"/>
                    <a:pt x="67" y="193"/>
                  </a:cubicBezTo>
                  <a:cubicBezTo>
                    <a:pt x="67" y="188"/>
                    <a:pt x="67" y="183"/>
                    <a:pt x="65" y="180"/>
                  </a:cubicBezTo>
                  <a:cubicBezTo>
                    <a:pt x="57" y="167"/>
                    <a:pt x="53" y="158"/>
                    <a:pt x="46" y="144"/>
                  </a:cubicBezTo>
                  <a:cubicBezTo>
                    <a:pt x="39" y="131"/>
                    <a:pt x="31" y="111"/>
                    <a:pt x="36" y="92"/>
                  </a:cubicBezTo>
                  <a:cubicBezTo>
                    <a:pt x="42" y="68"/>
                    <a:pt x="68" y="44"/>
                    <a:pt x="104" y="44"/>
                  </a:cubicBezTo>
                  <a:cubicBezTo>
                    <a:pt x="141" y="44"/>
                    <a:pt x="166" y="68"/>
                    <a:pt x="172" y="92"/>
                  </a:cubicBezTo>
                  <a:cubicBezTo>
                    <a:pt x="177" y="111"/>
                    <a:pt x="170" y="131"/>
                    <a:pt x="163" y="144"/>
                  </a:cubicBezTo>
                  <a:cubicBezTo>
                    <a:pt x="156" y="157"/>
                    <a:pt x="151" y="167"/>
                    <a:pt x="144" y="180"/>
                  </a:cubicBezTo>
                  <a:cubicBezTo>
                    <a:pt x="142" y="183"/>
                    <a:pt x="142" y="188"/>
                    <a:pt x="142" y="193"/>
                  </a:cubicBezTo>
                  <a:cubicBezTo>
                    <a:pt x="142" y="196"/>
                    <a:pt x="141" y="200"/>
                    <a:pt x="141" y="203"/>
                  </a:cubicBezTo>
                  <a:cubicBezTo>
                    <a:pt x="139" y="212"/>
                    <a:pt x="134" y="215"/>
                    <a:pt x="125" y="215"/>
                  </a:cubicBezTo>
                  <a:cubicBezTo>
                    <a:pt x="124" y="215"/>
                    <a:pt x="115" y="215"/>
                    <a:pt x="105" y="215"/>
                  </a:cubicBezTo>
                  <a:close/>
                  <a:moveTo>
                    <a:pt x="84" y="206"/>
                  </a:moveTo>
                  <a:cubicBezTo>
                    <a:pt x="85" y="206"/>
                    <a:pt x="123" y="206"/>
                    <a:pt x="125" y="206"/>
                  </a:cubicBezTo>
                  <a:cubicBezTo>
                    <a:pt x="130" y="206"/>
                    <a:pt x="131" y="205"/>
                    <a:pt x="132" y="201"/>
                  </a:cubicBezTo>
                  <a:cubicBezTo>
                    <a:pt x="132" y="199"/>
                    <a:pt x="132" y="196"/>
                    <a:pt x="132" y="192"/>
                  </a:cubicBezTo>
                  <a:cubicBezTo>
                    <a:pt x="133" y="187"/>
                    <a:pt x="133" y="181"/>
                    <a:pt x="136" y="175"/>
                  </a:cubicBezTo>
                  <a:cubicBezTo>
                    <a:pt x="143" y="162"/>
                    <a:pt x="148" y="153"/>
                    <a:pt x="155" y="140"/>
                  </a:cubicBezTo>
                  <a:cubicBezTo>
                    <a:pt x="160" y="130"/>
                    <a:pt x="168" y="111"/>
                    <a:pt x="163" y="94"/>
                  </a:cubicBezTo>
                  <a:cubicBezTo>
                    <a:pt x="158" y="74"/>
                    <a:pt x="136" y="54"/>
                    <a:pt x="104" y="53"/>
                  </a:cubicBezTo>
                  <a:cubicBezTo>
                    <a:pt x="73" y="54"/>
                    <a:pt x="50" y="74"/>
                    <a:pt x="45" y="94"/>
                  </a:cubicBezTo>
                  <a:cubicBezTo>
                    <a:pt x="41" y="111"/>
                    <a:pt x="49" y="130"/>
                    <a:pt x="54" y="140"/>
                  </a:cubicBezTo>
                  <a:cubicBezTo>
                    <a:pt x="61" y="153"/>
                    <a:pt x="66" y="162"/>
                    <a:pt x="73" y="175"/>
                  </a:cubicBezTo>
                  <a:cubicBezTo>
                    <a:pt x="76" y="181"/>
                    <a:pt x="76" y="187"/>
                    <a:pt x="76" y="192"/>
                  </a:cubicBezTo>
                  <a:cubicBezTo>
                    <a:pt x="76" y="196"/>
                    <a:pt x="77" y="199"/>
                    <a:pt x="77" y="201"/>
                  </a:cubicBezTo>
                  <a:cubicBezTo>
                    <a:pt x="78" y="205"/>
                    <a:pt x="78" y="206"/>
                    <a:pt x="84" y="206"/>
                  </a:cubicBezTo>
                  <a:cubicBezTo>
                    <a:pt x="84" y="206"/>
                    <a:pt x="84" y="206"/>
                    <a:pt x="84" y="206"/>
                  </a:cubicBezTo>
                  <a:close/>
                  <a:moveTo>
                    <a:pt x="23" y="114"/>
                  </a:moveTo>
                  <a:cubicBezTo>
                    <a:pt x="5" y="114"/>
                    <a:pt x="5" y="114"/>
                    <a:pt x="5" y="114"/>
                  </a:cubicBezTo>
                  <a:cubicBezTo>
                    <a:pt x="2" y="114"/>
                    <a:pt x="0" y="112"/>
                    <a:pt x="0" y="109"/>
                  </a:cubicBezTo>
                  <a:cubicBezTo>
                    <a:pt x="0" y="107"/>
                    <a:pt x="2" y="105"/>
                    <a:pt x="5" y="105"/>
                  </a:cubicBezTo>
                  <a:cubicBezTo>
                    <a:pt x="23" y="105"/>
                    <a:pt x="23" y="105"/>
                    <a:pt x="23" y="105"/>
                  </a:cubicBezTo>
                  <a:cubicBezTo>
                    <a:pt x="25" y="105"/>
                    <a:pt x="27" y="107"/>
                    <a:pt x="27" y="109"/>
                  </a:cubicBezTo>
                  <a:cubicBezTo>
                    <a:pt x="27" y="112"/>
                    <a:pt x="25" y="114"/>
                    <a:pt x="23" y="114"/>
                  </a:cubicBezTo>
                  <a:close/>
                  <a:moveTo>
                    <a:pt x="208" y="111"/>
                  </a:moveTo>
                  <a:cubicBezTo>
                    <a:pt x="186" y="111"/>
                    <a:pt x="186" y="111"/>
                    <a:pt x="186" y="111"/>
                  </a:cubicBezTo>
                  <a:cubicBezTo>
                    <a:pt x="183" y="111"/>
                    <a:pt x="181" y="109"/>
                    <a:pt x="181" y="106"/>
                  </a:cubicBezTo>
                  <a:cubicBezTo>
                    <a:pt x="181" y="104"/>
                    <a:pt x="183" y="101"/>
                    <a:pt x="186" y="101"/>
                  </a:cubicBezTo>
                  <a:cubicBezTo>
                    <a:pt x="208" y="101"/>
                    <a:pt x="208" y="101"/>
                    <a:pt x="208" y="101"/>
                  </a:cubicBezTo>
                  <a:cubicBezTo>
                    <a:pt x="211" y="101"/>
                    <a:pt x="213" y="104"/>
                    <a:pt x="213" y="106"/>
                  </a:cubicBezTo>
                  <a:cubicBezTo>
                    <a:pt x="213" y="109"/>
                    <a:pt x="211" y="111"/>
                    <a:pt x="208" y="111"/>
                  </a:cubicBezTo>
                  <a:close/>
                  <a:moveTo>
                    <a:pt x="63" y="107"/>
                  </a:moveTo>
                  <a:cubicBezTo>
                    <a:pt x="62" y="107"/>
                    <a:pt x="62" y="107"/>
                    <a:pt x="61" y="107"/>
                  </a:cubicBezTo>
                  <a:cubicBezTo>
                    <a:pt x="59" y="106"/>
                    <a:pt x="57" y="104"/>
                    <a:pt x="58" y="101"/>
                  </a:cubicBezTo>
                  <a:cubicBezTo>
                    <a:pt x="62" y="84"/>
                    <a:pt x="81" y="67"/>
                    <a:pt x="107" y="67"/>
                  </a:cubicBezTo>
                  <a:cubicBezTo>
                    <a:pt x="107" y="67"/>
                    <a:pt x="107" y="67"/>
                    <a:pt x="107" y="67"/>
                  </a:cubicBezTo>
                  <a:cubicBezTo>
                    <a:pt x="109" y="67"/>
                    <a:pt x="112" y="69"/>
                    <a:pt x="112" y="71"/>
                  </a:cubicBezTo>
                  <a:cubicBezTo>
                    <a:pt x="112" y="74"/>
                    <a:pt x="109" y="76"/>
                    <a:pt x="107" y="76"/>
                  </a:cubicBezTo>
                  <a:cubicBezTo>
                    <a:pt x="86" y="76"/>
                    <a:pt x="70" y="90"/>
                    <a:pt x="67" y="103"/>
                  </a:cubicBezTo>
                  <a:cubicBezTo>
                    <a:pt x="67" y="106"/>
                    <a:pt x="65" y="107"/>
                    <a:pt x="63" y="107"/>
                  </a:cubicBezTo>
                  <a:close/>
                  <a:moveTo>
                    <a:pt x="164" y="56"/>
                  </a:moveTo>
                  <a:cubicBezTo>
                    <a:pt x="163" y="56"/>
                    <a:pt x="161" y="56"/>
                    <a:pt x="160" y="55"/>
                  </a:cubicBezTo>
                  <a:cubicBezTo>
                    <a:pt x="159" y="53"/>
                    <a:pt x="159" y="50"/>
                    <a:pt x="160" y="48"/>
                  </a:cubicBezTo>
                  <a:cubicBezTo>
                    <a:pt x="176" y="32"/>
                    <a:pt x="176" y="32"/>
                    <a:pt x="176" y="32"/>
                  </a:cubicBezTo>
                  <a:cubicBezTo>
                    <a:pt x="178" y="31"/>
                    <a:pt x="181" y="31"/>
                    <a:pt x="183" y="32"/>
                  </a:cubicBezTo>
                  <a:cubicBezTo>
                    <a:pt x="185" y="34"/>
                    <a:pt x="185" y="37"/>
                    <a:pt x="183" y="39"/>
                  </a:cubicBezTo>
                  <a:cubicBezTo>
                    <a:pt x="167" y="55"/>
                    <a:pt x="167" y="55"/>
                    <a:pt x="167" y="55"/>
                  </a:cubicBezTo>
                  <a:cubicBezTo>
                    <a:pt x="166" y="56"/>
                    <a:pt x="165" y="56"/>
                    <a:pt x="164" y="56"/>
                  </a:cubicBezTo>
                  <a:close/>
                  <a:moveTo>
                    <a:pt x="46" y="56"/>
                  </a:moveTo>
                  <a:cubicBezTo>
                    <a:pt x="45" y="56"/>
                    <a:pt x="44" y="56"/>
                    <a:pt x="43" y="55"/>
                  </a:cubicBezTo>
                  <a:cubicBezTo>
                    <a:pt x="27" y="39"/>
                    <a:pt x="27" y="39"/>
                    <a:pt x="27" y="39"/>
                  </a:cubicBezTo>
                  <a:cubicBezTo>
                    <a:pt x="25" y="37"/>
                    <a:pt x="25" y="34"/>
                    <a:pt x="27" y="32"/>
                  </a:cubicBezTo>
                  <a:cubicBezTo>
                    <a:pt x="29" y="31"/>
                    <a:pt x="32" y="31"/>
                    <a:pt x="34" y="32"/>
                  </a:cubicBezTo>
                  <a:cubicBezTo>
                    <a:pt x="49" y="48"/>
                    <a:pt x="49" y="48"/>
                    <a:pt x="49" y="48"/>
                  </a:cubicBezTo>
                  <a:cubicBezTo>
                    <a:pt x="51" y="50"/>
                    <a:pt x="51" y="53"/>
                    <a:pt x="49" y="55"/>
                  </a:cubicBezTo>
                  <a:cubicBezTo>
                    <a:pt x="49" y="56"/>
                    <a:pt x="47" y="56"/>
                    <a:pt x="46" y="56"/>
                  </a:cubicBezTo>
                  <a:close/>
                  <a:moveTo>
                    <a:pt x="104" y="35"/>
                  </a:moveTo>
                  <a:cubicBezTo>
                    <a:pt x="102" y="35"/>
                    <a:pt x="100" y="33"/>
                    <a:pt x="100" y="31"/>
                  </a:cubicBezTo>
                  <a:cubicBezTo>
                    <a:pt x="100" y="4"/>
                    <a:pt x="100" y="4"/>
                    <a:pt x="100" y="4"/>
                  </a:cubicBezTo>
                  <a:cubicBezTo>
                    <a:pt x="100" y="2"/>
                    <a:pt x="102" y="0"/>
                    <a:pt x="104" y="0"/>
                  </a:cubicBezTo>
                  <a:cubicBezTo>
                    <a:pt x="107" y="0"/>
                    <a:pt x="109" y="2"/>
                    <a:pt x="109" y="4"/>
                  </a:cubicBezTo>
                  <a:cubicBezTo>
                    <a:pt x="109" y="31"/>
                    <a:pt x="109" y="31"/>
                    <a:pt x="109" y="31"/>
                  </a:cubicBezTo>
                  <a:cubicBezTo>
                    <a:pt x="109" y="33"/>
                    <a:pt x="107" y="35"/>
                    <a:pt x="104" y="35"/>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sp>
        <p:nvSpPr>
          <p:cNvPr id="385" name="Google Shape;385;p22"/>
          <p:cNvSpPr txBox="1"/>
          <p:nvPr/>
        </p:nvSpPr>
        <p:spPr>
          <a:xfrm>
            <a:off x="8561387" y="3192462"/>
            <a:ext cx="1866900" cy="6921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300"/>
              <a:buFont typeface="Open Sans"/>
              <a:buNone/>
              <a:tabLst/>
              <a:defRPr/>
            </a:pPr>
            <a:r>
              <a:rPr kumimoji="0" lang="en-US" sz="1300" b="0" i="0" u="none" strike="noStrike" kern="0" cap="none" spc="0" normalizeH="0" baseline="0" noProof="0">
                <a:ln>
                  <a:noFill/>
                </a:ln>
                <a:solidFill>
                  <a:srgbClr val="000000"/>
                </a:solidFill>
                <a:effectLst/>
                <a:uLnTx/>
                <a:uFillTx/>
                <a:latin typeface="Open Sans"/>
                <a:ea typeface="Open Sans"/>
                <a:cs typeface="Open Sans"/>
                <a:sym typeface="Open Sans"/>
              </a:rPr>
              <a:t>Lorem ipsum dolor sit amet, consetur adipin nnscing elit</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86" name="Google Shape;386;p22"/>
          <p:cNvSpPr txBox="1"/>
          <p:nvPr/>
        </p:nvSpPr>
        <p:spPr>
          <a:xfrm>
            <a:off x="8520112" y="5092700"/>
            <a:ext cx="1866900" cy="6921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300"/>
              <a:buFont typeface="Open Sans"/>
              <a:buNone/>
              <a:tabLst/>
              <a:defRPr/>
            </a:pPr>
            <a:r>
              <a:rPr kumimoji="0" lang="en-US" sz="1300" b="0" i="0" u="none" strike="noStrike" kern="0" cap="none" spc="0" normalizeH="0" baseline="0" noProof="0">
                <a:ln>
                  <a:noFill/>
                </a:ln>
                <a:solidFill>
                  <a:srgbClr val="000000"/>
                </a:solidFill>
                <a:effectLst/>
                <a:uLnTx/>
                <a:uFillTx/>
                <a:latin typeface="Open Sans"/>
                <a:ea typeface="Open Sans"/>
                <a:cs typeface="Open Sans"/>
                <a:sym typeface="Open Sans"/>
              </a:rPr>
              <a:t>Lorem ipsum dolor sit amet, consetur adipin nnscing elit</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750" fill="hold"/>
                                            <p:tgtEl>
                                              <p:spTgt spid="2"/>
                                            </p:tgtEl>
                                            <p:attrNameLst>
                                              <p:attrName>ppt_w</p:attrName>
                                            </p:attrNameLst>
                                          </p:cBhvr>
                                          <p:tavLst>
                                            <p:tav tm="0">
                                              <p:val>
                                                <p:fltVal val="0"/>
                                              </p:val>
                                            </p:tav>
                                            <p:tav tm="100000">
                                              <p:val>
                                                <p:strVal val="#ppt_w"/>
                                              </p:val>
                                            </p:tav>
                                          </p:tavLst>
                                        </p:anim>
                                        <p:anim calcmode="lin" valueType="num">
                                          <p:cBhvr>
                                            <p:cTn id="8" dur="750" fill="hold"/>
                                            <p:tgtEl>
                                              <p:spTgt spid="2"/>
                                            </p:tgtEl>
                                            <p:attrNameLst>
                                              <p:attrName>ppt_h</p:attrName>
                                            </p:attrNameLst>
                                          </p:cBhvr>
                                          <p:tavLst>
                                            <p:tav tm="0">
                                              <p:val>
                                                <p:fltVal val="0"/>
                                              </p:val>
                                            </p:tav>
                                            <p:tav tm="100000">
                                              <p:val>
                                                <p:strVal val="#ppt_h"/>
                                              </p:val>
                                            </p:tav>
                                          </p:tavLst>
                                        </p:anim>
                                        <p:animEffect transition="in" filter="fade">
                                          <p:cBhvr>
                                            <p:cTn id="9" dur="750"/>
                                            <p:tgtEl>
                                              <p:spTgt spid="2"/>
                                            </p:tgtEl>
                                          </p:cBhvr>
                                        </p:animEffect>
                                      </p:childTnLst>
                                    </p:cTn>
                                  </p:par>
                                  <p:par>
                                    <p:cTn id="10" presetID="2" presetClass="entr" presetSubtype="2" decel="50000" fill="hold" grpId="0" nodeType="withEffect">
                                      <p:stCondLst>
                                        <p:cond delay="0"/>
                                      </p:stCondLst>
                                      <p:childTnLst>
                                        <p:set>
                                          <p:cBhvr>
                                            <p:cTn id="11" dur="1" fill="hold">
                                              <p:stCondLst>
                                                <p:cond delay="0"/>
                                              </p:stCondLst>
                                            </p:cTn>
                                            <p:tgtEl>
                                              <p:spTgt spid="376"/>
                                            </p:tgtEl>
                                            <p:attrNameLst>
                                              <p:attrName>style.visibility</p:attrName>
                                            </p:attrNameLst>
                                          </p:cBhvr>
                                          <p:to>
                                            <p:strVal val="visible"/>
                                          </p:to>
                                        </p:set>
                                        <p:anim calcmode="lin" valueType="num">
                                          <p:cBhvr additive="base">
                                            <p:cTn id="12" dur="750" fill="hold"/>
                                            <p:tgtEl>
                                              <p:spTgt spid="376"/>
                                            </p:tgtEl>
                                            <p:attrNameLst>
                                              <p:attrName>ppt_x</p:attrName>
                                            </p:attrNameLst>
                                          </p:cBhvr>
                                          <p:tavLst>
                                            <p:tav tm="0">
                                              <p:val>
                                                <p:strVal val="1+#ppt_w/2"/>
                                              </p:val>
                                            </p:tav>
                                            <p:tav tm="100000">
                                              <p:val>
                                                <p:strVal val="#ppt_x"/>
                                              </p:val>
                                            </p:tav>
                                          </p:tavLst>
                                        </p:anim>
                                        <p:anim calcmode="lin" valueType="num">
                                          <p:cBhvr additive="base">
                                            <p:cTn id="13" dur="750" fill="hold"/>
                                            <p:tgtEl>
                                              <p:spTgt spid="376"/>
                                            </p:tgtEl>
                                            <p:attrNameLst>
                                              <p:attrName>ppt_y</p:attrName>
                                            </p:attrNameLst>
                                          </p:cBhvr>
                                          <p:tavLst>
                                            <p:tav tm="0">
                                              <p:val>
                                                <p:strVal val="#ppt_y"/>
                                              </p:val>
                                            </p:tav>
                                            <p:tav tm="100000">
                                              <p:val>
                                                <p:strVal val="#ppt_y"/>
                                              </p:val>
                                            </p:tav>
                                          </p:tavLst>
                                        </p:anim>
                                      </p:childTnLst>
                                    </p:cTn>
                                  </p:par>
                                  <p:par>
                                    <p:cTn id="14" presetID="2" presetClass="entr" presetSubtype="2" decel="50000" fill="hold" grpId="0" nodeType="withEffect">
                                      <p:stCondLst>
                                        <p:cond delay="100"/>
                                      </p:stCondLst>
                                      <p:childTnLst>
                                        <p:set>
                                          <p:cBhvr>
                                            <p:cTn id="15" dur="1" fill="hold">
                                              <p:stCondLst>
                                                <p:cond delay="0"/>
                                              </p:stCondLst>
                                            </p:cTn>
                                            <p:tgtEl>
                                              <p:spTgt spid="373"/>
                                            </p:tgtEl>
                                            <p:attrNameLst>
                                              <p:attrName>style.visibility</p:attrName>
                                            </p:attrNameLst>
                                          </p:cBhvr>
                                          <p:to>
                                            <p:strVal val="visible"/>
                                          </p:to>
                                        </p:set>
                                        <p:anim calcmode="lin" valueType="num">
                                          <p:cBhvr additive="base">
                                            <p:cTn id="16" dur="750" fill="hold"/>
                                            <p:tgtEl>
                                              <p:spTgt spid="373"/>
                                            </p:tgtEl>
                                            <p:attrNameLst>
                                              <p:attrName>ppt_x</p:attrName>
                                            </p:attrNameLst>
                                          </p:cBhvr>
                                          <p:tavLst>
                                            <p:tav tm="0">
                                              <p:val>
                                                <p:strVal val="1+#ppt_w/2"/>
                                              </p:val>
                                            </p:tav>
                                            <p:tav tm="100000">
                                              <p:val>
                                                <p:strVal val="#ppt_x"/>
                                              </p:val>
                                            </p:tav>
                                          </p:tavLst>
                                        </p:anim>
                                        <p:anim calcmode="lin" valueType="num">
                                          <p:cBhvr additive="base">
                                            <p:cTn id="17" dur="750" fill="hold"/>
                                            <p:tgtEl>
                                              <p:spTgt spid="373"/>
                                            </p:tgtEl>
                                            <p:attrNameLst>
                                              <p:attrName>ppt_y</p:attrName>
                                            </p:attrNameLst>
                                          </p:cBhvr>
                                          <p:tavLst>
                                            <p:tav tm="0">
                                              <p:val>
                                                <p:strVal val="#ppt_y"/>
                                              </p:val>
                                            </p:tav>
                                            <p:tav tm="100000">
                                              <p:val>
                                                <p:strVal val="#ppt_y"/>
                                              </p:val>
                                            </p:tav>
                                          </p:tavLst>
                                        </p:anim>
                                      </p:childTnLst>
                                    </p:cTn>
                                  </p:par>
                                  <p:par>
                                    <p:cTn id="18" presetID="2" presetClass="entr" presetSubtype="2" decel="50000" fill="hold" grpId="0" nodeType="withEffect">
                                      <p:stCondLst>
                                        <p:cond delay="200"/>
                                      </p:stCondLst>
                                      <p:childTnLst>
                                        <p:set>
                                          <p:cBhvr>
                                            <p:cTn id="19" dur="1" fill="hold">
                                              <p:stCondLst>
                                                <p:cond delay="0"/>
                                              </p:stCondLst>
                                            </p:cTn>
                                            <p:tgtEl>
                                              <p:spTgt spid="372"/>
                                            </p:tgtEl>
                                            <p:attrNameLst>
                                              <p:attrName>style.visibility</p:attrName>
                                            </p:attrNameLst>
                                          </p:cBhvr>
                                          <p:to>
                                            <p:strVal val="visible"/>
                                          </p:to>
                                        </p:set>
                                        <p:anim calcmode="lin" valueType="num">
                                          <p:cBhvr additive="base">
                                            <p:cTn id="20" dur="750" fill="hold"/>
                                            <p:tgtEl>
                                              <p:spTgt spid="372"/>
                                            </p:tgtEl>
                                            <p:attrNameLst>
                                              <p:attrName>ppt_x</p:attrName>
                                            </p:attrNameLst>
                                          </p:cBhvr>
                                          <p:tavLst>
                                            <p:tav tm="0">
                                              <p:val>
                                                <p:strVal val="1+#ppt_w/2"/>
                                              </p:val>
                                            </p:tav>
                                            <p:tav tm="100000">
                                              <p:val>
                                                <p:strVal val="#ppt_x"/>
                                              </p:val>
                                            </p:tav>
                                          </p:tavLst>
                                        </p:anim>
                                        <p:anim calcmode="lin" valueType="num">
                                          <p:cBhvr additive="base">
                                            <p:cTn id="21" dur="750" fill="hold"/>
                                            <p:tgtEl>
                                              <p:spTgt spid="372"/>
                                            </p:tgtEl>
                                            <p:attrNameLst>
                                              <p:attrName>ppt_y</p:attrName>
                                            </p:attrNameLst>
                                          </p:cBhvr>
                                          <p:tavLst>
                                            <p:tav tm="0">
                                              <p:val>
                                                <p:strVal val="#ppt_y"/>
                                              </p:val>
                                            </p:tav>
                                            <p:tav tm="100000">
                                              <p:val>
                                                <p:strVal val="#ppt_y"/>
                                              </p:val>
                                            </p:tav>
                                          </p:tavLst>
                                        </p:anim>
                                      </p:childTnLst>
                                    </p:cTn>
                                  </p:par>
                                </p:childTnLst>
                              </p:cTn>
                            </p:par>
                            <p:par>
                              <p:cTn id="22" fill="hold">
                                <p:stCondLst>
                                  <p:cond delay="950"/>
                                </p:stCondLst>
                                <p:childTnLst>
                                  <p:par>
                                    <p:cTn id="23" presetID="53" presetClass="entr" presetSubtype="16" decel="50000"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p:cTn id="25" dur="750" fill="hold"/>
                                            <p:tgtEl>
                                              <p:spTgt spid="3"/>
                                            </p:tgtEl>
                                            <p:attrNameLst>
                                              <p:attrName>ppt_w</p:attrName>
                                            </p:attrNameLst>
                                          </p:cBhvr>
                                          <p:tavLst>
                                            <p:tav tm="0">
                                              <p:val>
                                                <p:fltVal val="0"/>
                                              </p:val>
                                            </p:tav>
                                            <p:tav tm="100000">
                                              <p:val>
                                                <p:strVal val="#ppt_w"/>
                                              </p:val>
                                            </p:tav>
                                          </p:tavLst>
                                        </p:anim>
                                        <p:anim calcmode="lin" valueType="num">
                                          <p:cBhvr>
                                            <p:cTn id="26" dur="750" fill="hold"/>
                                            <p:tgtEl>
                                              <p:spTgt spid="3"/>
                                            </p:tgtEl>
                                            <p:attrNameLst>
                                              <p:attrName>ppt_h</p:attrName>
                                            </p:attrNameLst>
                                          </p:cBhvr>
                                          <p:tavLst>
                                            <p:tav tm="0">
                                              <p:val>
                                                <p:fltVal val="0"/>
                                              </p:val>
                                            </p:tav>
                                            <p:tav tm="100000">
                                              <p:val>
                                                <p:strVal val="#ppt_h"/>
                                              </p:val>
                                            </p:tav>
                                          </p:tavLst>
                                        </p:anim>
                                        <p:animEffect transition="in" filter="fade">
                                          <p:cBhvr>
                                            <p:cTn id="27" dur="750"/>
                                            <p:tgtEl>
                                              <p:spTgt spid="3"/>
                                            </p:tgtEl>
                                          </p:cBhvr>
                                        </p:animEffect>
                                      </p:childTnLst>
                                    </p:cTn>
                                  </p:par>
                                  <p:par>
                                    <p:cTn id="28" presetID="2" presetClass="entr" presetSubtype="2" decel="50000" fill="hold" grpId="0" nodeType="withEffect">
                                      <p:stCondLst>
                                        <p:cond delay="0"/>
                                      </p:stCondLst>
                                      <p:childTnLst>
                                        <p:set>
                                          <p:cBhvr>
                                            <p:cTn id="29" dur="1" fill="hold">
                                              <p:stCondLst>
                                                <p:cond delay="0"/>
                                              </p:stCondLst>
                                            </p:cTn>
                                            <p:tgtEl>
                                              <p:spTgt spid="377"/>
                                            </p:tgtEl>
                                            <p:attrNameLst>
                                              <p:attrName>style.visibility</p:attrName>
                                            </p:attrNameLst>
                                          </p:cBhvr>
                                          <p:to>
                                            <p:strVal val="visible"/>
                                          </p:to>
                                        </p:set>
                                        <p:anim calcmode="lin" valueType="num">
                                          <p:cBhvr additive="base">
                                            <p:cTn id="30" dur="750" fill="hold"/>
                                            <p:tgtEl>
                                              <p:spTgt spid="377"/>
                                            </p:tgtEl>
                                            <p:attrNameLst>
                                              <p:attrName>ppt_x</p:attrName>
                                            </p:attrNameLst>
                                          </p:cBhvr>
                                          <p:tavLst>
                                            <p:tav tm="0">
                                              <p:val>
                                                <p:strVal val="1+#ppt_w/2"/>
                                              </p:val>
                                            </p:tav>
                                            <p:tav tm="100000">
                                              <p:val>
                                                <p:strVal val="#ppt_x"/>
                                              </p:val>
                                            </p:tav>
                                          </p:tavLst>
                                        </p:anim>
                                        <p:anim calcmode="lin" valueType="num">
                                          <p:cBhvr additive="base">
                                            <p:cTn id="31" dur="750" fill="hold"/>
                                            <p:tgtEl>
                                              <p:spTgt spid="377"/>
                                            </p:tgtEl>
                                            <p:attrNameLst>
                                              <p:attrName>ppt_y</p:attrName>
                                            </p:attrNameLst>
                                          </p:cBhvr>
                                          <p:tavLst>
                                            <p:tav tm="0">
                                              <p:val>
                                                <p:strVal val="#ppt_y"/>
                                              </p:val>
                                            </p:tav>
                                            <p:tav tm="100000">
                                              <p:val>
                                                <p:strVal val="#ppt_y"/>
                                              </p:val>
                                            </p:tav>
                                          </p:tavLst>
                                        </p:anim>
                                      </p:childTnLst>
                                    </p:cTn>
                                  </p:par>
                                  <p:par>
                                    <p:cTn id="32" presetID="2" presetClass="entr" presetSubtype="2" decel="50000" fill="hold" grpId="0" nodeType="withEffect">
                                      <p:stCondLst>
                                        <p:cond delay="100"/>
                                      </p:stCondLst>
                                      <p:childTnLst>
                                        <p:set>
                                          <p:cBhvr>
                                            <p:cTn id="33" dur="1" fill="hold">
                                              <p:stCondLst>
                                                <p:cond delay="0"/>
                                              </p:stCondLst>
                                            </p:cTn>
                                            <p:tgtEl>
                                              <p:spTgt spid="374"/>
                                            </p:tgtEl>
                                            <p:attrNameLst>
                                              <p:attrName>style.visibility</p:attrName>
                                            </p:attrNameLst>
                                          </p:cBhvr>
                                          <p:to>
                                            <p:strVal val="visible"/>
                                          </p:to>
                                        </p:set>
                                        <p:anim calcmode="lin" valueType="num">
                                          <p:cBhvr additive="base">
                                            <p:cTn id="34" dur="750" fill="hold"/>
                                            <p:tgtEl>
                                              <p:spTgt spid="374"/>
                                            </p:tgtEl>
                                            <p:attrNameLst>
                                              <p:attrName>ppt_x</p:attrName>
                                            </p:attrNameLst>
                                          </p:cBhvr>
                                          <p:tavLst>
                                            <p:tav tm="0">
                                              <p:val>
                                                <p:strVal val="1+#ppt_w/2"/>
                                              </p:val>
                                            </p:tav>
                                            <p:tav tm="100000">
                                              <p:val>
                                                <p:strVal val="#ppt_x"/>
                                              </p:val>
                                            </p:tav>
                                          </p:tavLst>
                                        </p:anim>
                                        <p:anim calcmode="lin" valueType="num">
                                          <p:cBhvr additive="base">
                                            <p:cTn id="35" dur="750" fill="hold"/>
                                            <p:tgtEl>
                                              <p:spTgt spid="374"/>
                                            </p:tgtEl>
                                            <p:attrNameLst>
                                              <p:attrName>ppt_y</p:attrName>
                                            </p:attrNameLst>
                                          </p:cBhvr>
                                          <p:tavLst>
                                            <p:tav tm="0">
                                              <p:val>
                                                <p:strVal val="#ppt_y"/>
                                              </p:val>
                                            </p:tav>
                                            <p:tav tm="100000">
                                              <p:val>
                                                <p:strVal val="#ppt_y"/>
                                              </p:val>
                                            </p:tav>
                                          </p:tavLst>
                                        </p:anim>
                                      </p:childTnLst>
                                    </p:cTn>
                                  </p:par>
                                  <p:par>
                                    <p:cTn id="36" presetID="2" presetClass="entr" presetSubtype="2" decel="50000" fill="hold" grpId="0" nodeType="withEffect">
                                      <p:stCondLst>
                                        <p:cond delay="200"/>
                                      </p:stCondLst>
                                      <p:childTnLst>
                                        <p:set>
                                          <p:cBhvr>
                                            <p:cTn id="37" dur="1" fill="hold">
                                              <p:stCondLst>
                                                <p:cond delay="0"/>
                                              </p:stCondLst>
                                            </p:cTn>
                                            <p:tgtEl>
                                              <p:spTgt spid="385"/>
                                            </p:tgtEl>
                                            <p:attrNameLst>
                                              <p:attrName>style.visibility</p:attrName>
                                            </p:attrNameLst>
                                          </p:cBhvr>
                                          <p:to>
                                            <p:strVal val="visible"/>
                                          </p:to>
                                        </p:set>
                                        <p:anim calcmode="lin" valueType="num">
                                          <p:cBhvr additive="base">
                                            <p:cTn id="38" dur="750" fill="hold"/>
                                            <p:tgtEl>
                                              <p:spTgt spid="385"/>
                                            </p:tgtEl>
                                            <p:attrNameLst>
                                              <p:attrName>ppt_x</p:attrName>
                                            </p:attrNameLst>
                                          </p:cBhvr>
                                          <p:tavLst>
                                            <p:tav tm="0">
                                              <p:val>
                                                <p:strVal val="1+#ppt_w/2"/>
                                              </p:val>
                                            </p:tav>
                                            <p:tav tm="100000">
                                              <p:val>
                                                <p:strVal val="#ppt_x"/>
                                              </p:val>
                                            </p:tav>
                                          </p:tavLst>
                                        </p:anim>
                                        <p:anim calcmode="lin" valueType="num">
                                          <p:cBhvr additive="base">
                                            <p:cTn id="39" dur="750" fill="hold"/>
                                            <p:tgtEl>
                                              <p:spTgt spid="385"/>
                                            </p:tgtEl>
                                            <p:attrNameLst>
                                              <p:attrName>ppt_y</p:attrName>
                                            </p:attrNameLst>
                                          </p:cBhvr>
                                          <p:tavLst>
                                            <p:tav tm="0">
                                              <p:val>
                                                <p:strVal val="#ppt_y"/>
                                              </p:val>
                                            </p:tav>
                                            <p:tav tm="100000">
                                              <p:val>
                                                <p:strVal val="#ppt_y"/>
                                              </p:val>
                                            </p:tav>
                                          </p:tavLst>
                                        </p:anim>
                                      </p:childTnLst>
                                    </p:cTn>
                                  </p:par>
                                </p:childTnLst>
                              </p:cTn>
                            </p:par>
                            <p:par>
                              <p:cTn id="40" fill="hold">
                                <p:stCondLst>
                                  <p:cond delay="1900"/>
                                </p:stCondLst>
                                <p:childTnLst>
                                  <p:par>
                                    <p:cTn id="41" presetID="53" presetClass="entr" presetSubtype="16" decel="50000" fill="hold" nodeType="afterEffect">
                                      <p:stCondLst>
                                        <p:cond delay="0"/>
                                      </p:stCondLst>
                                      <p:childTnLst>
                                        <p:set>
                                          <p:cBhvr>
                                            <p:cTn id="42" dur="1" fill="hold">
                                              <p:stCondLst>
                                                <p:cond delay="0"/>
                                              </p:stCondLst>
                                            </p:cTn>
                                            <p:tgtEl>
                                              <p:spTgt spid="4"/>
                                            </p:tgtEl>
                                            <p:attrNameLst>
                                              <p:attrName>style.visibility</p:attrName>
                                            </p:attrNameLst>
                                          </p:cBhvr>
                                          <p:to>
                                            <p:strVal val="visible"/>
                                          </p:to>
                                        </p:set>
                                        <p:anim calcmode="lin" valueType="num">
                                          <p:cBhvr>
                                            <p:cTn id="43" dur="750" fill="hold"/>
                                            <p:tgtEl>
                                              <p:spTgt spid="4"/>
                                            </p:tgtEl>
                                            <p:attrNameLst>
                                              <p:attrName>ppt_w</p:attrName>
                                            </p:attrNameLst>
                                          </p:cBhvr>
                                          <p:tavLst>
                                            <p:tav tm="0">
                                              <p:val>
                                                <p:fltVal val="0"/>
                                              </p:val>
                                            </p:tav>
                                            <p:tav tm="100000">
                                              <p:val>
                                                <p:strVal val="#ppt_w"/>
                                              </p:val>
                                            </p:tav>
                                          </p:tavLst>
                                        </p:anim>
                                        <p:anim calcmode="lin" valueType="num">
                                          <p:cBhvr>
                                            <p:cTn id="44" dur="750" fill="hold"/>
                                            <p:tgtEl>
                                              <p:spTgt spid="4"/>
                                            </p:tgtEl>
                                            <p:attrNameLst>
                                              <p:attrName>ppt_h</p:attrName>
                                            </p:attrNameLst>
                                          </p:cBhvr>
                                          <p:tavLst>
                                            <p:tav tm="0">
                                              <p:val>
                                                <p:fltVal val="0"/>
                                              </p:val>
                                            </p:tav>
                                            <p:tav tm="100000">
                                              <p:val>
                                                <p:strVal val="#ppt_h"/>
                                              </p:val>
                                            </p:tav>
                                          </p:tavLst>
                                        </p:anim>
                                        <p:animEffect transition="in" filter="fade">
                                          <p:cBhvr>
                                            <p:cTn id="45" dur="750"/>
                                            <p:tgtEl>
                                              <p:spTgt spid="4"/>
                                            </p:tgtEl>
                                          </p:cBhvr>
                                        </p:animEffect>
                                      </p:childTnLst>
                                    </p:cTn>
                                  </p:par>
                                  <p:par>
                                    <p:cTn id="46" presetID="2" presetClass="entr" presetSubtype="2" decel="50000" fill="hold" grpId="0" nodeType="withEffect">
                                      <p:stCondLst>
                                        <p:cond delay="0"/>
                                      </p:stCondLst>
                                      <p:childTnLst>
                                        <p:set>
                                          <p:cBhvr>
                                            <p:cTn id="47" dur="1" fill="hold">
                                              <p:stCondLst>
                                                <p:cond delay="0"/>
                                              </p:stCondLst>
                                            </p:cTn>
                                            <p:tgtEl>
                                              <p:spTgt spid="378"/>
                                            </p:tgtEl>
                                            <p:attrNameLst>
                                              <p:attrName>style.visibility</p:attrName>
                                            </p:attrNameLst>
                                          </p:cBhvr>
                                          <p:to>
                                            <p:strVal val="visible"/>
                                          </p:to>
                                        </p:set>
                                        <p:anim calcmode="lin" valueType="num">
                                          <p:cBhvr additive="base">
                                            <p:cTn id="48" dur="750" fill="hold"/>
                                            <p:tgtEl>
                                              <p:spTgt spid="378"/>
                                            </p:tgtEl>
                                            <p:attrNameLst>
                                              <p:attrName>ppt_x</p:attrName>
                                            </p:attrNameLst>
                                          </p:cBhvr>
                                          <p:tavLst>
                                            <p:tav tm="0">
                                              <p:val>
                                                <p:strVal val="1+#ppt_w/2"/>
                                              </p:val>
                                            </p:tav>
                                            <p:tav tm="100000">
                                              <p:val>
                                                <p:strVal val="#ppt_x"/>
                                              </p:val>
                                            </p:tav>
                                          </p:tavLst>
                                        </p:anim>
                                        <p:anim calcmode="lin" valueType="num">
                                          <p:cBhvr additive="base">
                                            <p:cTn id="49" dur="750" fill="hold"/>
                                            <p:tgtEl>
                                              <p:spTgt spid="378"/>
                                            </p:tgtEl>
                                            <p:attrNameLst>
                                              <p:attrName>ppt_y</p:attrName>
                                            </p:attrNameLst>
                                          </p:cBhvr>
                                          <p:tavLst>
                                            <p:tav tm="0">
                                              <p:val>
                                                <p:strVal val="#ppt_y"/>
                                              </p:val>
                                            </p:tav>
                                            <p:tav tm="100000">
                                              <p:val>
                                                <p:strVal val="#ppt_y"/>
                                              </p:val>
                                            </p:tav>
                                          </p:tavLst>
                                        </p:anim>
                                      </p:childTnLst>
                                    </p:cTn>
                                  </p:par>
                                  <p:par>
                                    <p:cTn id="50" presetID="2" presetClass="entr" presetSubtype="2" decel="50000" fill="hold" grpId="0" nodeType="withEffect">
                                      <p:stCondLst>
                                        <p:cond delay="100"/>
                                      </p:stCondLst>
                                      <p:childTnLst>
                                        <p:set>
                                          <p:cBhvr>
                                            <p:cTn id="51" dur="1" fill="hold">
                                              <p:stCondLst>
                                                <p:cond delay="0"/>
                                              </p:stCondLst>
                                            </p:cTn>
                                            <p:tgtEl>
                                              <p:spTgt spid="375"/>
                                            </p:tgtEl>
                                            <p:attrNameLst>
                                              <p:attrName>style.visibility</p:attrName>
                                            </p:attrNameLst>
                                          </p:cBhvr>
                                          <p:to>
                                            <p:strVal val="visible"/>
                                          </p:to>
                                        </p:set>
                                        <p:anim calcmode="lin" valueType="num">
                                          <p:cBhvr additive="base">
                                            <p:cTn id="52" dur="750" fill="hold"/>
                                            <p:tgtEl>
                                              <p:spTgt spid="375"/>
                                            </p:tgtEl>
                                            <p:attrNameLst>
                                              <p:attrName>ppt_x</p:attrName>
                                            </p:attrNameLst>
                                          </p:cBhvr>
                                          <p:tavLst>
                                            <p:tav tm="0">
                                              <p:val>
                                                <p:strVal val="1+#ppt_w/2"/>
                                              </p:val>
                                            </p:tav>
                                            <p:tav tm="100000">
                                              <p:val>
                                                <p:strVal val="#ppt_x"/>
                                              </p:val>
                                            </p:tav>
                                          </p:tavLst>
                                        </p:anim>
                                        <p:anim calcmode="lin" valueType="num">
                                          <p:cBhvr additive="base">
                                            <p:cTn id="53" dur="750" fill="hold"/>
                                            <p:tgtEl>
                                              <p:spTgt spid="375"/>
                                            </p:tgtEl>
                                            <p:attrNameLst>
                                              <p:attrName>ppt_y</p:attrName>
                                            </p:attrNameLst>
                                          </p:cBhvr>
                                          <p:tavLst>
                                            <p:tav tm="0">
                                              <p:val>
                                                <p:strVal val="#ppt_y"/>
                                              </p:val>
                                            </p:tav>
                                            <p:tav tm="100000">
                                              <p:val>
                                                <p:strVal val="#ppt_y"/>
                                              </p:val>
                                            </p:tav>
                                          </p:tavLst>
                                        </p:anim>
                                      </p:childTnLst>
                                    </p:cTn>
                                  </p:par>
                                  <p:par>
                                    <p:cTn id="54" presetID="2" presetClass="entr" presetSubtype="2" fill="hold" grpId="0" nodeType="withEffect" p14:presetBounceEnd="50000">
                                      <p:stCondLst>
                                        <p:cond delay="200"/>
                                      </p:stCondLst>
                                      <p:childTnLst>
                                        <p:set>
                                          <p:cBhvr>
                                            <p:cTn id="55" dur="1" fill="hold">
                                              <p:stCondLst>
                                                <p:cond delay="0"/>
                                              </p:stCondLst>
                                            </p:cTn>
                                            <p:tgtEl>
                                              <p:spTgt spid="386"/>
                                            </p:tgtEl>
                                            <p:attrNameLst>
                                              <p:attrName>style.visibility</p:attrName>
                                            </p:attrNameLst>
                                          </p:cBhvr>
                                          <p:to>
                                            <p:strVal val="visible"/>
                                          </p:to>
                                        </p:set>
                                        <p:anim calcmode="lin" valueType="num" p14:bounceEnd="50000">
                                          <p:cBhvr additive="base">
                                            <p:cTn id="56" dur="500" fill="hold"/>
                                            <p:tgtEl>
                                              <p:spTgt spid="386"/>
                                            </p:tgtEl>
                                            <p:attrNameLst>
                                              <p:attrName>ppt_x</p:attrName>
                                            </p:attrNameLst>
                                          </p:cBhvr>
                                          <p:tavLst>
                                            <p:tav tm="0">
                                              <p:val>
                                                <p:strVal val="1+#ppt_w/2"/>
                                              </p:val>
                                            </p:tav>
                                            <p:tav tm="100000">
                                              <p:val>
                                                <p:strVal val="#ppt_x"/>
                                              </p:val>
                                            </p:tav>
                                          </p:tavLst>
                                        </p:anim>
                                        <p:anim calcmode="lin" valueType="num" p14:bounceEnd="50000">
                                          <p:cBhvr additive="base">
                                            <p:cTn id="57" dur="500" fill="hold"/>
                                            <p:tgtEl>
                                              <p:spTgt spid="38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2" grpId="0"/>
          <p:bldP spid="373" grpId="0"/>
          <p:bldP spid="374" grpId="0"/>
          <p:bldP spid="375" grpId="0"/>
          <p:bldP spid="376" grpId="0"/>
          <p:bldP spid="377" grpId="0"/>
          <p:bldP spid="378" grpId="0"/>
          <p:bldP spid="385" grpId="0"/>
          <p:bldP spid="38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750" fill="hold"/>
                                            <p:tgtEl>
                                              <p:spTgt spid="2"/>
                                            </p:tgtEl>
                                            <p:attrNameLst>
                                              <p:attrName>ppt_w</p:attrName>
                                            </p:attrNameLst>
                                          </p:cBhvr>
                                          <p:tavLst>
                                            <p:tav tm="0">
                                              <p:val>
                                                <p:fltVal val="0"/>
                                              </p:val>
                                            </p:tav>
                                            <p:tav tm="100000">
                                              <p:val>
                                                <p:strVal val="#ppt_w"/>
                                              </p:val>
                                            </p:tav>
                                          </p:tavLst>
                                        </p:anim>
                                        <p:anim calcmode="lin" valueType="num">
                                          <p:cBhvr>
                                            <p:cTn id="8" dur="750" fill="hold"/>
                                            <p:tgtEl>
                                              <p:spTgt spid="2"/>
                                            </p:tgtEl>
                                            <p:attrNameLst>
                                              <p:attrName>ppt_h</p:attrName>
                                            </p:attrNameLst>
                                          </p:cBhvr>
                                          <p:tavLst>
                                            <p:tav tm="0">
                                              <p:val>
                                                <p:fltVal val="0"/>
                                              </p:val>
                                            </p:tav>
                                            <p:tav tm="100000">
                                              <p:val>
                                                <p:strVal val="#ppt_h"/>
                                              </p:val>
                                            </p:tav>
                                          </p:tavLst>
                                        </p:anim>
                                        <p:animEffect transition="in" filter="fade">
                                          <p:cBhvr>
                                            <p:cTn id="9" dur="750"/>
                                            <p:tgtEl>
                                              <p:spTgt spid="2"/>
                                            </p:tgtEl>
                                          </p:cBhvr>
                                        </p:animEffect>
                                      </p:childTnLst>
                                    </p:cTn>
                                  </p:par>
                                  <p:par>
                                    <p:cTn id="10" presetID="2" presetClass="entr" presetSubtype="2" decel="50000" fill="hold" grpId="0" nodeType="withEffect">
                                      <p:stCondLst>
                                        <p:cond delay="0"/>
                                      </p:stCondLst>
                                      <p:childTnLst>
                                        <p:set>
                                          <p:cBhvr>
                                            <p:cTn id="11" dur="1" fill="hold">
                                              <p:stCondLst>
                                                <p:cond delay="0"/>
                                              </p:stCondLst>
                                            </p:cTn>
                                            <p:tgtEl>
                                              <p:spTgt spid="376"/>
                                            </p:tgtEl>
                                            <p:attrNameLst>
                                              <p:attrName>style.visibility</p:attrName>
                                            </p:attrNameLst>
                                          </p:cBhvr>
                                          <p:to>
                                            <p:strVal val="visible"/>
                                          </p:to>
                                        </p:set>
                                        <p:anim calcmode="lin" valueType="num">
                                          <p:cBhvr additive="base">
                                            <p:cTn id="12" dur="750" fill="hold"/>
                                            <p:tgtEl>
                                              <p:spTgt spid="376"/>
                                            </p:tgtEl>
                                            <p:attrNameLst>
                                              <p:attrName>ppt_x</p:attrName>
                                            </p:attrNameLst>
                                          </p:cBhvr>
                                          <p:tavLst>
                                            <p:tav tm="0">
                                              <p:val>
                                                <p:strVal val="1+#ppt_w/2"/>
                                              </p:val>
                                            </p:tav>
                                            <p:tav tm="100000">
                                              <p:val>
                                                <p:strVal val="#ppt_x"/>
                                              </p:val>
                                            </p:tav>
                                          </p:tavLst>
                                        </p:anim>
                                        <p:anim calcmode="lin" valueType="num">
                                          <p:cBhvr additive="base">
                                            <p:cTn id="13" dur="750" fill="hold"/>
                                            <p:tgtEl>
                                              <p:spTgt spid="376"/>
                                            </p:tgtEl>
                                            <p:attrNameLst>
                                              <p:attrName>ppt_y</p:attrName>
                                            </p:attrNameLst>
                                          </p:cBhvr>
                                          <p:tavLst>
                                            <p:tav tm="0">
                                              <p:val>
                                                <p:strVal val="#ppt_y"/>
                                              </p:val>
                                            </p:tav>
                                            <p:tav tm="100000">
                                              <p:val>
                                                <p:strVal val="#ppt_y"/>
                                              </p:val>
                                            </p:tav>
                                          </p:tavLst>
                                        </p:anim>
                                      </p:childTnLst>
                                    </p:cTn>
                                  </p:par>
                                  <p:par>
                                    <p:cTn id="14" presetID="2" presetClass="entr" presetSubtype="2" decel="50000" fill="hold" grpId="0" nodeType="withEffect">
                                      <p:stCondLst>
                                        <p:cond delay="100"/>
                                      </p:stCondLst>
                                      <p:childTnLst>
                                        <p:set>
                                          <p:cBhvr>
                                            <p:cTn id="15" dur="1" fill="hold">
                                              <p:stCondLst>
                                                <p:cond delay="0"/>
                                              </p:stCondLst>
                                            </p:cTn>
                                            <p:tgtEl>
                                              <p:spTgt spid="373"/>
                                            </p:tgtEl>
                                            <p:attrNameLst>
                                              <p:attrName>style.visibility</p:attrName>
                                            </p:attrNameLst>
                                          </p:cBhvr>
                                          <p:to>
                                            <p:strVal val="visible"/>
                                          </p:to>
                                        </p:set>
                                        <p:anim calcmode="lin" valueType="num">
                                          <p:cBhvr additive="base">
                                            <p:cTn id="16" dur="750" fill="hold"/>
                                            <p:tgtEl>
                                              <p:spTgt spid="373"/>
                                            </p:tgtEl>
                                            <p:attrNameLst>
                                              <p:attrName>ppt_x</p:attrName>
                                            </p:attrNameLst>
                                          </p:cBhvr>
                                          <p:tavLst>
                                            <p:tav tm="0">
                                              <p:val>
                                                <p:strVal val="1+#ppt_w/2"/>
                                              </p:val>
                                            </p:tav>
                                            <p:tav tm="100000">
                                              <p:val>
                                                <p:strVal val="#ppt_x"/>
                                              </p:val>
                                            </p:tav>
                                          </p:tavLst>
                                        </p:anim>
                                        <p:anim calcmode="lin" valueType="num">
                                          <p:cBhvr additive="base">
                                            <p:cTn id="17" dur="750" fill="hold"/>
                                            <p:tgtEl>
                                              <p:spTgt spid="373"/>
                                            </p:tgtEl>
                                            <p:attrNameLst>
                                              <p:attrName>ppt_y</p:attrName>
                                            </p:attrNameLst>
                                          </p:cBhvr>
                                          <p:tavLst>
                                            <p:tav tm="0">
                                              <p:val>
                                                <p:strVal val="#ppt_y"/>
                                              </p:val>
                                            </p:tav>
                                            <p:tav tm="100000">
                                              <p:val>
                                                <p:strVal val="#ppt_y"/>
                                              </p:val>
                                            </p:tav>
                                          </p:tavLst>
                                        </p:anim>
                                      </p:childTnLst>
                                    </p:cTn>
                                  </p:par>
                                  <p:par>
                                    <p:cTn id="18" presetID="2" presetClass="entr" presetSubtype="2" decel="50000" fill="hold" grpId="0" nodeType="withEffect">
                                      <p:stCondLst>
                                        <p:cond delay="200"/>
                                      </p:stCondLst>
                                      <p:childTnLst>
                                        <p:set>
                                          <p:cBhvr>
                                            <p:cTn id="19" dur="1" fill="hold">
                                              <p:stCondLst>
                                                <p:cond delay="0"/>
                                              </p:stCondLst>
                                            </p:cTn>
                                            <p:tgtEl>
                                              <p:spTgt spid="372"/>
                                            </p:tgtEl>
                                            <p:attrNameLst>
                                              <p:attrName>style.visibility</p:attrName>
                                            </p:attrNameLst>
                                          </p:cBhvr>
                                          <p:to>
                                            <p:strVal val="visible"/>
                                          </p:to>
                                        </p:set>
                                        <p:anim calcmode="lin" valueType="num">
                                          <p:cBhvr additive="base">
                                            <p:cTn id="20" dur="750" fill="hold"/>
                                            <p:tgtEl>
                                              <p:spTgt spid="372"/>
                                            </p:tgtEl>
                                            <p:attrNameLst>
                                              <p:attrName>ppt_x</p:attrName>
                                            </p:attrNameLst>
                                          </p:cBhvr>
                                          <p:tavLst>
                                            <p:tav tm="0">
                                              <p:val>
                                                <p:strVal val="1+#ppt_w/2"/>
                                              </p:val>
                                            </p:tav>
                                            <p:tav tm="100000">
                                              <p:val>
                                                <p:strVal val="#ppt_x"/>
                                              </p:val>
                                            </p:tav>
                                          </p:tavLst>
                                        </p:anim>
                                        <p:anim calcmode="lin" valueType="num">
                                          <p:cBhvr additive="base">
                                            <p:cTn id="21" dur="750" fill="hold"/>
                                            <p:tgtEl>
                                              <p:spTgt spid="372"/>
                                            </p:tgtEl>
                                            <p:attrNameLst>
                                              <p:attrName>ppt_y</p:attrName>
                                            </p:attrNameLst>
                                          </p:cBhvr>
                                          <p:tavLst>
                                            <p:tav tm="0">
                                              <p:val>
                                                <p:strVal val="#ppt_y"/>
                                              </p:val>
                                            </p:tav>
                                            <p:tav tm="100000">
                                              <p:val>
                                                <p:strVal val="#ppt_y"/>
                                              </p:val>
                                            </p:tav>
                                          </p:tavLst>
                                        </p:anim>
                                      </p:childTnLst>
                                    </p:cTn>
                                  </p:par>
                                </p:childTnLst>
                              </p:cTn>
                            </p:par>
                            <p:par>
                              <p:cTn id="22" fill="hold">
                                <p:stCondLst>
                                  <p:cond delay="950"/>
                                </p:stCondLst>
                                <p:childTnLst>
                                  <p:par>
                                    <p:cTn id="23" presetID="53" presetClass="entr" presetSubtype="16" decel="50000"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p:cTn id="25" dur="750" fill="hold"/>
                                            <p:tgtEl>
                                              <p:spTgt spid="3"/>
                                            </p:tgtEl>
                                            <p:attrNameLst>
                                              <p:attrName>ppt_w</p:attrName>
                                            </p:attrNameLst>
                                          </p:cBhvr>
                                          <p:tavLst>
                                            <p:tav tm="0">
                                              <p:val>
                                                <p:fltVal val="0"/>
                                              </p:val>
                                            </p:tav>
                                            <p:tav tm="100000">
                                              <p:val>
                                                <p:strVal val="#ppt_w"/>
                                              </p:val>
                                            </p:tav>
                                          </p:tavLst>
                                        </p:anim>
                                        <p:anim calcmode="lin" valueType="num">
                                          <p:cBhvr>
                                            <p:cTn id="26" dur="750" fill="hold"/>
                                            <p:tgtEl>
                                              <p:spTgt spid="3"/>
                                            </p:tgtEl>
                                            <p:attrNameLst>
                                              <p:attrName>ppt_h</p:attrName>
                                            </p:attrNameLst>
                                          </p:cBhvr>
                                          <p:tavLst>
                                            <p:tav tm="0">
                                              <p:val>
                                                <p:fltVal val="0"/>
                                              </p:val>
                                            </p:tav>
                                            <p:tav tm="100000">
                                              <p:val>
                                                <p:strVal val="#ppt_h"/>
                                              </p:val>
                                            </p:tav>
                                          </p:tavLst>
                                        </p:anim>
                                        <p:animEffect transition="in" filter="fade">
                                          <p:cBhvr>
                                            <p:cTn id="27" dur="750"/>
                                            <p:tgtEl>
                                              <p:spTgt spid="3"/>
                                            </p:tgtEl>
                                          </p:cBhvr>
                                        </p:animEffect>
                                      </p:childTnLst>
                                    </p:cTn>
                                  </p:par>
                                  <p:par>
                                    <p:cTn id="28" presetID="2" presetClass="entr" presetSubtype="2" decel="50000" fill="hold" grpId="0" nodeType="withEffect">
                                      <p:stCondLst>
                                        <p:cond delay="0"/>
                                      </p:stCondLst>
                                      <p:childTnLst>
                                        <p:set>
                                          <p:cBhvr>
                                            <p:cTn id="29" dur="1" fill="hold">
                                              <p:stCondLst>
                                                <p:cond delay="0"/>
                                              </p:stCondLst>
                                            </p:cTn>
                                            <p:tgtEl>
                                              <p:spTgt spid="377"/>
                                            </p:tgtEl>
                                            <p:attrNameLst>
                                              <p:attrName>style.visibility</p:attrName>
                                            </p:attrNameLst>
                                          </p:cBhvr>
                                          <p:to>
                                            <p:strVal val="visible"/>
                                          </p:to>
                                        </p:set>
                                        <p:anim calcmode="lin" valueType="num">
                                          <p:cBhvr additive="base">
                                            <p:cTn id="30" dur="750" fill="hold"/>
                                            <p:tgtEl>
                                              <p:spTgt spid="377"/>
                                            </p:tgtEl>
                                            <p:attrNameLst>
                                              <p:attrName>ppt_x</p:attrName>
                                            </p:attrNameLst>
                                          </p:cBhvr>
                                          <p:tavLst>
                                            <p:tav tm="0">
                                              <p:val>
                                                <p:strVal val="1+#ppt_w/2"/>
                                              </p:val>
                                            </p:tav>
                                            <p:tav tm="100000">
                                              <p:val>
                                                <p:strVal val="#ppt_x"/>
                                              </p:val>
                                            </p:tav>
                                          </p:tavLst>
                                        </p:anim>
                                        <p:anim calcmode="lin" valueType="num">
                                          <p:cBhvr additive="base">
                                            <p:cTn id="31" dur="750" fill="hold"/>
                                            <p:tgtEl>
                                              <p:spTgt spid="377"/>
                                            </p:tgtEl>
                                            <p:attrNameLst>
                                              <p:attrName>ppt_y</p:attrName>
                                            </p:attrNameLst>
                                          </p:cBhvr>
                                          <p:tavLst>
                                            <p:tav tm="0">
                                              <p:val>
                                                <p:strVal val="#ppt_y"/>
                                              </p:val>
                                            </p:tav>
                                            <p:tav tm="100000">
                                              <p:val>
                                                <p:strVal val="#ppt_y"/>
                                              </p:val>
                                            </p:tav>
                                          </p:tavLst>
                                        </p:anim>
                                      </p:childTnLst>
                                    </p:cTn>
                                  </p:par>
                                  <p:par>
                                    <p:cTn id="32" presetID="2" presetClass="entr" presetSubtype="2" decel="50000" fill="hold" grpId="0" nodeType="withEffect">
                                      <p:stCondLst>
                                        <p:cond delay="100"/>
                                      </p:stCondLst>
                                      <p:childTnLst>
                                        <p:set>
                                          <p:cBhvr>
                                            <p:cTn id="33" dur="1" fill="hold">
                                              <p:stCondLst>
                                                <p:cond delay="0"/>
                                              </p:stCondLst>
                                            </p:cTn>
                                            <p:tgtEl>
                                              <p:spTgt spid="374"/>
                                            </p:tgtEl>
                                            <p:attrNameLst>
                                              <p:attrName>style.visibility</p:attrName>
                                            </p:attrNameLst>
                                          </p:cBhvr>
                                          <p:to>
                                            <p:strVal val="visible"/>
                                          </p:to>
                                        </p:set>
                                        <p:anim calcmode="lin" valueType="num">
                                          <p:cBhvr additive="base">
                                            <p:cTn id="34" dur="750" fill="hold"/>
                                            <p:tgtEl>
                                              <p:spTgt spid="374"/>
                                            </p:tgtEl>
                                            <p:attrNameLst>
                                              <p:attrName>ppt_x</p:attrName>
                                            </p:attrNameLst>
                                          </p:cBhvr>
                                          <p:tavLst>
                                            <p:tav tm="0">
                                              <p:val>
                                                <p:strVal val="1+#ppt_w/2"/>
                                              </p:val>
                                            </p:tav>
                                            <p:tav tm="100000">
                                              <p:val>
                                                <p:strVal val="#ppt_x"/>
                                              </p:val>
                                            </p:tav>
                                          </p:tavLst>
                                        </p:anim>
                                        <p:anim calcmode="lin" valueType="num">
                                          <p:cBhvr additive="base">
                                            <p:cTn id="35" dur="750" fill="hold"/>
                                            <p:tgtEl>
                                              <p:spTgt spid="374"/>
                                            </p:tgtEl>
                                            <p:attrNameLst>
                                              <p:attrName>ppt_y</p:attrName>
                                            </p:attrNameLst>
                                          </p:cBhvr>
                                          <p:tavLst>
                                            <p:tav tm="0">
                                              <p:val>
                                                <p:strVal val="#ppt_y"/>
                                              </p:val>
                                            </p:tav>
                                            <p:tav tm="100000">
                                              <p:val>
                                                <p:strVal val="#ppt_y"/>
                                              </p:val>
                                            </p:tav>
                                          </p:tavLst>
                                        </p:anim>
                                      </p:childTnLst>
                                    </p:cTn>
                                  </p:par>
                                  <p:par>
                                    <p:cTn id="36" presetID="2" presetClass="entr" presetSubtype="2" decel="50000" fill="hold" grpId="0" nodeType="withEffect">
                                      <p:stCondLst>
                                        <p:cond delay="200"/>
                                      </p:stCondLst>
                                      <p:childTnLst>
                                        <p:set>
                                          <p:cBhvr>
                                            <p:cTn id="37" dur="1" fill="hold">
                                              <p:stCondLst>
                                                <p:cond delay="0"/>
                                              </p:stCondLst>
                                            </p:cTn>
                                            <p:tgtEl>
                                              <p:spTgt spid="385"/>
                                            </p:tgtEl>
                                            <p:attrNameLst>
                                              <p:attrName>style.visibility</p:attrName>
                                            </p:attrNameLst>
                                          </p:cBhvr>
                                          <p:to>
                                            <p:strVal val="visible"/>
                                          </p:to>
                                        </p:set>
                                        <p:anim calcmode="lin" valueType="num">
                                          <p:cBhvr additive="base">
                                            <p:cTn id="38" dur="750" fill="hold"/>
                                            <p:tgtEl>
                                              <p:spTgt spid="385"/>
                                            </p:tgtEl>
                                            <p:attrNameLst>
                                              <p:attrName>ppt_x</p:attrName>
                                            </p:attrNameLst>
                                          </p:cBhvr>
                                          <p:tavLst>
                                            <p:tav tm="0">
                                              <p:val>
                                                <p:strVal val="1+#ppt_w/2"/>
                                              </p:val>
                                            </p:tav>
                                            <p:tav tm="100000">
                                              <p:val>
                                                <p:strVal val="#ppt_x"/>
                                              </p:val>
                                            </p:tav>
                                          </p:tavLst>
                                        </p:anim>
                                        <p:anim calcmode="lin" valueType="num">
                                          <p:cBhvr additive="base">
                                            <p:cTn id="39" dur="750" fill="hold"/>
                                            <p:tgtEl>
                                              <p:spTgt spid="385"/>
                                            </p:tgtEl>
                                            <p:attrNameLst>
                                              <p:attrName>ppt_y</p:attrName>
                                            </p:attrNameLst>
                                          </p:cBhvr>
                                          <p:tavLst>
                                            <p:tav tm="0">
                                              <p:val>
                                                <p:strVal val="#ppt_y"/>
                                              </p:val>
                                            </p:tav>
                                            <p:tav tm="100000">
                                              <p:val>
                                                <p:strVal val="#ppt_y"/>
                                              </p:val>
                                            </p:tav>
                                          </p:tavLst>
                                        </p:anim>
                                      </p:childTnLst>
                                    </p:cTn>
                                  </p:par>
                                </p:childTnLst>
                              </p:cTn>
                            </p:par>
                            <p:par>
                              <p:cTn id="40" fill="hold">
                                <p:stCondLst>
                                  <p:cond delay="1900"/>
                                </p:stCondLst>
                                <p:childTnLst>
                                  <p:par>
                                    <p:cTn id="41" presetID="53" presetClass="entr" presetSubtype="16" decel="50000" fill="hold" nodeType="afterEffect">
                                      <p:stCondLst>
                                        <p:cond delay="0"/>
                                      </p:stCondLst>
                                      <p:childTnLst>
                                        <p:set>
                                          <p:cBhvr>
                                            <p:cTn id="42" dur="1" fill="hold">
                                              <p:stCondLst>
                                                <p:cond delay="0"/>
                                              </p:stCondLst>
                                            </p:cTn>
                                            <p:tgtEl>
                                              <p:spTgt spid="4"/>
                                            </p:tgtEl>
                                            <p:attrNameLst>
                                              <p:attrName>style.visibility</p:attrName>
                                            </p:attrNameLst>
                                          </p:cBhvr>
                                          <p:to>
                                            <p:strVal val="visible"/>
                                          </p:to>
                                        </p:set>
                                        <p:anim calcmode="lin" valueType="num">
                                          <p:cBhvr>
                                            <p:cTn id="43" dur="750" fill="hold"/>
                                            <p:tgtEl>
                                              <p:spTgt spid="4"/>
                                            </p:tgtEl>
                                            <p:attrNameLst>
                                              <p:attrName>ppt_w</p:attrName>
                                            </p:attrNameLst>
                                          </p:cBhvr>
                                          <p:tavLst>
                                            <p:tav tm="0">
                                              <p:val>
                                                <p:fltVal val="0"/>
                                              </p:val>
                                            </p:tav>
                                            <p:tav tm="100000">
                                              <p:val>
                                                <p:strVal val="#ppt_w"/>
                                              </p:val>
                                            </p:tav>
                                          </p:tavLst>
                                        </p:anim>
                                        <p:anim calcmode="lin" valueType="num">
                                          <p:cBhvr>
                                            <p:cTn id="44" dur="750" fill="hold"/>
                                            <p:tgtEl>
                                              <p:spTgt spid="4"/>
                                            </p:tgtEl>
                                            <p:attrNameLst>
                                              <p:attrName>ppt_h</p:attrName>
                                            </p:attrNameLst>
                                          </p:cBhvr>
                                          <p:tavLst>
                                            <p:tav tm="0">
                                              <p:val>
                                                <p:fltVal val="0"/>
                                              </p:val>
                                            </p:tav>
                                            <p:tav tm="100000">
                                              <p:val>
                                                <p:strVal val="#ppt_h"/>
                                              </p:val>
                                            </p:tav>
                                          </p:tavLst>
                                        </p:anim>
                                        <p:animEffect transition="in" filter="fade">
                                          <p:cBhvr>
                                            <p:cTn id="45" dur="750"/>
                                            <p:tgtEl>
                                              <p:spTgt spid="4"/>
                                            </p:tgtEl>
                                          </p:cBhvr>
                                        </p:animEffect>
                                      </p:childTnLst>
                                    </p:cTn>
                                  </p:par>
                                  <p:par>
                                    <p:cTn id="46" presetID="2" presetClass="entr" presetSubtype="2" decel="50000" fill="hold" grpId="0" nodeType="withEffect">
                                      <p:stCondLst>
                                        <p:cond delay="0"/>
                                      </p:stCondLst>
                                      <p:childTnLst>
                                        <p:set>
                                          <p:cBhvr>
                                            <p:cTn id="47" dur="1" fill="hold">
                                              <p:stCondLst>
                                                <p:cond delay="0"/>
                                              </p:stCondLst>
                                            </p:cTn>
                                            <p:tgtEl>
                                              <p:spTgt spid="378"/>
                                            </p:tgtEl>
                                            <p:attrNameLst>
                                              <p:attrName>style.visibility</p:attrName>
                                            </p:attrNameLst>
                                          </p:cBhvr>
                                          <p:to>
                                            <p:strVal val="visible"/>
                                          </p:to>
                                        </p:set>
                                        <p:anim calcmode="lin" valueType="num">
                                          <p:cBhvr additive="base">
                                            <p:cTn id="48" dur="750" fill="hold"/>
                                            <p:tgtEl>
                                              <p:spTgt spid="378"/>
                                            </p:tgtEl>
                                            <p:attrNameLst>
                                              <p:attrName>ppt_x</p:attrName>
                                            </p:attrNameLst>
                                          </p:cBhvr>
                                          <p:tavLst>
                                            <p:tav tm="0">
                                              <p:val>
                                                <p:strVal val="1+#ppt_w/2"/>
                                              </p:val>
                                            </p:tav>
                                            <p:tav tm="100000">
                                              <p:val>
                                                <p:strVal val="#ppt_x"/>
                                              </p:val>
                                            </p:tav>
                                          </p:tavLst>
                                        </p:anim>
                                        <p:anim calcmode="lin" valueType="num">
                                          <p:cBhvr additive="base">
                                            <p:cTn id="49" dur="750" fill="hold"/>
                                            <p:tgtEl>
                                              <p:spTgt spid="378"/>
                                            </p:tgtEl>
                                            <p:attrNameLst>
                                              <p:attrName>ppt_y</p:attrName>
                                            </p:attrNameLst>
                                          </p:cBhvr>
                                          <p:tavLst>
                                            <p:tav tm="0">
                                              <p:val>
                                                <p:strVal val="#ppt_y"/>
                                              </p:val>
                                            </p:tav>
                                            <p:tav tm="100000">
                                              <p:val>
                                                <p:strVal val="#ppt_y"/>
                                              </p:val>
                                            </p:tav>
                                          </p:tavLst>
                                        </p:anim>
                                      </p:childTnLst>
                                    </p:cTn>
                                  </p:par>
                                  <p:par>
                                    <p:cTn id="50" presetID="2" presetClass="entr" presetSubtype="2" decel="50000" fill="hold" grpId="0" nodeType="withEffect">
                                      <p:stCondLst>
                                        <p:cond delay="100"/>
                                      </p:stCondLst>
                                      <p:childTnLst>
                                        <p:set>
                                          <p:cBhvr>
                                            <p:cTn id="51" dur="1" fill="hold">
                                              <p:stCondLst>
                                                <p:cond delay="0"/>
                                              </p:stCondLst>
                                            </p:cTn>
                                            <p:tgtEl>
                                              <p:spTgt spid="375"/>
                                            </p:tgtEl>
                                            <p:attrNameLst>
                                              <p:attrName>style.visibility</p:attrName>
                                            </p:attrNameLst>
                                          </p:cBhvr>
                                          <p:to>
                                            <p:strVal val="visible"/>
                                          </p:to>
                                        </p:set>
                                        <p:anim calcmode="lin" valueType="num">
                                          <p:cBhvr additive="base">
                                            <p:cTn id="52" dur="750" fill="hold"/>
                                            <p:tgtEl>
                                              <p:spTgt spid="375"/>
                                            </p:tgtEl>
                                            <p:attrNameLst>
                                              <p:attrName>ppt_x</p:attrName>
                                            </p:attrNameLst>
                                          </p:cBhvr>
                                          <p:tavLst>
                                            <p:tav tm="0">
                                              <p:val>
                                                <p:strVal val="1+#ppt_w/2"/>
                                              </p:val>
                                            </p:tav>
                                            <p:tav tm="100000">
                                              <p:val>
                                                <p:strVal val="#ppt_x"/>
                                              </p:val>
                                            </p:tav>
                                          </p:tavLst>
                                        </p:anim>
                                        <p:anim calcmode="lin" valueType="num">
                                          <p:cBhvr additive="base">
                                            <p:cTn id="53" dur="750" fill="hold"/>
                                            <p:tgtEl>
                                              <p:spTgt spid="375"/>
                                            </p:tgtEl>
                                            <p:attrNameLst>
                                              <p:attrName>ppt_y</p:attrName>
                                            </p:attrNameLst>
                                          </p:cBhvr>
                                          <p:tavLst>
                                            <p:tav tm="0">
                                              <p:val>
                                                <p:strVal val="#ppt_y"/>
                                              </p:val>
                                            </p:tav>
                                            <p:tav tm="100000">
                                              <p:val>
                                                <p:strVal val="#ppt_y"/>
                                              </p:val>
                                            </p:tav>
                                          </p:tavLst>
                                        </p:anim>
                                      </p:childTnLst>
                                    </p:cTn>
                                  </p:par>
                                  <p:par>
                                    <p:cTn id="54" presetID="2" presetClass="entr" presetSubtype="2" fill="hold" grpId="0" nodeType="withEffect">
                                      <p:stCondLst>
                                        <p:cond delay="200"/>
                                      </p:stCondLst>
                                      <p:childTnLst>
                                        <p:set>
                                          <p:cBhvr>
                                            <p:cTn id="55" dur="1" fill="hold">
                                              <p:stCondLst>
                                                <p:cond delay="0"/>
                                              </p:stCondLst>
                                            </p:cTn>
                                            <p:tgtEl>
                                              <p:spTgt spid="386"/>
                                            </p:tgtEl>
                                            <p:attrNameLst>
                                              <p:attrName>style.visibility</p:attrName>
                                            </p:attrNameLst>
                                          </p:cBhvr>
                                          <p:to>
                                            <p:strVal val="visible"/>
                                          </p:to>
                                        </p:set>
                                        <p:anim calcmode="lin" valueType="num">
                                          <p:cBhvr additive="base">
                                            <p:cTn id="56" dur="500" fill="hold"/>
                                            <p:tgtEl>
                                              <p:spTgt spid="386"/>
                                            </p:tgtEl>
                                            <p:attrNameLst>
                                              <p:attrName>ppt_x</p:attrName>
                                            </p:attrNameLst>
                                          </p:cBhvr>
                                          <p:tavLst>
                                            <p:tav tm="0">
                                              <p:val>
                                                <p:strVal val="1+#ppt_w/2"/>
                                              </p:val>
                                            </p:tav>
                                            <p:tav tm="100000">
                                              <p:val>
                                                <p:strVal val="#ppt_x"/>
                                              </p:val>
                                            </p:tav>
                                          </p:tavLst>
                                        </p:anim>
                                        <p:anim calcmode="lin" valueType="num">
                                          <p:cBhvr additive="base">
                                            <p:cTn id="57" dur="500" fill="hold"/>
                                            <p:tgtEl>
                                              <p:spTgt spid="38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2" grpId="0"/>
          <p:bldP spid="373" grpId="0"/>
          <p:bldP spid="374" grpId="0"/>
          <p:bldP spid="375" grpId="0"/>
          <p:bldP spid="376" grpId="0"/>
          <p:bldP spid="377" grpId="0"/>
          <p:bldP spid="378" grpId="0"/>
          <p:bldP spid="385" grpId="0"/>
          <p:bldP spid="386"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pic>
        <p:nvPicPr>
          <p:cNvPr id="266" name="Google Shape;266;p18"/>
          <p:cNvPicPr preferRelativeResize="0"/>
          <p:nvPr/>
        </p:nvPicPr>
        <p:blipFill rotWithShape="1">
          <a:blip r:embed="rId3">
            <a:alphaModFix/>
          </a:blip>
          <a:srcRect/>
          <a:stretch/>
        </p:blipFill>
        <p:spPr>
          <a:xfrm>
            <a:off x="1587" y="0"/>
            <a:ext cx="12188825" cy="6858000"/>
          </a:xfrm>
          <a:prstGeom prst="rect">
            <a:avLst/>
          </a:prstGeom>
          <a:noFill/>
          <a:ln>
            <a:noFill/>
          </a:ln>
        </p:spPr>
      </p:pic>
      <p:grpSp>
        <p:nvGrpSpPr>
          <p:cNvPr id="6" name="Группа 5">
            <a:extLst>
              <a:ext uri="{FF2B5EF4-FFF2-40B4-BE49-F238E27FC236}">
                <a16:creationId xmlns:a16="http://schemas.microsoft.com/office/drawing/2014/main" id="{84257030-BFE9-9A41-9270-74A457A45814}"/>
              </a:ext>
            </a:extLst>
          </p:cNvPr>
          <p:cNvGrpSpPr/>
          <p:nvPr/>
        </p:nvGrpSpPr>
        <p:grpSpPr>
          <a:xfrm>
            <a:off x="4032250" y="5857875"/>
            <a:ext cx="373062" cy="496887"/>
            <a:chOff x="4032250" y="5857875"/>
            <a:chExt cx="373062" cy="496887"/>
          </a:xfrm>
        </p:grpSpPr>
        <p:sp>
          <p:nvSpPr>
            <p:cNvPr id="268" name="Google Shape;268;p18"/>
            <p:cNvSpPr txBox="1"/>
            <p:nvPr/>
          </p:nvSpPr>
          <p:spPr>
            <a:xfrm>
              <a:off x="4032250" y="5970587"/>
              <a:ext cx="373062" cy="384175"/>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474747"/>
                </a:buClr>
                <a:buSzPts val="2500"/>
                <a:buFont typeface="PT Sans"/>
                <a:buNone/>
                <a:tabLst/>
                <a:defRPr/>
              </a:pPr>
              <a:r>
                <a:rPr kumimoji="0" lang="en-US" sz="2500" b="1" i="0" u="none" strike="noStrike" kern="0" cap="none" spc="0" normalizeH="0" baseline="0" noProof="0" dirty="0">
                  <a:ln>
                    <a:noFill/>
                  </a:ln>
                  <a:solidFill>
                    <a:srgbClr val="474747"/>
                  </a:solidFill>
                  <a:effectLst/>
                  <a:uLnTx/>
                  <a:uFillTx/>
                  <a:latin typeface="PT Sans"/>
                  <a:ea typeface="PT Sans"/>
                  <a:cs typeface="PT Sans"/>
                  <a:sym typeface="PT Sans"/>
                </a:rPr>
                <a:t>01</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69" name="Google Shape;269;p18"/>
            <p:cNvSpPr txBox="1"/>
            <p:nvPr/>
          </p:nvSpPr>
          <p:spPr>
            <a:xfrm>
              <a:off x="4041775" y="5857875"/>
              <a:ext cx="363537" cy="200025"/>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474747"/>
                </a:buClr>
                <a:buSzPts val="1300"/>
                <a:buFont typeface="PT Sans"/>
                <a:buNone/>
                <a:tabLst/>
                <a:defRPr/>
              </a:pPr>
              <a:r>
                <a:rPr kumimoji="0" lang="en-US" sz="1300" b="1" i="0" u="none" strike="noStrike" kern="0" cap="none" spc="0" normalizeH="0" baseline="0" noProof="0">
                  <a:ln>
                    <a:noFill/>
                  </a:ln>
                  <a:solidFill>
                    <a:srgbClr val="474747"/>
                  </a:solidFill>
                  <a:effectLst/>
                  <a:uLnTx/>
                  <a:uFillTx/>
                  <a:latin typeface="PT Sans"/>
                  <a:ea typeface="PT Sans"/>
                  <a:cs typeface="PT Sans"/>
                  <a:sym typeface="PT Sans"/>
                </a:rPr>
                <a:t>STEP</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7" name="Группа 6">
            <a:extLst>
              <a:ext uri="{FF2B5EF4-FFF2-40B4-BE49-F238E27FC236}">
                <a16:creationId xmlns:a16="http://schemas.microsoft.com/office/drawing/2014/main" id="{7C9CB181-DD2D-D44E-8F76-9588D5A7C55D}"/>
              </a:ext>
            </a:extLst>
          </p:cNvPr>
          <p:cNvGrpSpPr/>
          <p:nvPr/>
        </p:nvGrpSpPr>
        <p:grpSpPr>
          <a:xfrm>
            <a:off x="4186237" y="5162550"/>
            <a:ext cx="373062" cy="509587"/>
            <a:chOff x="4186237" y="5162550"/>
            <a:chExt cx="373062" cy="509587"/>
          </a:xfrm>
        </p:grpSpPr>
        <p:sp>
          <p:nvSpPr>
            <p:cNvPr id="270" name="Google Shape;270;p18"/>
            <p:cNvSpPr txBox="1"/>
            <p:nvPr/>
          </p:nvSpPr>
          <p:spPr>
            <a:xfrm>
              <a:off x="4186237" y="5287962"/>
              <a:ext cx="373062" cy="384175"/>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474747"/>
                </a:buClr>
                <a:buSzPts val="2500"/>
                <a:buFont typeface="PT Sans"/>
                <a:buNone/>
                <a:tabLst/>
                <a:defRPr/>
              </a:pPr>
              <a:r>
                <a:rPr kumimoji="0" lang="en-US" sz="2500" b="1" i="0" u="none" strike="noStrike" kern="0" cap="none" spc="0" normalizeH="0" baseline="0" noProof="0" dirty="0">
                  <a:ln>
                    <a:noFill/>
                  </a:ln>
                  <a:solidFill>
                    <a:srgbClr val="474747"/>
                  </a:solidFill>
                  <a:effectLst/>
                  <a:uLnTx/>
                  <a:uFillTx/>
                  <a:latin typeface="PT Sans"/>
                  <a:ea typeface="PT Sans"/>
                  <a:cs typeface="PT Sans"/>
                  <a:sym typeface="PT Sans"/>
                </a:rPr>
                <a:t>02</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71" name="Google Shape;271;p18"/>
            <p:cNvSpPr txBox="1"/>
            <p:nvPr/>
          </p:nvSpPr>
          <p:spPr>
            <a:xfrm>
              <a:off x="4195762" y="5162550"/>
              <a:ext cx="363537" cy="200025"/>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474747"/>
                </a:buClr>
                <a:buSzPts val="1300"/>
                <a:buFont typeface="PT Sans"/>
                <a:buNone/>
                <a:tabLst/>
                <a:defRPr/>
              </a:pPr>
              <a:r>
                <a:rPr kumimoji="0" lang="en-US" sz="1300" b="1" i="0" u="none" strike="noStrike" kern="0" cap="none" spc="0" normalizeH="0" baseline="0" noProof="0">
                  <a:ln>
                    <a:noFill/>
                  </a:ln>
                  <a:solidFill>
                    <a:srgbClr val="474747"/>
                  </a:solidFill>
                  <a:effectLst/>
                  <a:uLnTx/>
                  <a:uFillTx/>
                  <a:latin typeface="PT Sans"/>
                  <a:ea typeface="PT Sans"/>
                  <a:cs typeface="PT Sans"/>
                  <a:sym typeface="PT Sans"/>
                </a:rPr>
                <a:t>STEP</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8" name="Группа 7">
            <a:extLst>
              <a:ext uri="{FF2B5EF4-FFF2-40B4-BE49-F238E27FC236}">
                <a16:creationId xmlns:a16="http://schemas.microsoft.com/office/drawing/2014/main" id="{345416A0-A227-304E-950D-1F659160E533}"/>
              </a:ext>
            </a:extLst>
          </p:cNvPr>
          <p:cNvGrpSpPr/>
          <p:nvPr/>
        </p:nvGrpSpPr>
        <p:grpSpPr>
          <a:xfrm>
            <a:off x="4352925" y="4451350"/>
            <a:ext cx="373062" cy="498475"/>
            <a:chOff x="4352925" y="4451350"/>
            <a:chExt cx="373062" cy="498475"/>
          </a:xfrm>
        </p:grpSpPr>
        <p:sp>
          <p:nvSpPr>
            <p:cNvPr id="272" name="Google Shape;272;p18"/>
            <p:cNvSpPr txBox="1"/>
            <p:nvPr/>
          </p:nvSpPr>
          <p:spPr>
            <a:xfrm>
              <a:off x="4352925" y="4565650"/>
              <a:ext cx="373062" cy="384175"/>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474747"/>
                </a:buClr>
                <a:buSzPts val="2500"/>
                <a:buFont typeface="PT Sans"/>
                <a:buNone/>
                <a:tabLst/>
                <a:defRPr/>
              </a:pPr>
              <a:r>
                <a:rPr kumimoji="0" lang="en-US" sz="2500" b="1" i="0" u="none" strike="noStrike" kern="0" cap="none" spc="0" normalizeH="0" baseline="0" noProof="0" dirty="0">
                  <a:ln>
                    <a:noFill/>
                  </a:ln>
                  <a:solidFill>
                    <a:srgbClr val="474747"/>
                  </a:solidFill>
                  <a:effectLst/>
                  <a:uLnTx/>
                  <a:uFillTx/>
                  <a:latin typeface="PT Sans"/>
                  <a:ea typeface="PT Sans"/>
                  <a:cs typeface="PT Sans"/>
                  <a:sym typeface="PT Sans"/>
                </a:rPr>
                <a:t>03</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73" name="Google Shape;273;p18"/>
            <p:cNvSpPr txBox="1"/>
            <p:nvPr/>
          </p:nvSpPr>
          <p:spPr>
            <a:xfrm>
              <a:off x="4362450" y="4451350"/>
              <a:ext cx="363537" cy="200025"/>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474747"/>
                </a:buClr>
                <a:buSzPts val="1300"/>
                <a:buFont typeface="PT Sans"/>
                <a:buNone/>
                <a:tabLst/>
                <a:defRPr/>
              </a:pPr>
              <a:r>
                <a:rPr kumimoji="0" lang="en-US" sz="1300" b="1" i="0" u="none" strike="noStrike" kern="0" cap="none" spc="0" normalizeH="0" baseline="0" noProof="0" dirty="0">
                  <a:ln>
                    <a:noFill/>
                  </a:ln>
                  <a:solidFill>
                    <a:srgbClr val="474747"/>
                  </a:solidFill>
                  <a:effectLst/>
                  <a:uLnTx/>
                  <a:uFillTx/>
                  <a:latin typeface="PT Sans"/>
                  <a:ea typeface="PT Sans"/>
                  <a:cs typeface="PT Sans"/>
                  <a:sym typeface="PT Sans"/>
                </a:rPr>
                <a:t>STEP</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grpSp>
      <p:grpSp>
        <p:nvGrpSpPr>
          <p:cNvPr id="9" name="Группа 8">
            <a:extLst>
              <a:ext uri="{FF2B5EF4-FFF2-40B4-BE49-F238E27FC236}">
                <a16:creationId xmlns:a16="http://schemas.microsoft.com/office/drawing/2014/main" id="{9DD9D116-0BA4-874E-A82A-6B77FA9120FA}"/>
              </a:ext>
            </a:extLst>
          </p:cNvPr>
          <p:cNvGrpSpPr/>
          <p:nvPr/>
        </p:nvGrpSpPr>
        <p:grpSpPr>
          <a:xfrm>
            <a:off x="4519612" y="3741737"/>
            <a:ext cx="373062" cy="508000"/>
            <a:chOff x="4519612" y="3741737"/>
            <a:chExt cx="373062" cy="508000"/>
          </a:xfrm>
        </p:grpSpPr>
        <p:sp>
          <p:nvSpPr>
            <p:cNvPr id="274" name="Google Shape;274;p18"/>
            <p:cNvSpPr txBox="1"/>
            <p:nvPr/>
          </p:nvSpPr>
          <p:spPr>
            <a:xfrm>
              <a:off x="4519612" y="3865562"/>
              <a:ext cx="373062" cy="384175"/>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474747"/>
                </a:buClr>
                <a:buSzPts val="2500"/>
                <a:buFont typeface="PT Sans"/>
                <a:buNone/>
                <a:tabLst/>
                <a:defRPr/>
              </a:pPr>
              <a:r>
                <a:rPr kumimoji="0" lang="en-US" sz="2500" b="1" i="0" u="none" strike="noStrike" kern="0" cap="none" spc="0" normalizeH="0" baseline="0" noProof="0" dirty="0">
                  <a:ln>
                    <a:noFill/>
                  </a:ln>
                  <a:solidFill>
                    <a:srgbClr val="474747"/>
                  </a:solidFill>
                  <a:effectLst/>
                  <a:uLnTx/>
                  <a:uFillTx/>
                  <a:latin typeface="PT Sans"/>
                  <a:ea typeface="PT Sans"/>
                  <a:cs typeface="PT Sans"/>
                  <a:sym typeface="PT Sans"/>
                </a:rPr>
                <a:t>04</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75" name="Google Shape;275;p18"/>
            <p:cNvSpPr txBox="1"/>
            <p:nvPr/>
          </p:nvSpPr>
          <p:spPr>
            <a:xfrm>
              <a:off x="4529137" y="3741737"/>
              <a:ext cx="363537" cy="200025"/>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474747"/>
                </a:buClr>
                <a:buSzPts val="1300"/>
                <a:buFont typeface="PT Sans"/>
                <a:buNone/>
                <a:tabLst/>
                <a:defRPr/>
              </a:pPr>
              <a:r>
                <a:rPr kumimoji="0" lang="en-US" sz="1300" b="1" i="0" u="none" strike="noStrike" kern="0" cap="none" spc="0" normalizeH="0" baseline="0" noProof="0">
                  <a:ln>
                    <a:noFill/>
                  </a:ln>
                  <a:solidFill>
                    <a:srgbClr val="474747"/>
                  </a:solidFill>
                  <a:effectLst/>
                  <a:uLnTx/>
                  <a:uFillTx/>
                  <a:latin typeface="PT Sans"/>
                  <a:ea typeface="PT Sans"/>
                  <a:cs typeface="PT Sans"/>
                  <a:sym typeface="PT Sans"/>
                </a:rPr>
                <a:t>STEP</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276" name="Google Shape;276;p18"/>
          <p:cNvSpPr/>
          <p:nvPr/>
        </p:nvSpPr>
        <p:spPr>
          <a:xfrm>
            <a:off x="7821612" y="5922962"/>
            <a:ext cx="307975" cy="365125"/>
          </a:xfrm>
          <a:custGeom>
            <a:avLst/>
            <a:gdLst/>
            <a:ahLst/>
            <a:cxnLst/>
            <a:rect l="l" t="t" r="r" b="b"/>
            <a:pathLst>
              <a:path w="70" h="83" extrusionOk="0">
                <a:moveTo>
                  <a:pt x="47" y="80"/>
                </a:moveTo>
                <a:cubicBezTo>
                  <a:pt x="47" y="82"/>
                  <a:pt x="46" y="83"/>
                  <a:pt x="44" y="83"/>
                </a:cubicBezTo>
                <a:cubicBezTo>
                  <a:pt x="26" y="83"/>
                  <a:pt x="26" y="83"/>
                  <a:pt x="26" y="83"/>
                </a:cubicBezTo>
                <a:cubicBezTo>
                  <a:pt x="25" y="83"/>
                  <a:pt x="23" y="82"/>
                  <a:pt x="23" y="80"/>
                </a:cubicBezTo>
                <a:cubicBezTo>
                  <a:pt x="23" y="80"/>
                  <a:pt x="23" y="80"/>
                  <a:pt x="23" y="80"/>
                </a:cubicBezTo>
                <a:cubicBezTo>
                  <a:pt x="23" y="79"/>
                  <a:pt x="25" y="77"/>
                  <a:pt x="26" y="77"/>
                </a:cubicBezTo>
                <a:cubicBezTo>
                  <a:pt x="44" y="77"/>
                  <a:pt x="44" y="77"/>
                  <a:pt x="44" y="77"/>
                </a:cubicBezTo>
                <a:cubicBezTo>
                  <a:pt x="46" y="77"/>
                  <a:pt x="47" y="79"/>
                  <a:pt x="47" y="80"/>
                </a:cubicBezTo>
                <a:close/>
                <a:moveTo>
                  <a:pt x="47" y="73"/>
                </a:moveTo>
                <a:cubicBezTo>
                  <a:pt x="47" y="71"/>
                  <a:pt x="46" y="70"/>
                  <a:pt x="44" y="70"/>
                </a:cubicBezTo>
                <a:cubicBezTo>
                  <a:pt x="26" y="70"/>
                  <a:pt x="26" y="70"/>
                  <a:pt x="26" y="70"/>
                </a:cubicBezTo>
                <a:cubicBezTo>
                  <a:pt x="25" y="70"/>
                  <a:pt x="23" y="71"/>
                  <a:pt x="23" y="73"/>
                </a:cubicBezTo>
                <a:cubicBezTo>
                  <a:pt x="23" y="73"/>
                  <a:pt x="23" y="73"/>
                  <a:pt x="23" y="73"/>
                </a:cubicBezTo>
                <a:cubicBezTo>
                  <a:pt x="23" y="74"/>
                  <a:pt x="25" y="76"/>
                  <a:pt x="26" y="76"/>
                </a:cubicBezTo>
                <a:cubicBezTo>
                  <a:pt x="44" y="76"/>
                  <a:pt x="44" y="76"/>
                  <a:pt x="44" y="76"/>
                </a:cubicBezTo>
                <a:cubicBezTo>
                  <a:pt x="46" y="76"/>
                  <a:pt x="47" y="74"/>
                  <a:pt x="47" y="73"/>
                </a:cubicBezTo>
                <a:close/>
                <a:moveTo>
                  <a:pt x="38" y="41"/>
                </a:moveTo>
                <a:cubicBezTo>
                  <a:pt x="34" y="41"/>
                  <a:pt x="34" y="41"/>
                  <a:pt x="34" y="41"/>
                </a:cubicBezTo>
                <a:cubicBezTo>
                  <a:pt x="32" y="41"/>
                  <a:pt x="32" y="41"/>
                  <a:pt x="32" y="41"/>
                </a:cubicBezTo>
                <a:cubicBezTo>
                  <a:pt x="32" y="68"/>
                  <a:pt x="32" y="68"/>
                  <a:pt x="32" y="68"/>
                </a:cubicBezTo>
                <a:cubicBezTo>
                  <a:pt x="33" y="68"/>
                  <a:pt x="34" y="68"/>
                  <a:pt x="35" y="68"/>
                </a:cubicBezTo>
                <a:cubicBezTo>
                  <a:pt x="35" y="68"/>
                  <a:pt x="35" y="68"/>
                  <a:pt x="35" y="68"/>
                </a:cubicBezTo>
                <a:cubicBezTo>
                  <a:pt x="35" y="68"/>
                  <a:pt x="35" y="68"/>
                  <a:pt x="35" y="68"/>
                </a:cubicBezTo>
                <a:cubicBezTo>
                  <a:pt x="35" y="68"/>
                  <a:pt x="35" y="68"/>
                  <a:pt x="35" y="68"/>
                </a:cubicBezTo>
                <a:cubicBezTo>
                  <a:pt x="35" y="68"/>
                  <a:pt x="35" y="68"/>
                  <a:pt x="35" y="68"/>
                </a:cubicBezTo>
                <a:cubicBezTo>
                  <a:pt x="36" y="68"/>
                  <a:pt x="37" y="68"/>
                  <a:pt x="38" y="68"/>
                </a:cubicBezTo>
                <a:lnTo>
                  <a:pt x="38" y="41"/>
                </a:lnTo>
                <a:close/>
                <a:moveTo>
                  <a:pt x="25" y="30"/>
                </a:moveTo>
                <a:cubicBezTo>
                  <a:pt x="23" y="30"/>
                  <a:pt x="21" y="32"/>
                  <a:pt x="21" y="34"/>
                </a:cubicBezTo>
                <a:cubicBezTo>
                  <a:pt x="21" y="36"/>
                  <a:pt x="23" y="38"/>
                  <a:pt x="25" y="38"/>
                </a:cubicBezTo>
                <a:cubicBezTo>
                  <a:pt x="30" y="38"/>
                  <a:pt x="30" y="38"/>
                  <a:pt x="30" y="38"/>
                </a:cubicBezTo>
                <a:cubicBezTo>
                  <a:pt x="30" y="34"/>
                  <a:pt x="30" y="34"/>
                  <a:pt x="30" y="34"/>
                </a:cubicBezTo>
                <a:cubicBezTo>
                  <a:pt x="30" y="32"/>
                  <a:pt x="28" y="30"/>
                  <a:pt x="25" y="30"/>
                </a:cubicBezTo>
                <a:close/>
                <a:moveTo>
                  <a:pt x="49" y="34"/>
                </a:moveTo>
                <a:cubicBezTo>
                  <a:pt x="49" y="32"/>
                  <a:pt x="47" y="30"/>
                  <a:pt x="45" y="30"/>
                </a:cubicBezTo>
                <a:cubicBezTo>
                  <a:pt x="43" y="30"/>
                  <a:pt x="41" y="32"/>
                  <a:pt x="41" y="34"/>
                </a:cubicBezTo>
                <a:cubicBezTo>
                  <a:pt x="41" y="38"/>
                  <a:pt x="41" y="38"/>
                  <a:pt x="41" y="38"/>
                </a:cubicBezTo>
                <a:cubicBezTo>
                  <a:pt x="45" y="38"/>
                  <a:pt x="45" y="38"/>
                  <a:pt x="45" y="38"/>
                </a:cubicBezTo>
                <a:cubicBezTo>
                  <a:pt x="47" y="38"/>
                  <a:pt x="49" y="36"/>
                  <a:pt x="49" y="34"/>
                </a:cubicBezTo>
                <a:close/>
                <a:moveTo>
                  <a:pt x="58" y="27"/>
                </a:moveTo>
                <a:cubicBezTo>
                  <a:pt x="56" y="19"/>
                  <a:pt x="47" y="11"/>
                  <a:pt x="35" y="11"/>
                </a:cubicBezTo>
                <a:cubicBezTo>
                  <a:pt x="23" y="11"/>
                  <a:pt x="14" y="19"/>
                  <a:pt x="12" y="27"/>
                </a:cubicBezTo>
                <a:cubicBezTo>
                  <a:pt x="11" y="32"/>
                  <a:pt x="12" y="38"/>
                  <a:pt x="15" y="43"/>
                </a:cubicBezTo>
                <a:cubicBezTo>
                  <a:pt x="17" y="47"/>
                  <a:pt x="20" y="51"/>
                  <a:pt x="22" y="56"/>
                </a:cubicBezTo>
                <a:cubicBezTo>
                  <a:pt x="23" y="59"/>
                  <a:pt x="23" y="62"/>
                  <a:pt x="24" y="65"/>
                </a:cubicBezTo>
                <a:cubicBezTo>
                  <a:pt x="24" y="67"/>
                  <a:pt x="25" y="68"/>
                  <a:pt x="28" y="68"/>
                </a:cubicBezTo>
                <a:cubicBezTo>
                  <a:pt x="29" y="68"/>
                  <a:pt x="29" y="68"/>
                  <a:pt x="30" y="68"/>
                </a:cubicBezTo>
                <a:cubicBezTo>
                  <a:pt x="30" y="41"/>
                  <a:pt x="30" y="41"/>
                  <a:pt x="30" y="41"/>
                </a:cubicBezTo>
                <a:cubicBezTo>
                  <a:pt x="25" y="41"/>
                  <a:pt x="25" y="41"/>
                  <a:pt x="25" y="41"/>
                </a:cubicBezTo>
                <a:cubicBezTo>
                  <a:pt x="24" y="41"/>
                  <a:pt x="22" y="40"/>
                  <a:pt x="21" y="39"/>
                </a:cubicBezTo>
                <a:cubicBezTo>
                  <a:pt x="19" y="38"/>
                  <a:pt x="19" y="36"/>
                  <a:pt x="19" y="34"/>
                </a:cubicBezTo>
                <a:cubicBezTo>
                  <a:pt x="19" y="32"/>
                  <a:pt x="19" y="31"/>
                  <a:pt x="21" y="29"/>
                </a:cubicBezTo>
                <a:cubicBezTo>
                  <a:pt x="22" y="28"/>
                  <a:pt x="24" y="27"/>
                  <a:pt x="25" y="27"/>
                </a:cubicBezTo>
                <a:cubicBezTo>
                  <a:pt x="29" y="27"/>
                  <a:pt x="32" y="30"/>
                  <a:pt x="32" y="34"/>
                </a:cubicBezTo>
                <a:cubicBezTo>
                  <a:pt x="32" y="34"/>
                  <a:pt x="32" y="34"/>
                  <a:pt x="32" y="34"/>
                </a:cubicBezTo>
                <a:cubicBezTo>
                  <a:pt x="32" y="38"/>
                  <a:pt x="32" y="38"/>
                  <a:pt x="32" y="38"/>
                </a:cubicBezTo>
                <a:cubicBezTo>
                  <a:pt x="34" y="38"/>
                  <a:pt x="34" y="38"/>
                  <a:pt x="34" y="38"/>
                </a:cubicBezTo>
                <a:cubicBezTo>
                  <a:pt x="38" y="38"/>
                  <a:pt x="38" y="38"/>
                  <a:pt x="38" y="38"/>
                </a:cubicBezTo>
                <a:cubicBezTo>
                  <a:pt x="38" y="34"/>
                  <a:pt x="38" y="34"/>
                  <a:pt x="38" y="34"/>
                </a:cubicBezTo>
                <a:cubicBezTo>
                  <a:pt x="38" y="34"/>
                  <a:pt x="38" y="34"/>
                  <a:pt x="38" y="34"/>
                </a:cubicBezTo>
                <a:cubicBezTo>
                  <a:pt x="38" y="32"/>
                  <a:pt x="39" y="31"/>
                  <a:pt x="40" y="29"/>
                </a:cubicBezTo>
                <a:cubicBezTo>
                  <a:pt x="41" y="28"/>
                  <a:pt x="43" y="27"/>
                  <a:pt x="45" y="27"/>
                </a:cubicBezTo>
                <a:cubicBezTo>
                  <a:pt x="47" y="27"/>
                  <a:pt x="48" y="28"/>
                  <a:pt x="50" y="29"/>
                </a:cubicBezTo>
                <a:cubicBezTo>
                  <a:pt x="51" y="31"/>
                  <a:pt x="52" y="32"/>
                  <a:pt x="52" y="34"/>
                </a:cubicBezTo>
                <a:cubicBezTo>
                  <a:pt x="52" y="36"/>
                  <a:pt x="51" y="38"/>
                  <a:pt x="50" y="39"/>
                </a:cubicBezTo>
                <a:cubicBezTo>
                  <a:pt x="48" y="40"/>
                  <a:pt x="47" y="41"/>
                  <a:pt x="45" y="41"/>
                </a:cubicBezTo>
                <a:cubicBezTo>
                  <a:pt x="41" y="41"/>
                  <a:pt x="41" y="41"/>
                  <a:pt x="41" y="41"/>
                </a:cubicBezTo>
                <a:cubicBezTo>
                  <a:pt x="41" y="68"/>
                  <a:pt x="41" y="68"/>
                  <a:pt x="41" y="68"/>
                </a:cubicBezTo>
                <a:cubicBezTo>
                  <a:pt x="41" y="68"/>
                  <a:pt x="42" y="68"/>
                  <a:pt x="42" y="68"/>
                </a:cubicBezTo>
                <a:cubicBezTo>
                  <a:pt x="45" y="68"/>
                  <a:pt x="46" y="67"/>
                  <a:pt x="46" y="65"/>
                </a:cubicBezTo>
                <a:cubicBezTo>
                  <a:pt x="47" y="62"/>
                  <a:pt x="47" y="59"/>
                  <a:pt x="49" y="56"/>
                </a:cubicBezTo>
                <a:cubicBezTo>
                  <a:pt x="51" y="51"/>
                  <a:pt x="53" y="47"/>
                  <a:pt x="56" y="43"/>
                </a:cubicBezTo>
                <a:cubicBezTo>
                  <a:pt x="58" y="38"/>
                  <a:pt x="60" y="32"/>
                  <a:pt x="58" y="27"/>
                </a:cubicBezTo>
                <a:close/>
                <a:moveTo>
                  <a:pt x="38" y="3"/>
                </a:moveTo>
                <a:cubicBezTo>
                  <a:pt x="38" y="1"/>
                  <a:pt x="37" y="0"/>
                  <a:pt x="35" y="0"/>
                </a:cubicBezTo>
                <a:cubicBezTo>
                  <a:pt x="35" y="0"/>
                  <a:pt x="35" y="0"/>
                  <a:pt x="35" y="0"/>
                </a:cubicBezTo>
                <a:cubicBezTo>
                  <a:pt x="34" y="0"/>
                  <a:pt x="33" y="1"/>
                  <a:pt x="33" y="3"/>
                </a:cubicBezTo>
                <a:cubicBezTo>
                  <a:pt x="33" y="7"/>
                  <a:pt x="33" y="7"/>
                  <a:pt x="33" y="7"/>
                </a:cubicBezTo>
                <a:cubicBezTo>
                  <a:pt x="33" y="9"/>
                  <a:pt x="34" y="10"/>
                  <a:pt x="35" y="10"/>
                </a:cubicBezTo>
                <a:cubicBezTo>
                  <a:pt x="35" y="10"/>
                  <a:pt x="35" y="10"/>
                  <a:pt x="35" y="10"/>
                </a:cubicBezTo>
                <a:cubicBezTo>
                  <a:pt x="37" y="10"/>
                  <a:pt x="38" y="9"/>
                  <a:pt x="38" y="7"/>
                </a:cubicBezTo>
                <a:lnTo>
                  <a:pt x="38" y="3"/>
                </a:lnTo>
                <a:close/>
                <a:moveTo>
                  <a:pt x="52" y="7"/>
                </a:moveTo>
                <a:cubicBezTo>
                  <a:pt x="52" y="5"/>
                  <a:pt x="52" y="4"/>
                  <a:pt x="51" y="3"/>
                </a:cubicBezTo>
                <a:cubicBezTo>
                  <a:pt x="51" y="3"/>
                  <a:pt x="51" y="3"/>
                  <a:pt x="51" y="3"/>
                </a:cubicBezTo>
                <a:cubicBezTo>
                  <a:pt x="49" y="3"/>
                  <a:pt x="48" y="3"/>
                  <a:pt x="47" y="4"/>
                </a:cubicBezTo>
                <a:cubicBezTo>
                  <a:pt x="45" y="8"/>
                  <a:pt x="45" y="8"/>
                  <a:pt x="45" y="8"/>
                </a:cubicBezTo>
                <a:cubicBezTo>
                  <a:pt x="44" y="10"/>
                  <a:pt x="45" y="11"/>
                  <a:pt x="46" y="12"/>
                </a:cubicBezTo>
                <a:cubicBezTo>
                  <a:pt x="46" y="12"/>
                  <a:pt x="46" y="12"/>
                  <a:pt x="46" y="12"/>
                </a:cubicBezTo>
                <a:cubicBezTo>
                  <a:pt x="47" y="12"/>
                  <a:pt x="49" y="12"/>
                  <a:pt x="50" y="11"/>
                </a:cubicBezTo>
                <a:lnTo>
                  <a:pt x="52" y="7"/>
                </a:lnTo>
                <a:close/>
                <a:moveTo>
                  <a:pt x="62" y="15"/>
                </a:moveTo>
                <a:cubicBezTo>
                  <a:pt x="63" y="14"/>
                  <a:pt x="63" y="12"/>
                  <a:pt x="62" y="11"/>
                </a:cubicBezTo>
                <a:cubicBezTo>
                  <a:pt x="62" y="11"/>
                  <a:pt x="62" y="11"/>
                  <a:pt x="62" y="11"/>
                </a:cubicBezTo>
                <a:cubicBezTo>
                  <a:pt x="61" y="10"/>
                  <a:pt x="60" y="10"/>
                  <a:pt x="59" y="11"/>
                </a:cubicBezTo>
                <a:cubicBezTo>
                  <a:pt x="55" y="14"/>
                  <a:pt x="55" y="14"/>
                  <a:pt x="55" y="14"/>
                </a:cubicBezTo>
                <a:cubicBezTo>
                  <a:pt x="54" y="15"/>
                  <a:pt x="54" y="17"/>
                  <a:pt x="55" y="18"/>
                </a:cubicBezTo>
                <a:cubicBezTo>
                  <a:pt x="55" y="18"/>
                  <a:pt x="55" y="18"/>
                  <a:pt x="55" y="18"/>
                </a:cubicBezTo>
                <a:cubicBezTo>
                  <a:pt x="56" y="19"/>
                  <a:pt x="58" y="19"/>
                  <a:pt x="59" y="18"/>
                </a:cubicBezTo>
                <a:lnTo>
                  <a:pt x="62" y="15"/>
                </a:lnTo>
                <a:close/>
                <a:moveTo>
                  <a:pt x="68" y="27"/>
                </a:moveTo>
                <a:cubicBezTo>
                  <a:pt x="69" y="27"/>
                  <a:pt x="70" y="26"/>
                  <a:pt x="70" y="24"/>
                </a:cubicBezTo>
                <a:cubicBezTo>
                  <a:pt x="70" y="24"/>
                  <a:pt x="70" y="24"/>
                  <a:pt x="70" y="24"/>
                </a:cubicBezTo>
                <a:cubicBezTo>
                  <a:pt x="69" y="23"/>
                  <a:pt x="68" y="22"/>
                  <a:pt x="67" y="22"/>
                </a:cubicBezTo>
                <a:cubicBezTo>
                  <a:pt x="62" y="23"/>
                  <a:pt x="62" y="23"/>
                  <a:pt x="62" y="23"/>
                </a:cubicBezTo>
                <a:cubicBezTo>
                  <a:pt x="61" y="23"/>
                  <a:pt x="60" y="25"/>
                  <a:pt x="60" y="26"/>
                </a:cubicBezTo>
                <a:cubicBezTo>
                  <a:pt x="60" y="26"/>
                  <a:pt x="60" y="26"/>
                  <a:pt x="60" y="26"/>
                </a:cubicBezTo>
                <a:cubicBezTo>
                  <a:pt x="60" y="27"/>
                  <a:pt x="62" y="28"/>
                  <a:pt x="63" y="28"/>
                </a:cubicBezTo>
                <a:lnTo>
                  <a:pt x="68" y="27"/>
                </a:lnTo>
                <a:close/>
                <a:moveTo>
                  <a:pt x="66" y="41"/>
                </a:moveTo>
                <a:cubicBezTo>
                  <a:pt x="68" y="41"/>
                  <a:pt x="69" y="40"/>
                  <a:pt x="69" y="39"/>
                </a:cubicBezTo>
                <a:cubicBezTo>
                  <a:pt x="69" y="39"/>
                  <a:pt x="69" y="39"/>
                  <a:pt x="69" y="39"/>
                </a:cubicBezTo>
                <a:cubicBezTo>
                  <a:pt x="70" y="38"/>
                  <a:pt x="69" y="36"/>
                  <a:pt x="67" y="36"/>
                </a:cubicBezTo>
                <a:cubicBezTo>
                  <a:pt x="63" y="35"/>
                  <a:pt x="63" y="35"/>
                  <a:pt x="63" y="35"/>
                </a:cubicBezTo>
                <a:cubicBezTo>
                  <a:pt x="61" y="35"/>
                  <a:pt x="60" y="36"/>
                  <a:pt x="60" y="37"/>
                </a:cubicBezTo>
                <a:cubicBezTo>
                  <a:pt x="60" y="37"/>
                  <a:pt x="60" y="37"/>
                  <a:pt x="60" y="37"/>
                </a:cubicBezTo>
                <a:cubicBezTo>
                  <a:pt x="60" y="38"/>
                  <a:pt x="60" y="40"/>
                  <a:pt x="62" y="40"/>
                </a:cubicBezTo>
                <a:lnTo>
                  <a:pt x="66" y="41"/>
                </a:lnTo>
                <a:close/>
                <a:moveTo>
                  <a:pt x="20" y="11"/>
                </a:moveTo>
                <a:cubicBezTo>
                  <a:pt x="21" y="12"/>
                  <a:pt x="23" y="12"/>
                  <a:pt x="24" y="12"/>
                </a:cubicBezTo>
                <a:cubicBezTo>
                  <a:pt x="24" y="12"/>
                  <a:pt x="24" y="12"/>
                  <a:pt x="24" y="12"/>
                </a:cubicBezTo>
                <a:cubicBezTo>
                  <a:pt x="25" y="11"/>
                  <a:pt x="26" y="10"/>
                  <a:pt x="25" y="8"/>
                </a:cubicBezTo>
                <a:cubicBezTo>
                  <a:pt x="23" y="4"/>
                  <a:pt x="23" y="4"/>
                  <a:pt x="23" y="4"/>
                </a:cubicBezTo>
                <a:cubicBezTo>
                  <a:pt x="22" y="3"/>
                  <a:pt x="20" y="3"/>
                  <a:pt x="19" y="3"/>
                </a:cubicBezTo>
                <a:cubicBezTo>
                  <a:pt x="19" y="3"/>
                  <a:pt x="19" y="3"/>
                  <a:pt x="19" y="3"/>
                </a:cubicBezTo>
                <a:cubicBezTo>
                  <a:pt x="18" y="4"/>
                  <a:pt x="18" y="5"/>
                  <a:pt x="18" y="7"/>
                </a:cubicBezTo>
                <a:lnTo>
                  <a:pt x="20" y="11"/>
                </a:lnTo>
                <a:close/>
                <a:moveTo>
                  <a:pt x="11" y="18"/>
                </a:moveTo>
                <a:cubicBezTo>
                  <a:pt x="12" y="19"/>
                  <a:pt x="14" y="19"/>
                  <a:pt x="15" y="18"/>
                </a:cubicBezTo>
                <a:cubicBezTo>
                  <a:pt x="15" y="18"/>
                  <a:pt x="15" y="18"/>
                  <a:pt x="15" y="18"/>
                </a:cubicBezTo>
                <a:cubicBezTo>
                  <a:pt x="16" y="17"/>
                  <a:pt x="16" y="15"/>
                  <a:pt x="15" y="14"/>
                </a:cubicBezTo>
                <a:cubicBezTo>
                  <a:pt x="11" y="11"/>
                  <a:pt x="11" y="11"/>
                  <a:pt x="11" y="11"/>
                </a:cubicBezTo>
                <a:cubicBezTo>
                  <a:pt x="10" y="10"/>
                  <a:pt x="9" y="10"/>
                  <a:pt x="8" y="11"/>
                </a:cubicBezTo>
                <a:cubicBezTo>
                  <a:pt x="8" y="11"/>
                  <a:pt x="8" y="11"/>
                  <a:pt x="8" y="11"/>
                </a:cubicBezTo>
                <a:cubicBezTo>
                  <a:pt x="7" y="12"/>
                  <a:pt x="7" y="14"/>
                  <a:pt x="8" y="15"/>
                </a:cubicBezTo>
                <a:lnTo>
                  <a:pt x="11" y="18"/>
                </a:lnTo>
                <a:close/>
                <a:moveTo>
                  <a:pt x="7" y="28"/>
                </a:moveTo>
                <a:cubicBezTo>
                  <a:pt x="8" y="28"/>
                  <a:pt x="10" y="27"/>
                  <a:pt x="10" y="26"/>
                </a:cubicBezTo>
                <a:cubicBezTo>
                  <a:pt x="10" y="26"/>
                  <a:pt x="10" y="26"/>
                  <a:pt x="10" y="26"/>
                </a:cubicBezTo>
                <a:cubicBezTo>
                  <a:pt x="10" y="25"/>
                  <a:pt x="9" y="23"/>
                  <a:pt x="8" y="23"/>
                </a:cubicBezTo>
                <a:cubicBezTo>
                  <a:pt x="3" y="22"/>
                  <a:pt x="3" y="22"/>
                  <a:pt x="3" y="22"/>
                </a:cubicBezTo>
                <a:cubicBezTo>
                  <a:pt x="2" y="22"/>
                  <a:pt x="1" y="23"/>
                  <a:pt x="0" y="24"/>
                </a:cubicBezTo>
                <a:cubicBezTo>
                  <a:pt x="0" y="24"/>
                  <a:pt x="0" y="24"/>
                  <a:pt x="0" y="24"/>
                </a:cubicBezTo>
                <a:cubicBezTo>
                  <a:pt x="0" y="26"/>
                  <a:pt x="1" y="27"/>
                  <a:pt x="2" y="27"/>
                </a:cubicBezTo>
                <a:lnTo>
                  <a:pt x="7" y="28"/>
                </a:lnTo>
                <a:close/>
                <a:moveTo>
                  <a:pt x="8" y="40"/>
                </a:moveTo>
                <a:cubicBezTo>
                  <a:pt x="9" y="40"/>
                  <a:pt x="10" y="38"/>
                  <a:pt x="10" y="37"/>
                </a:cubicBezTo>
                <a:cubicBezTo>
                  <a:pt x="10" y="37"/>
                  <a:pt x="10" y="37"/>
                  <a:pt x="10" y="37"/>
                </a:cubicBezTo>
                <a:cubicBezTo>
                  <a:pt x="10" y="36"/>
                  <a:pt x="8" y="35"/>
                  <a:pt x="7" y="35"/>
                </a:cubicBezTo>
                <a:cubicBezTo>
                  <a:pt x="3" y="36"/>
                  <a:pt x="3" y="36"/>
                  <a:pt x="3" y="36"/>
                </a:cubicBezTo>
                <a:cubicBezTo>
                  <a:pt x="1" y="36"/>
                  <a:pt x="0" y="38"/>
                  <a:pt x="1" y="39"/>
                </a:cubicBezTo>
                <a:cubicBezTo>
                  <a:pt x="1" y="39"/>
                  <a:pt x="1" y="39"/>
                  <a:pt x="1" y="39"/>
                </a:cubicBezTo>
                <a:cubicBezTo>
                  <a:pt x="1" y="40"/>
                  <a:pt x="2" y="41"/>
                  <a:pt x="4" y="41"/>
                </a:cubicBezTo>
                <a:lnTo>
                  <a:pt x="8" y="40"/>
                </a:lnTo>
                <a:close/>
              </a:path>
            </a:pathLst>
          </a:custGeom>
          <a:solidFill>
            <a:srgbClr val="474747"/>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277" name="Google Shape;277;p18"/>
          <p:cNvSpPr/>
          <p:nvPr/>
        </p:nvSpPr>
        <p:spPr>
          <a:xfrm>
            <a:off x="7473950" y="4576762"/>
            <a:ext cx="387350" cy="260350"/>
          </a:xfrm>
          <a:custGeom>
            <a:avLst/>
            <a:gdLst/>
            <a:ahLst/>
            <a:cxnLst/>
            <a:rect l="l" t="t" r="r" b="b"/>
            <a:pathLst>
              <a:path w="88" h="59" extrusionOk="0">
                <a:moveTo>
                  <a:pt x="70" y="6"/>
                </a:moveTo>
                <a:cubicBezTo>
                  <a:pt x="78" y="26"/>
                  <a:pt x="78" y="26"/>
                  <a:pt x="78" y="26"/>
                </a:cubicBezTo>
                <a:cubicBezTo>
                  <a:pt x="68" y="31"/>
                  <a:pt x="68" y="31"/>
                  <a:pt x="68" y="31"/>
                </a:cubicBezTo>
                <a:cubicBezTo>
                  <a:pt x="63" y="26"/>
                  <a:pt x="46" y="12"/>
                  <a:pt x="45" y="12"/>
                </a:cubicBezTo>
                <a:cubicBezTo>
                  <a:pt x="44" y="12"/>
                  <a:pt x="38" y="14"/>
                  <a:pt x="38" y="14"/>
                </a:cubicBezTo>
                <a:cubicBezTo>
                  <a:pt x="38" y="14"/>
                  <a:pt x="35" y="15"/>
                  <a:pt x="32" y="15"/>
                </a:cubicBezTo>
                <a:cubicBezTo>
                  <a:pt x="31" y="15"/>
                  <a:pt x="30" y="14"/>
                  <a:pt x="29" y="14"/>
                </a:cubicBezTo>
                <a:cubicBezTo>
                  <a:pt x="28" y="14"/>
                  <a:pt x="28" y="13"/>
                  <a:pt x="28" y="13"/>
                </a:cubicBezTo>
                <a:cubicBezTo>
                  <a:pt x="28" y="12"/>
                  <a:pt x="29" y="10"/>
                  <a:pt x="30" y="10"/>
                </a:cubicBezTo>
                <a:cubicBezTo>
                  <a:pt x="34" y="8"/>
                  <a:pt x="46" y="3"/>
                  <a:pt x="47" y="3"/>
                </a:cubicBezTo>
                <a:cubicBezTo>
                  <a:pt x="47" y="3"/>
                  <a:pt x="47" y="3"/>
                  <a:pt x="47" y="3"/>
                </a:cubicBezTo>
                <a:cubicBezTo>
                  <a:pt x="50" y="3"/>
                  <a:pt x="68" y="6"/>
                  <a:pt x="70" y="6"/>
                </a:cubicBezTo>
                <a:close/>
                <a:moveTo>
                  <a:pt x="77" y="0"/>
                </a:moveTo>
                <a:cubicBezTo>
                  <a:pt x="77" y="0"/>
                  <a:pt x="77" y="0"/>
                  <a:pt x="76" y="0"/>
                </a:cubicBezTo>
                <a:cubicBezTo>
                  <a:pt x="73" y="2"/>
                  <a:pt x="73" y="2"/>
                  <a:pt x="73" y="2"/>
                </a:cubicBezTo>
                <a:cubicBezTo>
                  <a:pt x="73" y="2"/>
                  <a:pt x="72" y="2"/>
                  <a:pt x="72" y="3"/>
                </a:cubicBezTo>
                <a:cubicBezTo>
                  <a:pt x="72" y="4"/>
                  <a:pt x="72" y="4"/>
                  <a:pt x="72" y="5"/>
                </a:cubicBezTo>
                <a:cubicBezTo>
                  <a:pt x="80" y="26"/>
                  <a:pt x="80" y="26"/>
                  <a:pt x="80" y="26"/>
                </a:cubicBezTo>
                <a:cubicBezTo>
                  <a:pt x="81" y="27"/>
                  <a:pt x="82" y="28"/>
                  <a:pt x="83" y="27"/>
                </a:cubicBezTo>
                <a:cubicBezTo>
                  <a:pt x="87" y="26"/>
                  <a:pt x="87" y="26"/>
                  <a:pt x="87" y="26"/>
                </a:cubicBezTo>
                <a:cubicBezTo>
                  <a:pt x="87" y="26"/>
                  <a:pt x="88" y="25"/>
                  <a:pt x="88" y="25"/>
                </a:cubicBezTo>
                <a:cubicBezTo>
                  <a:pt x="88" y="24"/>
                  <a:pt x="88" y="24"/>
                  <a:pt x="88" y="23"/>
                </a:cubicBezTo>
                <a:cubicBezTo>
                  <a:pt x="79" y="2"/>
                  <a:pt x="79" y="2"/>
                  <a:pt x="79" y="2"/>
                </a:cubicBezTo>
                <a:cubicBezTo>
                  <a:pt x="79" y="1"/>
                  <a:pt x="78" y="0"/>
                  <a:pt x="77" y="0"/>
                </a:cubicBezTo>
                <a:close/>
                <a:moveTo>
                  <a:pt x="0" y="30"/>
                </a:moveTo>
                <a:cubicBezTo>
                  <a:pt x="0" y="30"/>
                  <a:pt x="0" y="31"/>
                  <a:pt x="1" y="31"/>
                </a:cubicBezTo>
                <a:cubicBezTo>
                  <a:pt x="1" y="32"/>
                  <a:pt x="1" y="32"/>
                  <a:pt x="2" y="32"/>
                </a:cubicBezTo>
                <a:cubicBezTo>
                  <a:pt x="6" y="32"/>
                  <a:pt x="6" y="32"/>
                  <a:pt x="6" y="32"/>
                </a:cubicBezTo>
                <a:cubicBezTo>
                  <a:pt x="7" y="32"/>
                  <a:pt x="8" y="32"/>
                  <a:pt x="8" y="30"/>
                </a:cubicBezTo>
                <a:cubicBezTo>
                  <a:pt x="10" y="6"/>
                  <a:pt x="10" y="6"/>
                  <a:pt x="10" y="6"/>
                </a:cubicBezTo>
                <a:cubicBezTo>
                  <a:pt x="10" y="6"/>
                  <a:pt x="10" y="5"/>
                  <a:pt x="9" y="5"/>
                </a:cubicBezTo>
                <a:cubicBezTo>
                  <a:pt x="9" y="4"/>
                  <a:pt x="8" y="4"/>
                  <a:pt x="8" y="4"/>
                </a:cubicBezTo>
                <a:cubicBezTo>
                  <a:pt x="4" y="3"/>
                  <a:pt x="4" y="3"/>
                  <a:pt x="4" y="3"/>
                </a:cubicBezTo>
                <a:cubicBezTo>
                  <a:pt x="4" y="3"/>
                  <a:pt x="4" y="3"/>
                  <a:pt x="4" y="3"/>
                </a:cubicBezTo>
                <a:cubicBezTo>
                  <a:pt x="3" y="3"/>
                  <a:pt x="2" y="4"/>
                  <a:pt x="2" y="6"/>
                </a:cubicBezTo>
                <a:lnTo>
                  <a:pt x="0" y="30"/>
                </a:lnTo>
                <a:close/>
                <a:moveTo>
                  <a:pt x="36" y="51"/>
                </a:moveTo>
                <a:cubicBezTo>
                  <a:pt x="36" y="50"/>
                  <a:pt x="36" y="50"/>
                  <a:pt x="35" y="49"/>
                </a:cubicBezTo>
                <a:cubicBezTo>
                  <a:pt x="33" y="48"/>
                  <a:pt x="32" y="48"/>
                  <a:pt x="30" y="50"/>
                </a:cubicBezTo>
                <a:cubicBezTo>
                  <a:pt x="29" y="52"/>
                  <a:pt x="29" y="52"/>
                  <a:pt x="29" y="52"/>
                </a:cubicBezTo>
                <a:cubicBezTo>
                  <a:pt x="28" y="52"/>
                  <a:pt x="28" y="52"/>
                  <a:pt x="28" y="52"/>
                </a:cubicBezTo>
                <a:cubicBezTo>
                  <a:pt x="27" y="54"/>
                  <a:pt x="27" y="54"/>
                  <a:pt x="27" y="54"/>
                </a:cubicBezTo>
                <a:cubicBezTo>
                  <a:pt x="25" y="56"/>
                  <a:pt x="27" y="58"/>
                  <a:pt x="28" y="58"/>
                </a:cubicBezTo>
                <a:cubicBezTo>
                  <a:pt x="28" y="59"/>
                  <a:pt x="29" y="59"/>
                  <a:pt x="30" y="59"/>
                </a:cubicBezTo>
                <a:cubicBezTo>
                  <a:pt x="30" y="59"/>
                  <a:pt x="31" y="59"/>
                  <a:pt x="32" y="58"/>
                </a:cubicBezTo>
                <a:cubicBezTo>
                  <a:pt x="35" y="55"/>
                  <a:pt x="35" y="55"/>
                  <a:pt x="35" y="55"/>
                </a:cubicBezTo>
                <a:cubicBezTo>
                  <a:pt x="35" y="55"/>
                  <a:pt x="35" y="55"/>
                  <a:pt x="35" y="55"/>
                </a:cubicBezTo>
                <a:cubicBezTo>
                  <a:pt x="35" y="54"/>
                  <a:pt x="35" y="54"/>
                  <a:pt x="35" y="54"/>
                </a:cubicBezTo>
                <a:cubicBezTo>
                  <a:pt x="36" y="53"/>
                  <a:pt x="36" y="52"/>
                  <a:pt x="36" y="51"/>
                </a:cubicBezTo>
                <a:close/>
                <a:moveTo>
                  <a:pt x="19" y="50"/>
                </a:moveTo>
                <a:cubicBezTo>
                  <a:pt x="18" y="51"/>
                  <a:pt x="18" y="52"/>
                  <a:pt x="20" y="54"/>
                </a:cubicBezTo>
                <a:cubicBezTo>
                  <a:pt x="22" y="55"/>
                  <a:pt x="23" y="55"/>
                  <a:pt x="24" y="53"/>
                </a:cubicBezTo>
                <a:cubicBezTo>
                  <a:pt x="29" y="48"/>
                  <a:pt x="29" y="48"/>
                  <a:pt x="29" y="48"/>
                </a:cubicBezTo>
                <a:cubicBezTo>
                  <a:pt x="31" y="46"/>
                  <a:pt x="29" y="44"/>
                  <a:pt x="28" y="44"/>
                </a:cubicBezTo>
                <a:cubicBezTo>
                  <a:pt x="27" y="42"/>
                  <a:pt x="25" y="43"/>
                  <a:pt x="24" y="44"/>
                </a:cubicBezTo>
                <a:cubicBezTo>
                  <a:pt x="21" y="47"/>
                  <a:pt x="21" y="47"/>
                  <a:pt x="21" y="47"/>
                </a:cubicBezTo>
                <a:cubicBezTo>
                  <a:pt x="21" y="47"/>
                  <a:pt x="21" y="47"/>
                  <a:pt x="21" y="47"/>
                </a:cubicBezTo>
                <a:cubicBezTo>
                  <a:pt x="21" y="47"/>
                  <a:pt x="21" y="47"/>
                  <a:pt x="21" y="47"/>
                </a:cubicBezTo>
                <a:lnTo>
                  <a:pt x="19" y="50"/>
                </a:lnTo>
                <a:close/>
                <a:moveTo>
                  <a:pt x="13" y="44"/>
                </a:moveTo>
                <a:cubicBezTo>
                  <a:pt x="12" y="45"/>
                  <a:pt x="12" y="45"/>
                  <a:pt x="12" y="46"/>
                </a:cubicBezTo>
                <a:cubicBezTo>
                  <a:pt x="12" y="47"/>
                  <a:pt x="13" y="48"/>
                  <a:pt x="14" y="48"/>
                </a:cubicBezTo>
                <a:cubicBezTo>
                  <a:pt x="15" y="50"/>
                  <a:pt x="17" y="49"/>
                  <a:pt x="18" y="48"/>
                </a:cubicBezTo>
                <a:cubicBezTo>
                  <a:pt x="23" y="42"/>
                  <a:pt x="23" y="42"/>
                  <a:pt x="23" y="42"/>
                </a:cubicBezTo>
                <a:cubicBezTo>
                  <a:pt x="23" y="41"/>
                  <a:pt x="24" y="41"/>
                  <a:pt x="23" y="40"/>
                </a:cubicBezTo>
                <a:cubicBezTo>
                  <a:pt x="23" y="39"/>
                  <a:pt x="23" y="38"/>
                  <a:pt x="22" y="38"/>
                </a:cubicBezTo>
                <a:cubicBezTo>
                  <a:pt x="20" y="36"/>
                  <a:pt x="19" y="37"/>
                  <a:pt x="18" y="38"/>
                </a:cubicBezTo>
                <a:cubicBezTo>
                  <a:pt x="15" y="41"/>
                  <a:pt x="15" y="41"/>
                  <a:pt x="15" y="41"/>
                </a:cubicBezTo>
                <a:cubicBezTo>
                  <a:pt x="15" y="41"/>
                  <a:pt x="15" y="41"/>
                  <a:pt x="15" y="41"/>
                </a:cubicBezTo>
                <a:cubicBezTo>
                  <a:pt x="15" y="41"/>
                  <a:pt x="15" y="41"/>
                  <a:pt x="15" y="41"/>
                </a:cubicBezTo>
                <a:lnTo>
                  <a:pt x="13" y="44"/>
                </a:lnTo>
                <a:close/>
                <a:moveTo>
                  <a:pt x="12" y="42"/>
                </a:moveTo>
                <a:cubicBezTo>
                  <a:pt x="17" y="36"/>
                  <a:pt x="17" y="36"/>
                  <a:pt x="17" y="36"/>
                </a:cubicBezTo>
                <a:cubicBezTo>
                  <a:pt x="18" y="34"/>
                  <a:pt x="17" y="32"/>
                  <a:pt x="16" y="32"/>
                </a:cubicBezTo>
                <a:cubicBezTo>
                  <a:pt x="14" y="30"/>
                  <a:pt x="13" y="30"/>
                  <a:pt x="11" y="32"/>
                </a:cubicBezTo>
                <a:cubicBezTo>
                  <a:pt x="10" y="34"/>
                  <a:pt x="10" y="34"/>
                  <a:pt x="10" y="34"/>
                </a:cubicBezTo>
                <a:cubicBezTo>
                  <a:pt x="10" y="34"/>
                  <a:pt x="10" y="34"/>
                  <a:pt x="10" y="34"/>
                </a:cubicBezTo>
                <a:cubicBezTo>
                  <a:pt x="10" y="34"/>
                  <a:pt x="10" y="34"/>
                  <a:pt x="10" y="34"/>
                </a:cubicBezTo>
                <a:cubicBezTo>
                  <a:pt x="8" y="37"/>
                  <a:pt x="8" y="37"/>
                  <a:pt x="8" y="37"/>
                </a:cubicBezTo>
                <a:cubicBezTo>
                  <a:pt x="7" y="38"/>
                  <a:pt x="7" y="39"/>
                  <a:pt x="7" y="39"/>
                </a:cubicBezTo>
                <a:cubicBezTo>
                  <a:pt x="7" y="40"/>
                  <a:pt x="7" y="41"/>
                  <a:pt x="8" y="41"/>
                </a:cubicBezTo>
                <a:cubicBezTo>
                  <a:pt x="8" y="42"/>
                  <a:pt x="9" y="42"/>
                  <a:pt x="10" y="42"/>
                </a:cubicBezTo>
                <a:cubicBezTo>
                  <a:pt x="11" y="42"/>
                  <a:pt x="11" y="42"/>
                  <a:pt x="12" y="42"/>
                </a:cubicBezTo>
                <a:close/>
                <a:moveTo>
                  <a:pt x="67" y="37"/>
                </a:moveTo>
                <a:cubicBezTo>
                  <a:pt x="68" y="36"/>
                  <a:pt x="68" y="34"/>
                  <a:pt x="66" y="32"/>
                </a:cubicBezTo>
                <a:cubicBezTo>
                  <a:pt x="65" y="31"/>
                  <a:pt x="65" y="31"/>
                  <a:pt x="65" y="31"/>
                </a:cubicBezTo>
                <a:cubicBezTo>
                  <a:pt x="56" y="24"/>
                  <a:pt x="47" y="15"/>
                  <a:pt x="44" y="14"/>
                </a:cubicBezTo>
                <a:cubicBezTo>
                  <a:pt x="43" y="14"/>
                  <a:pt x="41" y="15"/>
                  <a:pt x="39" y="16"/>
                </a:cubicBezTo>
                <a:cubicBezTo>
                  <a:pt x="38" y="16"/>
                  <a:pt x="38" y="16"/>
                  <a:pt x="38" y="16"/>
                </a:cubicBezTo>
                <a:cubicBezTo>
                  <a:pt x="38" y="16"/>
                  <a:pt x="35" y="17"/>
                  <a:pt x="32" y="17"/>
                </a:cubicBezTo>
                <a:cubicBezTo>
                  <a:pt x="30" y="17"/>
                  <a:pt x="29" y="16"/>
                  <a:pt x="28" y="16"/>
                </a:cubicBezTo>
                <a:cubicBezTo>
                  <a:pt x="26" y="15"/>
                  <a:pt x="26" y="13"/>
                  <a:pt x="26" y="12"/>
                </a:cubicBezTo>
                <a:cubicBezTo>
                  <a:pt x="26" y="11"/>
                  <a:pt x="28" y="9"/>
                  <a:pt x="29" y="8"/>
                </a:cubicBezTo>
                <a:cubicBezTo>
                  <a:pt x="12" y="6"/>
                  <a:pt x="12" y="6"/>
                  <a:pt x="12" y="6"/>
                </a:cubicBezTo>
                <a:cubicBezTo>
                  <a:pt x="10" y="30"/>
                  <a:pt x="10" y="30"/>
                  <a:pt x="10" y="30"/>
                </a:cubicBezTo>
                <a:cubicBezTo>
                  <a:pt x="12" y="29"/>
                  <a:pt x="13" y="29"/>
                  <a:pt x="14" y="29"/>
                </a:cubicBezTo>
                <a:cubicBezTo>
                  <a:pt x="15" y="29"/>
                  <a:pt x="16" y="29"/>
                  <a:pt x="17" y="30"/>
                </a:cubicBezTo>
                <a:cubicBezTo>
                  <a:pt x="19" y="31"/>
                  <a:pt x="20" y="33"/>
                  <a:pt x="19" y="35"/>
                </a:cubicBezTo>
                <a:cubicBezTo>
                  <a:pt x="21" y="35"/>
                  <a:pt x="22" y="35"/>
                  <a:pt x="23" y="36"/>
                </a:cubicBezTo>
                <a:cubicBezTo>
                  <a:pt x="25" y="37"/>
                  <a:pt x="26" y="39"/>
                  <a:pt x="25" y="41"/>
                </a:cubicBezTo>
                <a:cubicBezTo>
                  <a:pt x="27" y="41"/>
                  <a:pt x="28" y="41"/>
                  <a:pt x="29" y="42"/>
                </a:cubicBezTo>
                <a:cubicBezTo>
                  <a:pt x="31" y="43"/>
                  <a:pt x="32" y="45"/>
                  <a:pt x="32" y="46"/>
                </a:cubicBezTo>
                <a:cubicBezTo>
                  <a:pt x="33" y="46"/>
                  <a:pt x="35" y="46"/>
                  <a:pt x="36" y="47"/>
                </a:cubicBezTo>
                <a:cubicBezTo>
                  <a:pt x="38" y="49"/>
                  <a:pt x="39" y="51"/>
                  <a:pt x="38" y="53"/>
                </a:cubicBezTo>
                <a:cubicBezTo>
                  <a:pt x="39" y="54"/>
                  <a:pt x="39" y="54"/>
                  <a:pt x="39" y="54"/>
                </a:cubicBezTo>
                <a:cubicBezTo>
                  <a:pt x="40" y="55"/>
                  <a:pt x="40" y="55"/>
                  <a:pt x="40" y="55"/>
                </a:cubicBezTo>
                <a:cubicBezTo>
                  <a:pt x="40" y="55"/>
                  <a:pt x="40" y="55"/>
                  <a:pt x="40" y="55"/>
                </a:cubicBezTo>
                <a:cubicBezTo>
                  <a:pt x="40" y="55"/>
                  <a:pt x="41" y="55"/>
                  <a:pt x="42" y="55"/>
                </a:cubicBezTo>
                <a:cubicBezTo>
                  <a:pt x="43" y="55"/>
                  <a:pt x="43" y="55"/>
                  <a:pt x="44" y="54"/>
                </a:cubicBezTo>
                <a:cubicBezTo>
                  <a:pt x="45" y="53"/>
                  <a:pt x="45" y="52"/>
                  <a:pt x="44" y="51"/>
                </a:cubicBezTo>
                <a:cubicBezTo>
                  <a:pt x="44" y="50"/>
                  <a:pt x="44" y="50"/>
                  <a:pt x="44" y="50"/>
                </a:cubicBezTo>
                <a:cubicBezTo>
                  <a:pt x="37" y="44"/>
                  <a:pt x="37" y="44"/>
                  <a:pt x="37" y="44"/>
                </a:cubicBezTo>
                <a:cubicBezTo>
                  <a:pt x="36" y="44"/>
                  <a:pt x="36" y="44"/>
                  <a:pt x="36" y="43"/>
                </a:cubicBezTo>
                <a:cubicBezTo>
                  <a:pt x="36" y="43"/>
                  <a:pt x="36" y="43"/>
                  <a:pt x="37" y="42"/>
                </a:cubicBezTo>
                <a:cubicBezTo>
                  <a:pt x="37" y="42"/>
                  <a:pt x="38" y="42"/>
                  <a:pt x="38" y="42"/>
                </a:cubicBezTo>
                <a:cubicBezTo>
                  <a:pt x="48" y="51"/>
                  <a:pt x="48" y="51"/>
                  <a:pt x="48" y="51"/>
                </a:cubicBezTo>
                <a:cubicBezTo>
                  <a:pt x="48" y="51"/>
                  <a:pt x="49" y="51"/>
                  <a:pt x="50" y="51"/>
                </a:cubicBezTo>
                <a:cubicBezTo>
                  <a:pt x="51" y="51"/>
                  <a:pt x="52" y="51"/>
                  <a:pt x="52" y="50"/>
                </a:cubicBezTo>
                <a:cubicBezTo>
                  <a:pt x="53" y="49"/>
                  <a:pt x="53" y="48"/>
                  <a:pt x="53" y="47"/>
                </a:cubicBezTo>
                <a:cubicBezTo>
                  <a:pt x="53" y="46"/>
                  <a:pt x="52" y="46"/>
                  <a:pt x="52" y="45"/>
                </a:cubicBezTo>
                <a:cubicBezTo>
                  <a:pt x="50" y="44"/>
                  <a:pt x="50" y="44"/>
                  <a:pt x="50" y="44"/>
                </a:cubicBezTo>
                <a:cubicBezTo>
                  <a:pt x="50" y="44"/>
                  <a:pt x="50" y="44"/>
                  <a:pt x="50" y="44"/>
                </a:cubicBezTo>
                <a:cubicBezTo>
                  <a:pt x="45" y="40"/>
                  <a:pt x="45" y="40"/>
                  <a:pt x="45" y="40"/>
                </a:cubicBezTo>
                <a:cubicBezTo>
                  <a:pt x="45" y="39"/>
                  <a:pt x="45" y="39"/>
                  <a:pt x="45" y="39"/>
                </a:cubicBezTo>
                <a:cubicBezTo>
                  <a:pt x="45" y="38"/>
                  <a:pt x="45" y="38"/>
                  <a:pt x="45" y="38"/>
                </a:cubicBezTo>
                <a:cubicBezTo>
                  <a:pt x="45" y="37"/>
                  <a:pt x="46" y="37"/>
                  <a:pt x="47" y="38"/>
                </a:cubicBezTo>
                <a:cubicBezTo>
                  <a:pt x="55" y="45"/>
                  <a:pt x="55" y="45"/>
                  <a:pt x="55" y="45"/>
                </a:cubicBezTo>
                <a:cubicBezTo>
                  <a:pt x="56" y="45"/>
                  <a:pt x="57" y="46"/>
                  <a:pt x="58" y="46"/>
                </a:cubicBezTo>
                <a:cubicBezTo>
                  <a:pt x="59" y="46"/>
                  <a:pt x="60" y="45"/>
                  <a:pt x="61" y="44"/>
                </a:cubicBezTo>
                <a:cubicBezTo>
                  <a:pt x="61" y="43"/>
                  <a:pt x="61" y="43"/>
                  <a:pt x="61" y="42"/>
                </a:cubicBezTo>
                <a:cubicBezTo>
                  <a:pt x="61" y="41"/>
                  <a:pt x="61" y="40"/>
                  <a:pt x="60" y="39"/>
                </a:cubicBezTo>
                <a:cubicBezTo>
                  <a:pt x="57" y="37"/>
                  <a:pt x="57" y="37"/>
                  <a:pt x="57" y="37"/>
                </a:cubicBezTo>
                <a:cubicBezTo>
                  <a:pt x="57" y="37"/>
                  <a:pt x="57" y="37"/>
                  <a:pt x="57" y="37"/>
                </a:cubicBezTo>
                <a:cubicBezTo>
                  <a:pt x="53" y="34"/>
                  <a:pt x="53" y="34"/>
                  <a:pt x="53" y="34"/>
                </a:cubicBezTo>
                <a:cubicBezTo>
                  <a:pt x="52" y="33"/>
                  <a:pt x="52" y="32"/>
                  <a:pt x="53" y="32"/>
                </a:cubicBezTo>
                <a:cubicBezTo>
                  <a:pt x="53" y="31"/>
                  <a:pt x="54" y="31"/>
                  <a:pt x="54" y="32"/>
                </a:cubicBezTo>
                <a:cubicBezTo>
                  <a:pt x="62" y="38"/>
                  <a:pt x="62" y="38"/>
                  <a:pt x="62" y="38"/>
                </a:cubicBezTo>
                <a:cubicBezTo>
                  <a:pt x="63" y="39"/>
                  <a:pt x="65" y="39"/>
                  <a:pt x="67" y="37"/>
                </a:cubicBezTo>
                <a:close/>
              </a:path>
            </a:pathLst>
          </a:custGeom>
          <a:solidFill>
            <a:srgbClr val="474747"/>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278" name="Google Shape;278;p18"/>
          <p:cNvSpPr/>
          <p:nvPr/>
        </p:nvSpPr>
        <p:spPr>
          <a:xfrm>
            <a:off x="7324725" y="3824287"/>
            <a:ext cx="350837" cy="295275"/>
          </a:xfrm>
          <a:custGeom>
            <a:avLst/>
            <a:gdLst/>
            <a:ahLst/>
            <a:cxnLst/>
            <a:rect l="l" t="t" r="r" b="b"/>
            <a:pathLst>
              <a:path w="80" h="67" extrusionOk="0">
                <a:moveTo>
                  <a:pt x="11" y="55"/>
                </a:moveTo>
                <a:cubicBezTo>
                  <a:pt x="11" y="37"/>
                  <a:pt x="11" y="37"/>
                  <a:pt x="11" y="37"/>
                </a:cubicBezTo>
                <a:cubicBezTo>
                  <a:pt x="11" y="36"/>
                  <a:pt x="12" y="34"/>
                  <a:pt x="13" y="34"/>
                </a:cubicBezTo>
                <a:cubicBezTo>
                  <a:pt x="18" y="34"/>
                  <a:pt x="18" y="34"/>
                  <a:pt x="18" y="34"/>
                </a:cubicBezTo>
                <a:cubicBezTo>
                  <a:pt x="19" y="34"/>
                  <a:pt x="20" y="36"/>
                  <a:pt x="20" y="37"/>
                </a:cubicBezTo>
                <a:cubicBezTo>
                  <a:pt x="20" y="55"/>
                  <a:pt x="20" y="55"/>
                  <a:pt x="20" y="55"/>
                </a:cubicBezTo>
                <a:cubicBezTo>
                  <a:pt x="20" y="56"/>
                  <a:pt x="19" y="58"/>
                  <a:pt x="18" y="58"/>
                </a:cubicBezTo>
                <a:cubicBezTo>
                  <a:pt x="13" y="58"/>
                  <a:pt x="13" y="58"/>
                  <a:pt x="13" y="58"/>
                </a:cubicBezTo>
                <a:cubicBezTo>
                  <a:pt x="12" y="58"/>
                  <a:pt x="11" y="56"/>
                  <a:pt x="11" y="55"/>
                </a:cubicBezTo>
                <a:close/>
                <a:moveTo>
                  <a:pt x="29" y="28"/>
                </a:moveTo>
                <a:cubicBezTo>
                  <a:pt x="28" y="28"/>
                  <a:pt x="27" y="29"/>
                  <a:pt x="27" y="31"/>
                </a:cubicBezTo>
                <a:cubicBezTo>
                  <a:pt x="27" y="55"/>
                  <a:pt x="27" y="55"/>
                  <a:pt x="27" y="55"/>
                </a:cubicBezTo>
                <a:cubicBezTo>
                  <a:pt x="27" y="56"/>
                  <a:pt x="28" y="58"/>
                  <a:pt x="29" y="58"/>
                </a:cubicBezTo>
                <a:cubicBezTo>
                  <a:pt x="34" y="58"/>
                  <a:pt x="34" y="58"/>
                  <a:pt x="34" y="58"/>
                </a:cubicBezTo>
                <a:cubicBezTo>
                  <a:pt x="35" y="58"/>
                  <a:pt x="36" y="56"/>
                  <a:pt x="36" y="55"/>
                </a:cubicBezTo>
                <a:cubicBezTo>
                  <a:pt x="36" y="31"/>
                  <a:pt x="36" y="31"/>
                  <a:pt x="36" y="31"/>
                </a:cubicBezTo>
                <a:cubicBezTo>
                  <a:pt x="36" y="29"/>
                  <a:pt x="35" y="28"/>
                  <a:pt x="34" y="28"/>
                </a:cubicBezTo>
                <a:lnTo>
                  <a:pt x="29" y="28"/>
                </a:lnTo>
                <a:close/>
                <a:moveTo>
                  <a:pt x="45" y="22"/>
                </a:moveTo>
                <a:cubicBezTo>
                  <a:pt x="44" y="22"/>
                  <a:pt x="43" y="24"/>
                  <a:pt x="43" y="25"/>
                </a:cubicBezTo>
                <a:cubicBezTo>
                  <a:pt x="43" y="55"/>
                  <a:pt x="43" y="55"/>
                  <a:pt x="43" y="55"/>
                </a:cubicBezTo>
                <a:cubicBezTo>
                  <a:pt x="43" y="56"/>
                  <a:pt x="44" y="58"/>
                  <a:pt x="45" y="58"/>
                </a:cubicBezTo>
                <a:cubicBezTo>
                  <a:pt x="50" y="58"/>
                  <a:pt x="50" y="58"/>
                  <a:pt x="50" y="58"/>
                </a:cubicBezTo>
                <a:cubicBezTo>
                  <a:pt x="51" y="58"/>
                  <a:pt x="52" y="56"/>
                  <a:pt x="52" y="55"/>
                </a:cubicBezTo>
                <a:cubicBezTo>
                  <a:pt x="52" y="25"/>
                  <a:pt x="52" y="25"/>
                  <a:pt x="52" y="25"/>
                </a:cubicBezTo>
                <a:cubicBezTo>
                  <a:pt x="52" y="24"/>
                  <a:pt x="51" y="22"/>
                  <a:pt x="50" y="22"/>
                </a:cubicBezTo>
                <a:lnTo>
                  <a:pt x="45" y="22"/>
                </a:lnTo>
                <a:close/>
                <a:moveTo>
                  <a:pt x="61" y="17"/>
                </a:moveTo>
                <a:cubicBezTo>
                  <a:pt x="60" y="17"/>
                  <a:pt x="59" y="18"/>
                  <a:pt x="59" y="19"/>
                </a:cubicBezTo>
                <a:cubicBezTo>
                  <a:pt x="59" y="55"/>
                  <a:pt x="59" y="55"/>
                  <a:pt x="59" y="55"/>
                </a:cubicBezTo>
                <a:cubicBezTo>
                  <a:pt x="59" y="56"/>
                  <a:pt x="60" y="58"/>
                  <a:pt x="61" y="58"/>
                </a:cubicBezTo>
                <a:cubicBezTo>
                  <a:pt x="66" y="58"/>
                  <a:pt x="66" y="58"/>
                  <a:pt x="66" y="58"/>
                </a:cubicBezTo>
                <a:cubicBezTo>
                  <a:pt x="67" y="58"/>
                  <a:pt x="68" y="56"/>
                  <a:pt x="68" y="55"/>
                </a:cubicBezTo>
                <a:cubicBezTo>
                  <a:pt x="68" y="19"/>
                  <a:pt x="68" y="19"/>
                  <a:pt x="68" y="19"/>
                </a:cubicBezTo>
                <a:cubicBezTo>
                  <a:pt x="68" y="18"/>
                  <a:pt x="67" y="17"/>
                  <a:pt x="66" y="17"/>
                </a:cubicBezTo>
                <a:lnTo>
                  <a:pt x="61" y="17"/>
                </a:lnTo>
                <a:close/>
                <a:moveTo>
                  <a:pt x="12" y="27"/>
                </a:moveTo>
                <a:cubicBezTo>
                  <a:pt x="29" y="24"/>
                  <a:pt x="45" y="18"/>
                  <a:pt x="59" y="9"/>
                </a:cubicBezTo>
                <a:cubicBezTo>
                  <a:pt x="61" y="12"/>
                  <a:pt x="61" y="12"/>
                  <a:pt x="61" y="12"/>
                </a:cubicBezTo>
                <a:cubicBezTo>
                  <a:pt x="66" y="4"/>
                  <a:pt x="66" y="4"/>
                  <a:pt x="66" y="4"/>
                </a:cubicBezTo>
                <a:cubicBezTo>
                  <a:pt x="56" y="4"/>
                  <a:pt x="56" y="4"/>
                  <a:pt x="56" y="4"/>
                </a:cubicBezTo>
                <a:cubicBezTo>
                  <a:pt x="58" y="6"/>
                  <a:pt x="58" y="6"/>
                  <a:pt x="58" y="6"/>
                </a:cubicBezTo>
                <a:cubicBezTo>
                  <a:pt x="44" y="15"/>
                  <a:pt x="28" y="21"/>
                  <a:pt x="11" y="24"/>
                </a:cubicBezTo>
                <a:lnTo>
                  <a:pt x="12" y="27"/>
                </a:lnTo>
                <a:close/>
                <a:moveTo>
                  <a:pt x="80" y="63"/>
                </a:moveTo>
                <a:cubicBezTo>
                  <a:pt x="72" y="58"/>
                  <a:pt x="72" y="58"/>
                  <a:pt x="72" y="58"/>
                </a:cubicBezTo>
                <a:cubicBezTo>
                  <a:pt x="72" y="61"/>
                  <a:pt x="72" y="61"/>
                  <a:pt x="72" y="61"/>
                </a:cubicBezTo>
                <a:cubicBezTo>
                  <a:pt x="6" y="61"/>
                  <a:pt x="6" y="61"/>
                  <a:pt x="6" y="61"/>
                </a:cubicBezTo>
                <a:cubicBezTo>
                  <a:pt x="6" y="9"/>
                  <a:pt x="6" y="9"/>
                  <a:pt x="6" y="9"/>
                </a:cubicBezTo>
                <a:cubicBezTo>
                  <a:pt x="9" y="9"/>
                  <a:pt x="9" y="9"/>
                  <a:pt x="9" y="9"/>
                </a:cubicBezTo>
                <a:cubicBezTo>
                  <a:pt x="5" y="0"/>
                  <a:pt x="5" y="0"/>
                  <a:pt x="5" y="0"/>
                </a:cubicBezTo>
                <a:cubicBezTo>
                  <a:pt x="0" y="9"/>
                  <a:pt x="0" y="9"/>
                  <a:pt x="0" y="9"/>
                </a:cubicBezTo>
                <a:cubicBezTo>
                  <a:pt x="3" y="9"/>
                  <a:pt x="3" y="9"/>
                  <a:pt x="3" y="9"/>
                </a:cubicBezTo>
                <a:cubicBezTo>
                  <a:pt x="3" y="61"/>
                  <a:pt x="3" y="61"/>
                  <a:pt x="3" y="61"/>
                </a:cubicBezTo>
                <a:cubicBezTo>
                  <a:pt x="3" y="63"/>
                  <a:pt x="3" y="63"/>
                  <a:pt x="3" y="63"/>
                </a:cubicBezTo>
                <a:cubicBezTo>
                  <a:pt x="3" y="65"/>
                  <a:pt x="3" y="65"/>
                  <a:pt x="3" y="65"/>
                </a:cubicBezTo>
                <a:cubicBezTo>
                  <a:pt x="72" y="65"/>
                  <a:pt x="72" y="65"/>
                  <a:pt x="72" y="65"/>
                </a:cubicBezTo>
                <a:cubicBezTo>
                  <a:pt x="72" y="67"/>
                  <a:pt x="72" y="67"/>
                  <a:pt x="72" y="67"/>
                </a:cubicBezTo>
                <a:lnTo>
                  <a:pt x="80" y="63"/>
                </a:lnTo>
                <a:close/>
              </a:path>
            </a:pathLst>
          </a:custGeom>
          <a:solidFill>
            <a:srgbClr val="474747"/>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279" name="Google Shape;279;p18"/>
          <p:cNvSpPr/>
          <p:nvPr/>
        </p:nvSpPr>
        <p:spPr>
          <a:xfrm>
            <a:off x="7600950" y="5249862"/>
            <a:ext cx="449262" cy="233362"/>
          </a:xfrm>
          <a:custGeom>
            <a:avLst/>
            <a:gdLst/>
            <a:ahLst/>
            <a:cxnLst/>
            <a:rect l="l" t="t" r="r" b="b"/>
            <a:pathLst>
              <a:path w="102" h="53" extrusionOk="0">
                <a:moveTo>
                  <a:pt x="74" y="50"/>
                </a:moveTo>
                <a:cubicBezTo>
                  <a:pt x="73" y="51"/>
                  <a:pt x="71" y="51"/>
                  <a:pt x="69" y="51"/>
                </a:cubicBezTo>
                <a:cubicBezTo>
                  <a:pt x="64" y="53"/>
                  <a:pt x="59" y="53"/>
                  <a:pt x="53" y="53"/>
                </a:cubicBezTo>
                <a:cubicBezTo>
                  <a:pt x="46" y="53"/>
                  <a:pt x="41" y="53"/>
                  <a:pt x="36" y="51"/>
                </a:cubicBezTo>
                <a:cubicBezTo>
                  <a:pt x="34" y="51"/>
                  <a:pt x="33" y="51"/>
                  <a:pt x="31" y="50"/>
                </a:cubicBezTo>
                <a:cubicBezTo>
                  <a:pt x="27" y="48"/>
                  <a:pt x="27" y="44"/>
                  <a:pt x="29" y="42"/>
                </a:cubicBezTo>
                <a:cubicBezTo>
                  <a:pt x="32" y="39"/>
                  <a:pt x="35" y="37"/>
                  <a:pt x="39" y="36"/>
                </a:cubicBezTo>
                <a:cubicBezTo>
                  <a:pt x="40" y="35"/>
                  <a:pt x="42" y="34"/>
                  <a:pt x="44" y="34"/>
                </a:cubicBezTo>
                <a:cubicBezTo>
                  <a:pt x="46" y="33"/>
                  <a:pt x="47" y="30"/>
                  <a:pt x="45" y="27"/>
                </a:cubicBezTo>
                <a:cubicBezTo>
                  <a:pt x="41" y="23"/>
                  <a:pt x="39" y="18"/>
                  <a:pt x="39" y="12"/>
                </a:cubicBezTo>
                <a:cubicBezTo>
                  <a:pt x="39" y="5"/>
                  <a:pt x="43" y="2"/>
                  <a:pt x="49" y="0"/>
                </a:cubicBezTo>
                <a:cubicBezTo>
                  <a:pt x="50" y="0"/>
                  <a:pt x="51" y="0"/>
                  <a:pt x="53" y="0"/>
                </a:cubicBezTo>
                <a:cubicBezTo>
                  <a:pt x="54" y="0"/>
                  <a:pt x="55" y="0"/>
                  <a:pt x="56" y="0"/>
                </a:cubicBezTo>
                <a:cubicBezTo>
                  <a:pt x="62" y="2"/>
                  <a:pt x="66" y="5"/>
                  <a:pt x="66" y="12"/>
                </a:cubicBezTo>
                <a:cubicBezTo>
                  <a:pt x="66" y="18"/>
                  <a:pt x="65" y="23"/>
                  <a:pt x="60" y="27"/>
                </a:cubicBezTo>
                <a:cubicBezTo>
                  <a:pt x="58" y="30"/>
                  <a:pt x="59" y="33"/>
                  <a:pt x="62" y="34"/>
                </a:cubicBezTo>
                <a:cubicBezTo>
                  <a:pt x="63" y="34"/>
                  <a:pt x="65" y="35"/>
                  <a:pt x="67" y="36"/>
                </a:cubicBezTo>
                <a:cubicBezTo>
                  <a:pt x="70" y="37"/>
                  <a:pt x="73" y="39"/>
                  <a:pt x="76" y="42"/>
                </a:cubicBezTo>
                <a:cubicBezTo>
                  <a:pt x="78" y="43"/>
                  <a:pt x="78" y="48"/>
                  <a:pt x="74" y="50"/>
                </a:cubicBezTo>
                <a:close/>
                <a:moveTo>
                  <a:pt x="101" y="45"/>
                </a:moveTo>
                <a:cubicBezTo>
                  <a:pt x="99" y="43"/>
                  <a:pt x="97" y="42"/>
                  <a:pt x="94" y="41"/>
                </a:cubicBezTo>
                <a:cubicBezTo>
                  <a:pt x="93" y="40"/>
                  <a:pt x="92" y="40"/>
                  <a:pt x="91" y="40"/>
                </a:cubicBezTo>
                <a:cubicBezTo>
                  <a:pt x="89" y="39"/>
                  <a:pt x="88" y="37"/>
                  <a:pt x="90" y="35"/>
                </a:cubicBezTo>
                <a:cubicBezTo>
                  <a:pt x="93" y="32"/>
                  <a:pt x="94" y="28"/>
                  <a:pt x="94" y="24"/>
                </a:cubicBezTo>
                <a:cubicBezTo>
                  <a:pt x="94" y="20"/>
                  <a:pt x="91" y="17"/>
                  <a:pt x="87" y="16"/>
                </a:cubicBezTo>
                <a:cubicBezTo>
                  <a:pt x="86" y="16"/>
                  <a:pt x="85" y="16"/>
                  <a:pt x="85" y="16"/>
                </a:cubicBezTo>
                <a:cubicBezTo>
                  <a:pt x="84" y="16"/>
                  <a:pt x="83" y="16"/>
                  <a:pt x="82" y="16"/>
                </a:cubicBezTo>
                <a:cubicBezTo>
                  <a:pt x="78" y="17"/>
                  <a:pt x="75" y="20"/>
                  <a:pt x="75" y="24"/>
                </a:cubicBezTo>
                <a:cubicBezTo>
                  <a:pt x="75" y="28"/>
                  <a:pt x="76" y="32"/>
                  <a:pt x="79" y="35"/>
                </a:cubicBezTo>
                <a:cubicBezTo>
                  <a:pt x="81" y="37"/>
                  <a:pt x="80" y="39"/>
                  <a:pt x="78" y="40"/>
                </a:cubicBezTo>
                <a:cubicBezTo>
                  <a:pt x="78" y="40"/>
                  <a:pt x="78" y="40"/>
                  <a:pt x="78" y="40"/>
                </a:cubicBezTo>
                <a:cubicBezTo>
                  <a:pt x="78" y="40"/>
                  <a:pt x="79" y="40"/>
                  <a:pt x="79" y="41"/>
                </a:cubicBezTo>
                <a:cubicBezTo>
                  <a:pt x="80" y="42"/>
                  <a:pt x="81" y="44"/>
                  <a:pt x="81" y="46"/>
                </a:cubicBezTo>
                <a:cubicBezTo>
                  <a:pt x="80" y="49"/>
                  <a:pt x="79" y="50"/>
                  <a:pt x="76" y="52"/>
                </a:cubicBezTo>
                <a:cubicBezTo>
                  <a:pt x="76" y="52"/>
                  <a:pt x="75" y="52"/>
                  <a:pt x="75" y="52"/>
                </a:cubicBezTo>
                <a:cubicBezTo>
                  <a:pt x="78" y="53"/>
                  <a:pt x="81" y="53"/>
                  <a:pt x="85" y="53"/>
                </a:cubicBezTo>
                <a:cubicBezTo>
                  <a:pt x="89" y="53"/>
                  <a:pt x="93" y="53"/>
                  <a:pt x="96" y="52"/>
                </a:cubicBezTo>
                <a:cubicBezTo>
                  <a:pt x="97" y="52"/>
                  <a:pt x="98" y="51"/>
                  <a:pt x="99" y="51"/>
                </a:cubicBezTo>
                <a:cubicBezTo>
                  <a:pt x="102" y="49"/>
                  <a:pt x="102" y="46"/>
                  <a:pt x="101" y="45"/>
                </a:cubicBezTo>
                <a:close/>
                <a:moveTo>
                  <a:pt x="24" y="46"/>
                </a:moveTo>
                <a:cubicBezTo>
                  <a:pt x="24" y="44"/>
                  <a:pt x="25" y="42"/>
                  <a:pt x="26" y="41"/>
                </a:cubicBezTo>
                <a:cubicBezTo>
                  <a:pt x="27" y="40"/>
                  <a:pt x="28" y="39"/>
                  <a:pt x="29" y="39"/>
                </a:cubicBezTo>
                <a:cubicBezTo>
                  <a:pt x="28" y="38"/>
                  <a:pt x="28" y="38"/>
                  <a:pt x="27" y="38"/>
                </a:cubicBezTo>
                <a:cubicBezTo>
                  <a:pt x="25" y="37"/>
                  <a:pt x="24" y="35"/>
                  <a:pt x="26" y="33"/>
                </a:cubicBezTo>
                <a:cubicBezTo>
                  <a:pt x="29" y="30"/>
                  <a:pt x="31" y="26"/>
                  <a:pt x="31" y="21"/>
                </a:cubicBezTo>
                <a:cubicBezTo>
                  <a:pt x="30" y="16"/>
                  <a:pt x="28" y="14"/>
                  <a:pt x="23" y="12"/>
                </a:cubicBezTo>
                <a:cubicBezTo>
                  <a:pt x="22" y="12"/>
                  <a:pt x="21" y="12"/>
                  <a:pt x="20" y="12"/>
                </a:cubicBezTo>
                <a:cubicBezTo>
                  <a:pt x="19" y="12"/>
                  <a:pt x="18" y="12"/>
                  <a:pt x="17" y="12"/>
                </a:cubicBezTo>
                <a:cubicBezTo>
                  <a:pt x="13" y="14"/>
                  <a:pt x="10" y="16"/>
                  <a:pt x="10" y="21"/>
                </a:cubicBezTo>
                <a:cubicBezTo>
                  <a:pt x="10" y="26"/>
                  <a:pt x="11" y="30"/>
                  <a:pt x="14" y="33"/>
                </a:cubicBezTo>
                <a:cubicBezTo>
                  <a:pt x="16" y="35"/>
                  <a:pt x="15" y="37"/>
                  <a:pt x="13" y="38"/>
                </a:cubicBezTo>
                <a:cubicBezTo>
                  <a:pt x="12" y="39"/>
                  <a:pt x="11" y="39"/>
                  <a:pt x="10" y="40"/>
                </a:cubicBezTo>
                <a:cubicBezTo>
                  <a:pt x="7" y="41"/>
                  <a:pt x="4" y="42"/>
                  <a:pt x="2" y="44"/>
                </a:cubicBezTo>
                <a:cubicBezTo>
                  <a:pt x="0" y="46"/>
                  <a:pt x="0" y="49"/>
                  <a:pt x="4" y="51"/>
                </a:cubicBezTo>
                <a:cubicBezTo>
                  <a:pt x="5" y="51"/>
                  <a:pt x="6" y="52"/>
                  <a:pt x="7" y="52"/>
                </a:cubicBezTo>
                <a:cubicBezTo>
                  <a:pt x="11" y="53"/>
                  <a:pt x="15" y="53"/>
                  <a:pt x="20" y="53"/>
                </a:cubicBezTo>
                <a:cubicBezTo>
                  <a:pt x="24" y="53"/>
                  <a:pt x="28" y="53"/>
                  <a:pt x="31" y="52"/>
                </a:cubicBezTo>
                <a:cubicBezTo>
                  <a:pt x="30" y="52"/>
                  <a:pt x="30" y="52"/>
                  <a:pt x="29" y="52"/>
                </a:cubicBezTo>
                <a:cubicBezTo>
                  <a:pt x="26" y="50"/>
                  <a:pt x="25" y="48"/>
                  <a:pt x="24" y="46"/>
                </a:cubicBezTo>
                <a:close/>
              </a:path>
            </a:pathLst>
          </a:custGeom>
          <a:solidFill>
            <a:srgbClr val="474747"/>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nvGrpSpPr>
          <p:cNvPr id="5" name="Группа 4">
            <a:extLst>
              <a:ext uri="{FF2B5EF4-FFF2-40B4-BE49-F238E27FC236}">
                <a16:creationId xmlns:a16="http://schemas.microsoft.com/office/drawing/2014/main" id="{92D1F259-8BD9-904C-8108-A5561F5A8911}"/>
              </a:ext>
            </a:extLst>
          </p:cNvPr>
          <p:cNvGrpSpPr/>
          <p:nvPr/>
        </p:nvGrpSpPr>
        <p:grpSpPr>
          <a:xfrm>
            <a:off x="5403850" y="3719512"/>
            <a:ext cx="1409700" cy="538163"/>
            <a:chOff x="5403850" y="3719512"/>
            <a:chExt cx="1409700" cy="538163"/>
          </a:xfrm>
        </p:grpSpPr>
        <p:sp>
          <p:nvSpPr>
            <p:cNvPr id="267" name="Google Shape;267;p18"/>
            <p:cNvSpPr txBox="1"/>
            <p:nvPr/>
          </p:nvSpPr>
          <p:spPr>
            <a:xfrm>
              <a:off x="5403850" y="3857625"/>
              <a:ext cx="1409700" cy="400050"/>
            </a:xfrm>
            <a:prstGeom prst="rect">
              <a:avLst/>
            </a:prstGeom>
            <a:no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1000"/>
                <a:buFont typeface="Open Sans"/>
                <a:buNone/>
                <a:tabLst/>
                <a:defRPr/>
              </a:pPr>
              <a:r>
                <a:rPr kumimoji="0" lang="en-US" sz="1000" b="0" i="0" u="none" strike="noStrike" kern="0" cap="none" spc="0" normalizeH="0" baseline="0" noProof="0">
                  <a:ln>
                    <a:noFill/>
                  </a:ln>
                  <a:solidFill>
                    <a:srgbClr val="FFFFFF"/>
                  </a:solidFill>
                  <a:effectLst/>
                  <a:uLnTx/>
                  <a:uFillTx/>
                  <a:latin typeface="Open Sans"/>
                  <a:ea typeface="Open Sans"/>
                  <a:cs typeface="Open Sans"/>
                  <a:sym typeface="Open Sans"/>
                </a:rPr>
                <a:t>Lorem ipsum dolor sit amet, consetur</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3" name="Google Shape;283;p18"/>
            <p:cNvSpPr txBox="1"/>
            <p:nvPr/>
          </p:nvSpPr>
          <p:spPr>
            <a:xfrm>
              <a:off x="5764212" y="3719512"/>
              <a:ext cx="684212" cy="21590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FFFFFF"/>
                </a:buClr>
                <a:buSzPts val="1400"/>
                <a:buFont typeface="PT Sans"/>
                <a:buNone/>
                <a:tabLst/>
                <a:defRPr/>
              </a:pPr>
              <a:r>
                <a:rPr kumimoji="0" lang="en-US" sz="1400" b="1" i="0" u="none" strike="noStrike" kern="0" cap="none" spc="0" normalizeH="0" baseline="0" noProof="0">
                  <a:ln>
                    <a:noFill/>
                  </a:ln>
                  <a:solidFill>
                    <a:srgbClr val="FFFFFF"/>
                  </a:solidFill>
                  <a:effectLst/>
                  <a:uLnTx/>
                  <a:uFillTx/>
                  <a:latin typeface="PT Sans"/>
                  <a:ea typeface="PT Sans"/>
                  <a:cs typeface="PT Sans"/>
                  <a:sym typeface="PT Sans"/>
                </a:rPr>
                <a:t>SUCCESS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4" name="Группа 3">
            <a:extLst>
              <a:ext uri="{FF2B5EF4-FFF2-40B4-BE49-F238E27FC236}">
                <a16:creationId xmlns:a16="http://schemas.microsoft.com/office/drawing/2014/main" id="{F6B22B78-0DCD-2640-88D6-B19E8B05D6C8}"/>
              </a:ext>
            </a:extLst>
          </p:cNvPr>
          <p:cNvGrpSpPr/>
          <p:nvPr/>
        </p:nvGrpSpPr>
        <p:grpSpPr>
          <a:xfrm>
            <a:off x="5422900" y="4422775"/>
            <a:ext cx="1409700" cy="538162"/>
            <a:chOff x="5422900" y="4422775"/>
            <a:chExt cx="1409700" cy="538162"/>
          </a:xfrm>
        </p:grpSpPr>
        <p:sp>
          <p:nvSpPr>
            <p:cNvPr id="282" name="Google Shape;282;p18"/>
            <p:cNvSpPr txBox="1"/>
            <p:nvPr/>
          </p:nvSpPr>
          <p:spPr>
            <a:xfrm>
              <a:off x="5724525" y="4422775"/>
              <a:ext cx="844550" cy="276225"/>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FFFFFF"/>
                </a:buClr>
                <a:buSzPts val="1400"/>
                <a:buFont typeface="PT Sans"/>
                <a:buNone/>
                <a:tabLst/>
                <a:defRPr/>
              </a:pPr>
              <a:r>
                <a:rPr kumimoji="0" lang="en-US" sz="1400" b="1" i="0" u="none" strike="noStrike" kern="0" cap="none" spc="0" normalizeH="0" baseline="0" noProof="0" dirty="0">
                  <a:ln>
                    <a:noFill/>
                  </a:ln>
                  <a:solidFill>
                    <a:srgbClr val="FFFFFF"/>
                  </a:solidFill>
                  <a:effectLst/>
                  <a:uLnTx/>
                  <a:uFillTx/>
                  <a:latin typeface="PT Sans"/>
                  <a:ea typeface="PT Sans"/>
                  <a:cs typeface="PT Sans"/>
                  <a:sym typeface="PT Sans"/>
                </a:rPr>
                <a:t>BUSINESS</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84" name="Google Shape;284;p18"/>
            <p:cNvSpPr txBox="1"/>
            <p:nvPr/>
          </p:nvSpPr>
          <p:spPr>
            <a:xfrm>
              <a:off x="5422900" y="4560887"/>
              <a:ext cx="1409700" cy="400050"/>
            </a:xfrm>
            <a:prstGeom prst="rect">
              <a:avLst/>
            </a:prstGeom>
            <a:no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1000"/>
                <a:buFont typeface="Open Sans"/>
                <a:buNone/>
                <a:tabLst/>
                <a:defRPr/>
              </a:pPr>
              <a:r>
                <a:rPr kumimoji="0" lang="en-US" sz="1000" b="0" i="0" u="none" strike="noStrike" kern="0" cap="none" spc="0" normalizeH="0" baseline="0" noProof="0">
                  <a:ln>
                    <a:noFill/>
                  </a:ln>
                  <a:solidFill>
                    <a:srgbClr val="FFFFFF"/>
                  </a:solidFill>
                  <a:effectLst/>
                  <a:uLnTx/>
                  <a:uFillTx/>
                  <a:latin typeface="Open Sans"/>
                  <a:ea typeface="Open Sans"/>
                  <a:cs typeface="Open Sans"/>
                  <a:sym typeface="Open Sans"/>
                </a:rPr>
                <a:t>Lorem ipsum dolor sit amet, consetur</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3" name="Группа 2">
            <a:extLst>
              <a:ext uri="{FF2B5EF4-FFF2-40B4-BE49-F238E27FC236}">
                <a16:creationId xmlns:a16="http://schemas.microsoft.com/office/drawing/2014/main" id="{73B7B794-A598-AA48-99D2-BB641FBD67DA}"/>
              </a:ext>
            </a:extLst>
          </p:cNvPr>
          <p:cNvGrpSpPr/>
          <p:nvPr/>
        </p:nvGrpSpPr>
        <p:grpSpPr>
          <a:xfrm>
            <a:off x="5410200" y="5135562"/>
            <a:ext cx="1409700" cy="552450"/>
            <a:chOff x="5410200" y="5135562"/>
            <a:chExt cx="1409700" cy="552450"/>
          </a:xfrm>
        </p:grpSpPr>
        <p:sp>
          <p:nvSpPr>
            <p:cNvPr id="281" name="Google Shape;281;p18"/>
            <p:cNvSpPr txBox="1"/>
            <p:nvPr/>
          </p:nvSpPr>
          <p:spPr>
            <a:xfrm>
              <a:off x="5659437" y="5135562"/>
              <a:ext cx="938212" cy="21590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FFFFFF"/>
                </a:buClr>
                <a:buSzPts val="1400"/>
                <a:buFont typeface="PT Sans"/>
                <a:buNone/>
                <a:tabLst/>
                <a:defRPr/>
              </a:pPr>
              <a:r>
                <a:rPr kumimoji="0" lang="en-US" sz="1400" b="1" i="0" u="none" strike="noStrike" kern="0" cap="none" spc="0" normalizeH="0" baseline="0" noProof="0" dirty="0">
                  <a:ln>
                    <a:noFill/>
                  </a:ln>
                  <a:solidFill>
                    <a:srgbClr val="FFFFFF"/>
                  </a:solidFill>
                  <a:effectLst/>
                  <a:uLnTx/>
                  <a:uFillTx/>
                  <a:latin typeface="PT Sans"/>
                  <a:ea typeface="PT Sans"/>
                  <a:cs typeface="PT Sans"/>
                  <a:sym typeface="PT Sans"/>
                </a:rPr>
                <a:t>TEAMWORK</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85" name="Google Shape;285;p18"/>
            <p:cNvSpPr txBox="1"/>
            <p:nvPr/>
          </p:nvSpPr>
          <p:spPr>
            <a:xfrm>
              <a:off x="5410200" y="5287962"/>
              <a:ext cx="1409700" cy="400050"/>
            </a:xfrm>
            <a:prstGeom prst="rect">
              <a:avLst/>
            </a:prstGeom>
            <a:no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1000"/>
                <a:buFont typeface="Open Sans"/>
                <a:buNone/>
                <a:tabLst/>
                <a:defRPr/>
              </a:pPr>
              <a:r>
                <a:rPr kumimoji="0" lang="en-US" sz="1000" b="0" i="0" u="none" strike="noStrike" kern="0" cap="none" spc="0" normalizeH="0" baseline="0" noProof="0">
                  <a:ln>
                    <a:noFill/>
                  </a:ln>
                  <a:solidFill>
                    <a:srgbClr val="FFFFFF"/>
                  </a:solidFill>
                  <a:effectLst/>
                  <a:uLnTx/>
                  <a:uFillTx/>
                  <a:latin typeface="Open Sans"/>
                  <a:ea typeface="Open Sans"/>
                  <a:cs typeface="Open Sans"/>
                  <a:sym typeface="Open Sans"/>
                </a:rPr>
                <a:t>Lorem ipsum dolor sit amet, consetur</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 name="Группа 1">
            <a:extLst>
              <a:ext uri="{FF2B5EF4-FFF2-40B4-BE49-F238E27FC236}">
                <a16:creationId xmlns:a16="http://schemas.microsoft.com/office/drawing/2014/main" id="{98A66912-E7E0-F440-8F6F-5AF93459C5E0}"/>
              </a:ext>
            </a:extLst>
          </p:cNvPr>
          <p:cNvGrpSpPr/>
          <p:nvPr/>
        </p:nvGrpSpPr>
        <p:grpSpPr>
          <a:xfrm>
            <a:off x="5429250" y="5838825"/>
            <a:ext cx="1409700" cy="552450"/>
            <a:chOff x="5429250" y="5838825"/>
            <a:chExt cx="1409700" cy="552450"/>
          </a:xfrm>
        </p:grpSpPr>
        <p:sp>
          <p:nvSpPr>
            <p:cNvPr id="280" name="Google Shape;280;p18"/>
            <p:cNvSpPr txBox="1"/>
            <p:nvPr/>
          </p:nvSpPr>
          <p:spPr>
            <a:xfrm>
              <a:off x="5918200" y="5838825"/>
              <a:ext cx="368300" cy="21590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FFFFFF"/>
                </a:buClr>
                <a:buSzPts val="1400"/>
                <a:buFont typeface="PT Sans"/>
                <a:buNone/>
                <a:tabLst/>
                <a:defRPr/>
              </a:pPr>
              <a:r>
                <a:rPr kumimoji="0" lang="en-US" sz="1400" b="1" i="0" u="none" strike="noStrike" kern="0" cap="none" spc="0" normalizeH="0" baseline="0" noProof="0" dirty="0">
                  <a:ln>
                    <a:noFill/>
                  </a:ln>
                  <a:solidFill>
                    <a:srgbClr val="FFFFFF"/>
                  </a:solidFill>
                  <a:effectLst/>
                  <a:uLnTx/>
                  <a:uFillTx/>
                  <a:latin typeface="PT Sans"/>
                  <a:ea typeface="PT Sans"/>
                  <a:cs typeface="PT Sans"/>
                  <a:sym typeface="PT Sans"/>
                </a:rPr>
                <a:t>IDEA</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86" name="Google Shape;286;p18"/>
            <p:cNvSpPr txBox="1"/>
            <p:nvPr/>
          </p:nvSpPr>
          <p:spPr>
            <a:xfrm>
              <a:off x="5429250" y="5991225"/>
              <a:ext cx="1409700" cy="400050"/>
            </a:xfrm>
            <a:prstGeom prst="rect">
              <a:avLst/>
            </a:prstGeom>
            <a:no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1000"/>
                <a:buFont typeface="Open Sans"/>
                <a:buNone/>
                <a:tabLst/>
                <a:defRPr/>
              </a:pPr>
              <a:r>
                <a:rPr kumimoji="0" lang="en-US" sz="1000" b="0" i="0" u="none" strike="noStrike" kern="0" cap="none" spc="0" normalizeH="0" baseline="0" noProof="0" dirty="0">
                  <a:ln>
                    <a:noFill/>
                  </a:ln>
                  <a:solidFill>
                    <a:srgbClr val="FFFFFF"/>
                  </a:solidFill>
                  <a:effectLst/>
                  <a:uLnTx/>
                  <a:uFillTx/>
                  <a:latin typeface="Open Sans"/>
                  <a:ea typeface="Open Sans"/>
                  <a:cs typeface="Open Sans"/>
                  <a:sym typeface="Open Sans"/>
                </a:rPr>
                <a:t>Lorem ipsum dolor sit </a:t>
              </a:r>
              <a:r>
                <a:rPr kumimoji="0" lang="en-US" sz="1000" b="0" i="0" u="none" strike="noStrike" kern="0" cap="none" spc="0" normalizeH="0" baseline="0" noProof="0" dirty="0" err="1">
                  <a:ln>
                    <a:noFill/>
                  </a:ln>
                  <a:solidFill>
                    <a:srgbClr val="FFFFFF"/>
                  </a:solidFill>
                  <a:effectLst/>
                  <a:uLnTx/>
                  <a:uFillTx/>
                  <a:latin typeface="Open Sans"/>
                  <a:ea typeface="Open Sans"/>
                  <a:cs typeface="Open Sans"/>
                  <a:sym typeface="Open Sans"/>
                </a:rPr>
                <a:t>amet</a:t>
              </a:r>
              <a:r>
                <a:rPr kumimoji="0" lang="en-US" sz="1000" b="0" i="0" u="none" strike="noStrike" kern="0" cap="none" spc="0" normalizeH="0" baseline="0" noProof="0" dirty="0">
                  <a:ln>
                    <a:noFill/>
                  </a:ln>
                  <a:solidFill>
                    <a:srgbClr val="FFFFFF"/>
                  </a:solidFill>
                  <a:effectLst/>
                  <a:uLnTx/>
                  <a:uFillTx/>
                  <a:latin typeface="Open Sans"/>
                  <a:ea typeface="Open Sans"/>
                  <a:cs typeface="Open Sans"/>
                  <a:sym typeface="Open Sans"/>
                </a:rPr>
                <a:t>, </a:t>
              </a:r>
              <a:r>
                <a:rPr kumimoji="0" lang="en-US" sz="1000" b="0" i="0" u="none" strike="noStrike" kern="0" cap="none" spc="0" normalizeH="0" baseline="0" noProof="0" dirty="0" err="1">
                  <a:ln>
                    <a:noFill/>
                  </a:ln>
                  <a:solidFill>
                    <a:srgbClr val="FFFFFF"/>
                  </a:solidFill>
                  <a:effectLst/>
                  <a:uLnTx/>
                  <a:uFillTx/>
                  <a:latin typeface="Open Sans"/>
                  <a:ea typeface="Open Sans"/>
                  <a:cs typeface="Open Sans"/>
                  <a:sym typeface="Open Sans"/>
                </a:rPr>
                <a:t>consetur</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53" presetClass="entr" presetSubtype="16"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76"/>
                                        </p:tgtEl>
                                        <p:attrNameLst>
                                          <p:attrName>style.visibility</p:attrName>
                                        </p:attrNameLst>
                                      </p:cBhvr>
                                      <p:to>
                                        <p:strVal val="visible"/>
                                      </p:to>
                                    </p:set>
                                    <p:anim calcmode="lin" valueType="num">
                                      <p:cBhvr>
                                        <p:cTn id="17" dur="500" fill="hold"/>
                                        <p:tgtEl>
                                          <p:spTgt spid="276"/>
                                        </p:tgtEl>
                                        <p:attrNameLst>
                                          <p:attrName>ppt_w</p:attrName>
                                        </p:attrNameLst>
                                      </p:cBhvr>
                                      <p:tavLst>
                                        <p:tav tm="0">
                                          <p:val>
                                            <p:fltVal val="0"/>
                                          </p:val>
                                        </p:tav>
                                        <p:tav tm="100000">
                                          <p:val>
                                            <p:strVal val="#ppt_w"/>
                                          </p:val>
                                        </p:tav>
                                      </p:tavLst>
                                    </p:anim>
                                    <p:anim calcmode="lin" valueType="num">
                                      <p:cBhvr>
                                        <p:cTn id="18" dur="500" fill="hold"/>
                                        <p:tgtEl>
                                          <p:spTgt spid="276"/>
                                        </p:tgtEl>
                                        <p:attrNameLst>
                                          <p:attrName>ppt_h</p:attrName>
                                        </p:attrNameLst>
                                      </p:cBhvr>
                                      <p:tavLst>
                                        <p:tav tm="0">
                                          <p:val>
                                            <p:fltVal val="0"/>
                                          </p:val>
                                        </p:tav>
                                        <p:tav tm="100000">
                                          <p:val>
                                            <p:strVal val="#ppt_h"/>
                                          </p:val>
                                        </p:tav>
                                      </p:tavLst>
                                    </p:anim>
                                    <p:animEffect transition="in" filter="fade">
                                      <p:cBhvr>
                                        <p:cTn id="19" dur="500"/>
                                        <p:tgtEl>
                                          <p:spTgt spid="276"/>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p:cTn id="24" dur="500" fill="hold"/>
                                        <p:tgtEl>
                                          <p:spTgt spid="7"/>
                                        </p:tgtEl>
                                        <p:attrNameLst>
                                          <p:attrName>ppt_w</p:attrName>
                                        </p:attrNameLst>
                                      </p:cBhvr>
                                      <p:tavLst>
                                        <p:tav tm="0">
                                          <p:val>
                                            <p:fltVal val="0"/>
                                          </p:val>
                                        </p:tav>
                                        <p:tav tm="100000">
                                          <p:val>
                                            <p:strVal val="#ppt_w"/>
                                          </p:val>
                                        </p:tav>
                                      </p:tavLst>
                                    </p:anim>
                                    <p:anim calcmode="lin" valueType="num">
                                      <p:cBhvr>
                                        <p:cTn id="25" dur="500" fill="hold"/>
                                        <p:tgtEl>
                                          <p:spTgt spid="7"/>
                                        </p:tgtEl>
                                        <p:attrNameLst>
                                          <p:attrName>ppt_h</p:attrName>
                                        </p:attrNameLst>
                                      </p:cBhvr>
                                      <p:tavLst>
                                        <p:tav tm="0">
                                          <p:val>
                                            <p:fltVal val="0"/>
                                          </p:val>
                                        </p:tav>
                                        <p:tav tm="100000">
                                          <p:val>
                                            <p:strVal val="#ppt_h"/>
                                          </p:val>
                                        </p:tav>
                                      </p:tavLst>
                                    </p:anim>
                                    <p:animEffect transition="in" filter="fade">
                                      <p:cBhvr>
                                        <p:cTn id="26" dur="500"/>
                                        <p:tgtEl>
                                          <p:spTgt spid="7"/>
                                        </p:tgtEl>
                                      </p:cBhvr>
                                    </p:animEffect>
                                  </p:childTnLst>
                                </p:cTn>
                              </p:par>
                              <p:par>
                                <p:cTn id="27" presetID="53" presetClass="entr" presetSubtype="16" fill="hold" nodeType="with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p:cTn id="29" dur="500" fill="hold"/>
                                        <p:tgtEl>
                                          <p:spTgt spid="3"/>
                                        </p:tgtEl>
                                        <p:attrNameLst>
                                          <p:attrName>ppt_w</p:attrName>
                                        </p:attrNameLst>
                                      </p:cBhvr>
                                      <p:tavLst>
                                        <p:tav tm="0">
                                          <p:val>
                                            <p:fltVal val="0"/>
                                          </p:val>
                                        </p:tav>
                                        <p:tav tm="100000">
                                          <p:val>
                                            <p:strVal val="#ppt_w"/>
                                          </p:val>
                                        </p:tav>
                                      </p:tavLst>
                                    </p:anim>
                                    <p:anim calcmode="lin" valueType="num">
                                      <p:cBhvr>
                                        <p:cTn id="30" dur="500" fill="hold"/>
                                        <p:tgtEl>
                                          <p:spTgt spid="3"/>
                                        </p:tgtEl>
                                        <p:attrNameLst>
                                          <p:attrName>ppt_h</p:attrName>
                                        </p:attrNameLst>
                                      </p:cBhvr>
                                      <p:tavLst>
                                        <p:tav tm="0">
                                          <p:val>
                                            <p:fltVal val="0"/>
                                          </p:val>
                                        </p:tav>
                                        <p:tav tm="100000">
                                          <p:val>
                                            <p:strVal val="#ppt_h"/>
                                          </p:val>
                                        </p:tav>
                                      </p:tavLst>
                                    </p:anim>
                                    <p:animEffect transition="in" filter="fade">
                                      <p:cBhvr>
                                        <p:cTn id="31" dur="500"/>
                                        <p:tgtEl>
                                          <p:spTgt spid="3"/>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279"/>
                                        </p:tgtEl>
                                        <p:attrNameLst>
                                          <p:attrName>style.visibility</p:attrName>
                                        </p:attrNameLst>
                                      </p:cBhvr>
                                      <p:to>
                                        <p:strVal val="visible"/>
                                      </p:to>
                                    </p:set>
                                    <p:anim calcmode="lin" valueType="num">
                                      <p:cBhvr>
                                        <p:cTn id="34" dur="500" fill="hold"/>
                                        <p:tgtEl>
                                          <p:spTgt spid="279"/>
                                        </p:tgtEl>
                                        <p:attrNameLst>
                                          <p:attrName>ppt_w</p:attrName>
                                        </p:attrNameLst>
                                      </p:cBhvr>
                                      <p:tavLst>
                                        <p:tav tm="0">
                                          <p:val>
                                            <p:fltVal val="0"/>
                                          </p:val>
                                        </p:tav>
                                        <p:tav tm="100000">
                                          <p:val>
                                            <p:strVal val="#ppt_w"/>
                                          </p:val>
                                        </p:tav>
                                      </p:tavLst>
                                    </p:anim>
                                    <p:anim calcmode="lin" valueType="num">
                                      <p:cBhvr>
                                        <p:cTn id="35" dur="500" fill="hold"/>
                                        <p:tgtEl>
                                          <p:spTgt spid="279"/>
                                        </p:tgtEl>
                                        <p:attrNameLst>
                                          <p:attrName>ppt_h</p:attrName>
                                        </p:attrNameLst>
                                      </p:cBhvr>
                                      <p:tavLst>
                                        <p:tav tm="0">
                                          <p:val>
                                            <p:fltVal val="0"/>
                                          </p:val>
                                        </p:tav>
                                        <p:tav tm="100000">
                                          <p:val>
                                            <p:strVal val="#ppt_h"/>
                                          </p:val>
                                        </p:tav>
                                      </p:tavLst>
                                    </p:anim>
                                    <p:animEffect transition="in" filter="fade">
                                      <p:cBhvr>
                                        <p:cTn id="36" dur="500"/>
                                        <p:tgtEl>
                                          <p:spTgt spid="279"/>
                                        </p:tgtEl>
                                      </p:cBhvr>
                                    </p:animEffect>
                                  </p:childTnLst>
                                </p:cTn>
                              </p:par>
                            </p:childTnLst>
                          </p:cTn>
                        </p:par>
                      </p:childTnLst>
                    </p:cTn>
                  </p:par>
                  <p:par>
                    <p:cTn id="37" fill="hold">
                      <p:stCondLst>
                        <p:cond delay="indefinite"/>
                      </p:stCondLst>
                      <p:childTnLst>
                        <p:par>
                          <p:cTn id="38" fill="hold">
                            <p:stCondLst>
                              <p:cond delay="0"/>
                            </p:stCondLst>
                            <p:childTnLst>
                              <p:par>
                                <p:cTn id="39" presetID="53" presetClass="entr" presetSubtype="16" fill="hold" nodeType="click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p:cTn id="41" dur="500" fill="hold"/>
                                        <p:tgtEl>
                                          <p:spTgt spid="8"/>
                                        </p:tgtEl>
                                        <p:attrNameLst>
                                          <p:attrName>ppt_w</p:attrName>
                                        </p:attrNameLst>
                                      </p:cBhvr>
                                      <p:tavLst>
                                        <p:tav tm="0">
                                          <p:val>
                                            <p:fltVal val="0"/>
                                          </p:val>
                                        </p:tav>
                                        <p:tav tm="100000">
                                          <p:val>
                                            <p:strVal val="#ppt_w"/>
                                          </p:val>
                                        </p:tav>
                                      </p:tavLst>
                                    </p:anim>
                                    <p:anim calcmode="lin" valueType="num">
                                      <p:cBhvr>
                                        <p:cTn id="42" dur="500" fill="hold"/>
                                        <p:tgtEl>
                                          <p:spTgt spid="8"/>
                                        </p:tgtEl>
                                        <p:attrNameLst>
                                          <p:attrName>ppt_h</p:attrName>
                                        </p:attrNameLst>
                                      </p:cBhvr>
                                      <p:tavLst>
                                        <p:tav tm="0">
                                          <p:val>
                                            <p:fltVal val="0"/>
                                          </p:val>
                                        </p:tav>
                                        <p:tav tm="100000">
                                          <p:val>
                                            <p:strVal val="#ppt_h"/>
                                          </p:val>
                                        </p:tav>
                                      </p:tavLst>
                                    </p:anim>
                                    <p:animEffect transition="in" filter="fade">
                                      <p:cBhvr>
                                        <p:cTn id="43" dur="500"/>
                                        <p:tgtEl>
                                          <p:spTgt spid="8"/>
                                        </p:tgtEl>
                                      </p:cBhvr>
                                    </p:animEffect>
                                  </p:childTnLst>
                                </p:cTn>
                              </p:par>
                              <p:par>
                                <p:cTn id="44" presetID="53" presetClass="entr" presetSubtype="16" fill="hold" nodeType="withEffect">
                                  <p:stCondLst>
                                    <p:cond delay="0"/>
                                  </p:stCondLst>
                                  <p:childTnLst>
                                    <p:set>
                                      <p:cBhvr>
                                        <p:cTn id="45" dur="1" fill="hold">
                                          <p:stCondLst>
                                            <p:cond delay="0"/>
                                          </p:stCondLst>
                                        </p:cTn>
                                        <p:tgtEl>
                                          <p:spTgt spid="4"/>
                                        </p:tgtEl>
                                        <p:attrNameLst>
                                          <p:attrName>style.visibility</p:attrName>
                                        </p:attrNameLst>
                                      </p:cBhvr>
                                      <p:to>
                                        <p:strVal val="visible"/>
                                      </p:to>
                                    </p:set>
                                    <p:anim calcmode="lin" valueType="num">
                                      <p:cBhvr>
                                        <p:cTn id="46" dur="500" fill="hold"/>
                                        <p:tgtEl>
                                          <p:spTgt spid="4"/>
                                        </p:tgtEl>
                                        <p:attrNameLst>
                                          <p:attrName>ppt_w</p:attrName>
                                        </p:attrNameLst>
                                      </p:cBhvr>
                                      <p:tavLst>
                                        <p:tav tm="0">
                                          <p:val>
                                            <p:fltVal val="0"/>
                                          </p:val>
                                        </p:tav>
                                        <p:tav tm="100000">
                                          <p:val>
                                            <p:strVal val="#ppt_w"/>
                                          </p:val>
                                        </p:tav>
                                      </p:tavLst>
                                    </p:anim>
                                    <p:anim calcmode="lin" valueType="num">
                                      <p:cBhvr>
                                        <p:cTn id="47" dur="500" fill="hold"/>
                                        <p:tgtEl>
                                          <p:spTgt spid="4"/>
                                        </p:tgtEl>
                                        <p:attrNameLst>
                                          <p:attrName>ppt_h</p:attrName>
                                        </p:attrNameLst>
                                      </p:cBhvr>
                                      <p:tavLst>
                                        <p:tav tm="0">
                                          <p:val>
                                            <p:fltVal val="0"/>
                                          </p:val>
                                        </p:tav>
                                        <p:tav tm="100000">
                                          <p:val>
                                            <p:strVal val="#ppt_h"/>
                                          </p:val>
                                        </p:tav>
                                      </p:tavLst>
                                    </p:anim>
                                    <p:animEffect transition="in" filter="fade">
                                      <p:cBhvr>
                                        <p:cTn id="48" dur="500"/>
                                        <p:tgtEl>
                                          <p:spTgt spid="4"/>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277"/>
                                        </p:tgtEl>
                                        <p:attrNameLst>
                                          <p:attrName>style.visibility</p:attrName>
                                        </p:attrNameLst>
                                      </p:cBhvr>
                                      <p:to>
                                        <p:strVal val="visible"/>
                                      </p:to>
                                    </p:set>
                                    <p:anim calcmode="lin" valueType="num">
                                      <p:cBhvr>
                                        <p:cTn id="51" dur="500" fill="hold"/>
                                        <p:tgtEl>
                                          <p:spTgt spid="277"/>
                                        </p:tgtEl>
                                        <p:attrNameLst>
                                          <p:attrName>ppt_w</p:attrName>
                                        </p:attrNameLst>
                                      </p:cBhvr>
                                      <p:tavLst>
                                        <p:tav tm="0">
                                          <p:val>
                                            <p:fltVal val="0"/>
                                          </p:val>
                                        </p:tav>
                                        <p:tav tm="100000">
                                          <p:val>
                                            <p:strVal val="#ppt_w"/>
                                          </p:val>
                                        </p:tav>
                                      </p:tavLst>
                                    </p:anim>
                                    <p:anim calcmode="lin" valueType="num">
                                      <p:cBhvr>
                                        <p:cTn id="52" dur="500" fill="hold"/>
                                        <p:tgtEl>
                                          <p:spTgt spid="277"/>
                                        </p:tgtEl>
                                        <p:attrNameLst>
                                          <p:attrName>ppt_h</p:attrName>
                                        </p:attrNameLst>
                                      </p:cBhvr>
                                      <p:tavLst>
                                        <p:tav tm="0">
                                          <p:val>
                                            <p:fltVal val="0"/>
                                          </p:val>
                                        </p:tav>
                                        <p:tav tm="100000">
                                          <p:val>
                                            <p:strVal val="#ppt_h"/>
                                          </p:val>
                                        </p:tav>
                                      </p:tavLst>
                                    </p:anim>
                                    <p:animEffect transition="in" filter="fade">
                                      <p:cBhvr>
                                        <p:cTn id="53" dur="500"/>
                                        <p:tgtEl>
                                          <p:spTgt spid="277"/>
                                        </p:tgtEl>
                                      </p:cBhvr>
                                    </p:animEffect>
                                  </p:childTnLst>
                                </p:cTn>
                              </p:par>
                            </p:childTnLst>
                          </p:cTn>
                        </p:par>
                      </p:childTnLst>
                    </p:cTn>
                  </p:par>
                  <p:par>
                    <p:cTn id="54" fill="hold">
                      <p:stCondLst>
                        <p:cond delay="indefinite"/>
                      </p:stCondLst>
                      <p:childTnLst>
                        <p:par>
                          <p:cTn id="55" fill="hold">
                            <p:stCondLst>
                              <p:cond delay="0"/>
                            </p:stCondLst>
                            <p:childTnLst>
                              <p:par>
                                <p:cTn id="56" presetID="53" presetClass="entr" presetSubtype="16" fill="hold" nodeType="clickEffect">
                                  <p:stCondLst>
                                    <p:cond delay="0"/>
                                  </p:stCondLst>
                                  <p:childTnLst>
                                    <p:set>
                                      <p:cBhvr>
                                        <p:cTn id="57" dur="1" fill="hold">
                                          <p:stCondLst>
                                            <p:cond delay="0"/>
                                          </p:stCondLst>
                                        </p:cTn>
                                        <p:tgtEl>
                                          <p:spTgt spid="9"/>
                                        </p:tgtEl>
                                        <p:attrNameLst>
                                          <p:attrName>style.visibility</p:attrName>
                                        </p:attrNameLst>
                                      </p:cBhvr>
                                      <p:to>
                                        <p:strVal val="visible"/>
                                      </p:to>
                                    </p:set>
                                    <p:anim calcmode="lin" valueType="num">
                                      <p:cBhvr>
                                        <p:cTn id="58" dur="500" fill="hold"/>
                                        <p:tgtEl>
                                          <p:spTgt spid="9"/>
                                        </p:tgtEl>
                                        <p:attrNameLst>
                                          <p:attrName>ppt_w</p:attrName>
                                        </p:attrNameLst>
                                      </p:cBhvr>
                                      <p:tavLst>
                                        <p:tav tm="0">
                                          <p:val>
                                            <p:fltVal val="0"/>
                                          </p:val>
                                        </p:tav>
                                        <p:tav tm="100000">
                                          <p:val>
                                            <p:strVal val="#ppt_w"/>
                                          </p:val>
                                        </p:tav>
                                      </p:tavLst>
                                    </p:anim>
                                    <p:anim calcmode="lin" valueType="num">
                                      <p:cBhvr>
                                        <p:cTn id="59" dur="500" fill="hold"/>
                                        <p:tgtEl>
                                          <p:spTgt spid="9"/>
                                        </p:tgtEl>
                                        <p:attrNameLst>
                                          <p:attrName>ppt_h</p:attrName>
                                        </p:attrNameLst>
                                      </p:cBhvr>
                                      <p:tavLst>
                                        <p:tav tm="0">
                                          <p:val>
                                            <p:fltVal val="0"/>
                                          </p:val>
                                        </p:tav>
                                        <p:tav tm="100000">
                                          <p:val>
                                            <p:strVal val="#ppt_h"/>
                                          </p:val>
                                        </p:tav>
                                      </p:tavLst>
                                    </p:anim>
                                    <p:animEffect transition="in" filter="fade">
                                      <p:cBhvr>
                                        <p:cTn id="60" dur="500"/>
                                        <p:tgtEl>
                                          <p:spTgt spid="9"/>
                                        </p:tgtEl>
                                      </p:cBhvr>
                                    </p:animEffect>
                                  </p:childTnLst>
                                </p:cTn>
                              </p:par>
                              <p:par>
                                <p:cTn id="61" presetID="53" presetClass="entr" presetSubtype="16" fill="hold" nodeType="withEffect">
                                  <p:stCondLst>
                                    <p:cond delay="0"/>
                                  </p:stCondLst>
                                  <p:childTnLst>
                                    <p:set>
                                      <p:cBhvr>
                                        <p:cTn id="62" dur="1" fill="hold">
                                          <p:stCondLst>
                                            <p:cond delay="0"/>
                                          </p:stCondLst>
                                        </p:cTn>
                                        <p:tgtEl>
                                          <p:spTgt spid="5"/>
                                        </p:tgtEl>
                                        <p:attrNameLst>
                                          <p:attrName>style.visibility</p:attrName>
                                        </p:attrNameLst>
                                      </p:cBhvr>
                                      <p:to>
                                        <p:strVal val="visible"/>
                                      </p:to>
                                    </p:set>
                                    <p:anim calcmode="lin" valueType="num">
                                      <p:cBhvr>
                                        <p:cTn id="63" dur="500" fill="hold"/>
                                        <p:tgtEl>
                                          <p:spTgt spid="5"/>
                                        </p:tgtEl>
                                        <p:attrNameLst>
                                          <p:attrName>ppt_w</p:attrName>
                                        </p:attrNameLst>
                                      </p:cBhvr>
                                      <p:tavLst>
                                        <p:tav tm="0">
                                          <p:val>
                                            <p:fltVal val="0"/>
                                          </p:val>
                                        </p:tav>
                                        <p:tav tm="100000">
                                          <p:val>
                                            <p:strVal val="#ppt_w"/>
                                          </p:val>
                                        </p:tav>
                                      </p:tavLst>
                                    </p:anim>
                                    <p:anim calcmode="lin" valueType="num">
                                      <p:cBhvr>
                                        <p:cTn id="64" dur="500" fill="hold"/>
                                        <p:tgtEl>
                                          <p:spTgt spid="5"/>
                                        </p:tgtEl>
                                        <p:attrNameLst>
                                          <p:attrName>ppt_h</p:attrName>
                                        </p:attrNameLst>
                                      </p:cBhvr>
                                      <p:tavLst>
                                        <p:tav tm="0">
                                          <p:val>
                                            <p:fltVal val="0"/>
                                          </p:val>
                                        </p:tav>
                                        <p:tav tm="100000">
                                          <p:val>
                                            <p:strVal val="#ppt_h"/>
                                          </p:val>
                                        </p:tav>
                                      </p:tavLst>
                                    </p:anim>
                                    <p:animEffect transition="in" filter="fade">
                                      <p:cBhvr>
                                        <p:cTn id="65" dur="500"/>
                                        <p:tgtEl>
                                          <p:spTgt spid="5"/>
                                        </p:tgtEl>
                                      </p:cBhvr>
                                    </p:animEffect>
                                  </p:childTnLst>
                                </p:cTn>
                              </p:par>
                              <p:par>
                                <p:cTn id="66" presetID="53" presetClass="entr" presetSubtype="16" fill="hold" grpId="0" nodeType="withEffect">
                                  <p:stCondLst>
                                    <p:cond delay="0"/>
                                  </p:stCondLst>
                                  <p:childTnLst>
                                    <p:set>
                                      <p:cBhvr>
                                        <p:cTn id="67" dur="1" fill="hold">
                                          <p:stCondLst>
                                            <p:cond delay="0"/>
                                          </p:stCondLst>
                                        </p:cTn>
                                        <p:tgtEl>
                                          <p:spTgt spid="278"/>
                                        </p:tgtEl>
                                        <p:attrNameLst>
                                          <p:attrName>style.visibility</p:attrName>
                                        </p:attrNameLst>
                                      </p:cBhvr>
                                      <p:to>
                                        <p:strVal val="visible"/>
                                      </p:to>
                                    </p:set>
                                    <p:anim calcmode="lin" valueType="num">
                                      <p:cBhvr>
                                        <p:cTn id="68" dur="500" fill="hold"/>
                                        <p:tgtEl>
                                          <p:spTgt spid="278"/>
                                        </p:tgtEl>
                                        <p:attrNameLst>
                                          <p:attrName>ppt_w</p:attrName>
                                        </p:attrNameLst>
                                      </p:cBhvr>
                                      <p:tavLst>
                                        <p:tav tm="0">
                                          <p:val>
                                            <p:fltVal val="0"/>
                                          </p:val>
                                        </p:tav>
                                        <p:tav tm="100000">
                                          <p:val>
                                            <p:strVal val="#ppt_w"/>
                                          </p:val>
                                        </p:tav>
                                      </p:tavLst>
                                    </p:anim>
                                    <p:anim calcmode="lin" valueType="num">
                                      <p:cBhvr>
                                        <p:cTn id="69" dur="500" fill="hold"/>
                                        <p:tgtEl>
                                          <p:spTgt spid="278"/>
                                        </p:tgtEl>
                                        <p:attrNameLst>
                                          <p:attrName>ppt_h</p:attrName>
                                        </p:attrNameLst>
                                      </p:cBhvr>
                                      <p:tavLst>
                                        <p:tav tm="0">
                                          <p:val>
                                            <p:fltVal val="0"/>
                                          </p:val>
                                        </p:tav>
                                        <p:tav tm="100000">
                                          <p:val>
                                            <p:strVal val="#ppt_h"/>
                                          </p:val>
                                        </p:tav>
                                      </p:tavLst>
                                    </p:anim>
                                    <p:animEffect transition="in" filter="fade">
                                      <p:cBhvr>
                                        <p:cTn id="70" dur="500"/>
                                        <p:tgtEl>
                                          <p:spTgt spid="2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 grpId="0" animBg="1"/>
      <p:bldP spid="277" grpId="0" animBg="1"/>
      <p:bldP spid="278" grpId="0" animBg="1"/>
      <p:bldP spid="27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grpSp>
        <p:nvGrpSpPr>
          <p:cNvPr id="12" name="Группа 11">
            <a:extLst>
              <a:ext uri="{FF2B5EF4-FFF2-40B4-BE49-F238E27FC236}">
                <a16:creationId xmlns:a16="http://schemas.microsoft.com/office/drawing/2014/main" id="{D730B193-D014-0146-B71D-55F7FE53C067}"/>
              </a:ext>
            </a:extLst>
          </p:cNvPr>
          <p:cNvGrpSpPr/>
          <p:nvPr/>
        </p:nvGrpSpPr>
        <p:grpSpPr>
          <a:xfrm>
            <a:off x="9109075" y="1703387"/>
            <a:ext cx="2603499" cy="1627187"/>
            <a:chOff x="9109075" y="1703387"/>
            <a:chExt cx="2603499" cy="1627187"/>
          </a:xfrm>
        </p:grpSpPr>
        <p:sp>
          <p:nvSpPr>
            <p:cNvPr id="594" name="Google Shape;594;p25"/>
            <p:cNvSpPr txBox="1"/>
            <p:nvPr/>
          </p:nvSpPr>
          <p:spPr>
            <a:xfrm>
              <a:off x="9729787" y="2138362"/>
              <a:ext cx="1982787" cy="6921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300"/>
                <a:buFont typeface="Open Sans"/>
                <a:buNone/>
                <a:tabLst/>
                <a:defRPr/>
              </a:pPr>
              <a:r>
                <a:rPr kumimoji="0" lang="en-US" sz="1300" b="0" i="0" u="none" strike="noStrike" kern="0" cap="none" spc="0" normalizeH="0" baseline="0" noProof="0">
                  <a:ln>
                    <a:noFill/>
                  </a:ln>
                  <a:solidFill>
                    <a:srgbClr val="000000"/>
                  </a:solidFill>
                  <a:effectLst/>
                  <a:uLnTx/>
                  <a:uFillTx/>
                  <a:latin typeface="Open Sans"/>
                  <a:ea typeface="Open Sans"/>
                  <a:cs typeface="Open Sans"/>
                  <a:sym typeface="Open Sans"/>
                </a:rPr>
                <a:t>Lorem ipsum dolor sit amet, consectetur adipiscing elit, set</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6" name="Google Shape;596;p25"/>
            <p:cNvSpPr txBox="1"/>
            <p:nvPr/>
          </p:nvSpPr>
          <p:spPr>
            <a:xfrm>
              <a:off x="9820275" y="1905000"/>
              <a:ext cx="1074737" cy="441325"/>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69D1DA"/>
                </a:buClr>
                <a:buSzPts val="2000"/>
                <a:buFont typeface="Open Sans SemiBold"/>
                <a:buNone/>
                <a:tabLst/>
                <a:defRPr/>
              </a:pPr>
              <a:r>
                <a:rPr kumimoji="0" lang="en-US" sz="2000" b="1" i="0" u="none" strike="noStrike" kern="0" cap="none" spc="0" normalizeH="0" baseline="0" noProof="0">
                  <a:ln>
                    <a:noFill/>
                  </a:ln>
                  <a:solidFill>
                    <a:srgbClr val="69D1DA"/>
                  </a:solidFill>
                  <a:effectLst/>
                  <a:uLnTx/>
                  <a:uFillTx/>
                  <a:latin typeface="Open Sans SemiBold"/>
                  <a:ea typeface="Open Sans SemiBold"/>
                  <a:cs typeface="Open Sans SemiBold"/>
                  <a:sym typeface="Open Sans SemiBold"/>
                </a:rPr>
                <a:t>PROFIT</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1" name="Google Shape;601;p25"/>
            <p:cNvSpPr txBox="1"/>
            <p:nvPr/>
          </p:nvSpPr>
          <p:spPr>
            <a:xfrm>
              <a:off x="9109075" y="1703387"/>
              <a:ext cx="1290637" cy="1627187"/>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69D1DA"/>
                </a:buClr>
                <a:buSzPts val="8700"/>
                <a:buFont typeface="Montserrat"/>
                <a:buNone/>
                <a:tabLst/>
                <a:defRPr/>
              </a:pPr>
              <a:r>
                <a:rPr kumimoji="0" lang="en-US" sz="8700" b="0" i="0" u="none" strike="noStrike" kern="0" cap="none" spc="0" normalizeH="0" baseline="0" noProof="0" dirty="0">
                  <a:ln>
                    <a:noFill/>
                  </a:ln>
                  <a:solidFill>
                    <a:srgbClr val="69D1DA"/>
                  </a:solidFill>
                  <a:effectLst/>
                  <a:uLnTx/>
                  <a:uFillTx/>
                  <a:latin typeface="Montserrat"/>
                  <a:ea typeface="Montserrat"/>
                  <a:cs typeface="Montserrat"/>
                  <a:sym typeface="Montserrat"/>
                </a:rPr>
                <a:t>5</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grpSp>
      <p:grpSp>
        <p:nvGrpSpPr>
          <p:cNvPr id="2" name="Группа 1">
            <a:extLst>
              <a:ext uri="{FF2B5EF4-FFF2-40B4-BE49-F238E27FC236}">
                <a16:creationId xmlns:a16="http://schemas.microsoft.com/office/drawing/2014/main" id="{D18CD022-5594-BA4A-B1DB-3837C9EBE77C}"/>
              </a:ext>
            </a:extLst>
          </p:cNvPr>
          <p:cNvGrpSpPr/>
          <p:nvPr/>
        </p:nvGrpSpPr>
        <p:grpSpPr>
          <a:xfrm>
            <a:off x="4229100" y="1009650"/>
            <a:ext cx="2532062" cy="2317750"/>
            <a:chOff x="4229100" y="1009650"/>
            <a:chExt cx="2532062" cy="2317750"/>
          </a:xfrm>
        </p:grpSpPr>
        <p:sp>
          <p:nvSpPr>
            <p:cNvPr id="615" name="Google Shape;615;p25"/>
            <p:cNvSpPr/>
            <p:nvPr/>
          </p:nvSpPr>
          <p:spPr>
            <a:xfrm>
              <a:off x="4229100" y="1165225"/>
              <a:ext cx="1125537" cy="1347787"/>
            </a:xfrm>
            <a:custGeom>
              <a:avLst/>
              <a:gdLst/>
              <a:ahLst/>
              <a:cxnLst/>
              <a:rect l="l" t="t" r="r" b="b"/>
              <a:pathLst>
                <a:path w="245" h="293" extrusionOk="0">
                  <a:moveTo>
                    <a:pt x="150" y="293"/>
                  </a:moveTo>
                  <a:cubicBezTo>
                    <a:pt x="245" y="0"/>
                    <a:pt x="245" y="0"/>
                    <a:pt x="245" y="0"/>
                  </a:cubicBezTo>
                  <a:cubicBezTo>
                    <a:pt x="154" y="30"/>
                    <a:pt x="71" y="85"/>
                    <a:pt x="7" y="162"/>
                  </a:cubicBezTo>
                  <a:cubicBezTo>
                    <a:pt x="0" y="171"/>
                    <a:pt x="1" y="185"/>
                    <a:pt x="11" y="192"/>
                  </a:cubicBezTo>
                  <a:cubicBezTo>
                    <a:pt x="150" y="293"/>
                    <a:pt x="150" y="293"/>
                    <a:pt x="150" y="293"/>
                  </a:cubicBezTo>
                  <a:close/>
                </a:path>
              </a:pathLst>
            </a:custGeom>
            <a:solidFill>
              <a:srgbClr val="FAB320"/>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616" name="Google Shape;616;p25"/>
            <p:cNvSpPr/>
            <p:nvPr/>
          </p:nvSpPr>
          <p:spPr>
            <a:xfrm>
              <a:off x="4918075" y="1165225"/>
              <a:ext cx="1581150" cy="2162175"/>
            </a:xfrm>
            <a:custGeom>
              <a:avLst/>
              <a:gdLst/>
              <a:ahLst/>
              <a:cxnLst/>
              <a:rect l="l" t="t" r="r" b="b"/>
              <a:pathLst>
                <a:path w="344" h="470" extrusionOk="0">
                  <a:moveTo>
                    <a:pt x="0" y="293"/>
                  </a:moveTo>
                  <a:cubicBezTo>
                    <a:pt x="240" y="467"/>
                    <a:pt x="240" y="467"/>
                    <a:pt x="240" y="467"/>
                  </a:cubicBezTo>
                  <a:cubicBezTo>
                    <a:pt x="245" y="470"/>
                    <a:pt x="251" y="468"/>
                    <a:pt x="253" y="463"/>
                  </a:cubicBezTo>
                  <a:cubicBezTo>
                    <a:pt x="344" y="181"/>
                    <a:pt x="344" y="181"/>
                    <a:pt x="344" y="181"/>
                  </a:cubicBezTo>
                  <a:cubicBezTo>
                    <a:pt x="95" y="0"/>
                    <a:pt x="95" y="0"/>
                    <a:pt x="95" y="0"/>
                  </a:cubicBezTo>
                  <a:cubicBezTo>
                    <a:pt x="95" y="0"/>
                    <a:pt x="95" y="0"/>
                    <a:pt x="95" y="0"/>
                  </a:cubicBezTo>
                  <a:cubicBezTo>
                    <a:pt x="0" y="293"/>
                    <a:pt x="0" y="293"/>
                    <a:pt x="0" y="293"/>
                  </a:cubicBezTo>
                  <a:close/>
                </a:path>
              </a:pathLst>
            </a:custGeom>
            <a:solidFill>
              <a:srgbClr val="FFCC5E"/>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617" name="Google Shape;617;p25"/>
            <p:cNvSpPr/>
            <p:nvPr/>
          </p:nvSpPr>
          <p:spPr>
            <a:xfrm>
              <a:off x="5354637" y="1009650"/>
              <a:ext cx="1406525" cy="987425"/>
            </a:xfrm>
            <a:custGeom>
              <a:avLst/>
              <a:gdLst/>
              <a:ahLst/>
              <a:cxnLst/>
              <a:rect l="l" t="t" r="r" b="b"/>
              <a:pathLst>
                <a:path w="306" h="215" extrusionOk="0">
                  <a:moveTo>
                    <a:pt x="288" y="25"/>
                  </a:moveTo>
                  <a:cubicBezTo>
                    <a:pt x="191" y="0"/>
                    <a:pt x="92" y="5"/>
                    <a:pt x="0" y="34"/>
                  </a:cubicBezTo>
                  <a:cubicBezTo>
                    <a:pt x="249" y="215"/>
                    <a:pt x="249" y="215"/>
                    <a:pt x="249" y="215"/>
                  </a:cubicBezTo>
                  <a:cubicBezTo>
                    <a:pt x="303" y="51"/>
                    <a:pt x="303" y="51"/>
                    <a:pt x="303" y="51"/>
                  </a:cubicBezTo>
                  <a:cubicBezTo>
                    <a:pt x="306" y="40"/>
                    <a:pt x="300" y="28"/>
                    <a:pt x="288" y="25"/>
                  </a:cubicBezTo>
                  <a:close/>
                </a:path>
              </a:pathLst>
            </a:custGeom>
            <a:solidFill>
              <a:srgbClr val="FFDA8C"/>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621" name="Google Shape;621;p25"/>
            <p:cNvSpPr/>
            <p:nvPr/>
          </p:nvSpPr>
          <p:spPr>
            <a:xfrm>
              <a:off x="5414962" y="1905000"/>
              <a:ext cx="582612" cy="700087"/>
            </a:xfrm>
            <a:custGeom>
              <a:avLst/>
              <a:gdLst/>
              <a:ahLst/>
              <a:cxnLst/>
              <a:rect l="l" t="t" r="r" b="b"/>
              <a:pathLst>
                <a:path w="127" h="152" extrusionOk="0">
                  <a:moveTo>
                    <a:pt x="85" y="147"/>
                  </a:moveTo>
                  <a:cubicBezTo>
                    <a:pt x="85" y="150"/>
                    <a:pt x="83" y="152"/>
                    <a:pt x="80" y="152"/>
                  </a:cubicBezTo>
                  <a:cubicBezTo>
                    <a:pt x="48" y="152"/>
                    <a:pt x="48" y="152"/>
                    <a:pt x="48" y="152"/>
                  </a:cubicBezTo>
                  <a:cubicBezTo>
                    <a:pt x="45" y="152"/>
                    <a:pt x="43" y="150"/>
                    <a:pt x="43" y="147"/>
                  </a:cubicBezTo>
                  <a:cubicBezTo>
                    <a:pt x="43" y="147"/>
                    <a:pt x="43" y="147"/>
                    <a:pt x="43" y="147"/>
                  </a:cubicBezTo>
                  <a:cubicBezTo>
                    <a:pt x="43" y="144"/>
                    <a:pt x="45" y="142"/>
                    <a:pt x="48" y="142"/>
                  </a:cubicBezTo>
                  <a:cubicBezTo>
                    <a:pt x="80" y="142"/>
                    <a:pt x="80" y="142"/>
                    <a:pt x="80" y="142"/>
                  </a:cubicBezTo>
                  <a:cubicBezTo>
                    <a:pt x="83" y="142"/>
                    <a:pt x="85" y="144"/>
                    <a:pt x="85" y="147"/>
                  </a:cubicBezTo>
                  <a:close/>
                  <a:moveTo>
                    <a:pt x="85" y="133"/>
                  </a:moveTo>
                  <a:cubicBezTo>
                    <a:pt x="85" y="130"/>
                    <a:pt x="83" y="128"/>
                    <a:pt x="80" y="128"/>
                  </a:cubicBezTo>
                  <a:cubicBezTo>
                    <a:pt x="48" y="128"/>
                    <a:pt x="48" y="128"/>
                    <a:pt x="48" y="128"/>
                  </a:cubicBezTo>
                  <a:cubicBezTo>
                    <a:pt x="45" y="128"/>
                    <a:pt x="43" y="130"/>
                    <a:pt x="43" y="133"/>
                  </a:cubicBezTo>
                  <a:cubicBezTo>
                    <a:pt x="43" y="133"/>
                    <a:pt x="43" y="133"/>
                    <a:pt x="43" y="133"/>
                  </a:cubicBezTo>
                  <a:cubicBezTo>
                    <a:pt x="43" y="136"/>
                    <a:pt x="45" y="138"/>
                    <a:pt x="48" y="138"/>
                  </a:cubicBezTo>
                  <a:cubicBezTo>
                    <a:pt x="80" y="138"/>
                    <a:pt x="80" y="138"/>
                    <a:pt x="80" y="138"/>
                  </a:cubicBezTo>
                  <a:cubicBezTo>
                    <a:pt x="83" y="138"/>
                    <a:pt x="85" y="136"/>
                    <a:pt x="85" y="133"/>
                  </a:cubicBezTo>
                  <a:close/>
                  <a:moveTo>
                    <a:pt x="69" y="75"/>
                  </a:moveTo>
                  <a:cubicBezTo>
                    <a:pt x="62" y="75"/>
                    <a:pt x="62" y="75"/>
                    <a:pt x="62" y="75"/>
                  </a:cubicBezTo>
                  <a:cubicBezTo>
                    <a:pt x="59" y="75"/>
                    <a:pt x="59" y="75"/>
                    <a:pt x="59" y="75"/>
                  </a:cubicBezTo>
                  <a:cubicBezTo>
                    <a:pt x="59" y="125"/>
                    <a:pt x="59" y="125"/>
                    <a:pt x="59" y="125"/>
                  </a:cubicBezTo>
                  <a:cubicBezTo>
                    <a:pt x="60" y="125"/>
                    <a:pt x="62" y="125"/>
                    <a:pt x="64" y="125"/>
                  </a:cubicBezTo>
                  <a:cubicBezTo>
                    <a:pt x="64" y="125"/>
                    <a:pt x="64" y="125"/>
                    <a:pt x="64" y="125"/>
                  </a:cubicBezTo>
                  <a:cubicBezTo>
                    <a:pt x="64" y="125"/>
                    <a:pt x="64" y="125"/>
                    <a:pt x="64" y="125"/>
                  </a:cubicBezTo>
                  <a:cubicBezTo>
                    <a:pt x="64" y="125"/>
                    <a:pt x="64" y="125"/>
                    <a:pt x="64" y="125"/>
                  </a:cubicBezTo>
                  <a:cubicBezTo>
                    <a:pt x="64" y="125"/>
                    <a:pt x="64" y="125"/>
                    <a:pt x="64" y="125"/>
                  </a:cubicBezTo>
                  <a:cubicBezTo>
                    <a:pt x="66" y="125"/>
                    <a:pt x="67" y="125"/>
                    <a:pt x="69" y="125"/>
                  </a:cubicBezTo>
                  <a:lnTo>
                    <a:pt x="69" y="75"/>
                  </a:lnTo>
                  <a:close/>
                  <a:moveTo>
                    <a:pt x="46" y="55"/>
                  </a:moveTo>
                  <a:cubicBezTo>
                    <a:pt x="42" y="55"/>
                    <a:pt x="39" y="58"/>
                    <a:pt x="39" y="63"/>
                  </a:cubicBezTo>
                  <a:cubicBezTo>
                    <a:pt x="39" y="67"/>
                    <a:pt x="42" y="70"/>
                    <a:pt x="46" y="70"/>
                  </a:cubicBezTo>
                  <a:cubicBezTo>
                    <a:pt x="54" y="70"/>
                    <a:pt x="54" y="70"/>
                    <a:pt x="54" y="70"/>
                  </a:cubicBezTo>
                  <a:cubicBezTo>
                    <a:pt x="54" y="63"/>
                    <a:pt x="54" y="63"/>
                    <a:pt x="54" y="63"/>
                  </a:cubicBezTo>
                  <a:cubicBezTo>
                    <a:pt x="54" y="58"/>
                    <a:pt x="50" y="55"/>
                    <a:pt x="46" y="55"/>
                  </a:cubicBezTo>
                  <a:close/>
                  <a:moveTo>
                    <a:pt x="89" y="63"/>
                  </a:moveTo>
                  <a:cubicBezTo>
                    <a:pt x="89" y="58"/>
                    <a:pt x="86" y="55"/>
                    <a:pt x="81" y="55"/>
                  </a:cubicBezTo>
                  <a:cubicBezTo>
                    <a:pt x="77" y="55"/>
                    <a:pt x="74" y="58"/>
                    <a:pt x="74" y="63"/>
                  </a:cubicBezTo>
                  <a:cubicBezTo>
                    <a:pt x="74" y="70"/>
                    <a:pt x="74" y="70"/>
                    <a:pt x="74" y="70"/>
                  </a:cubicBezTo>
                  <a:cubicBezTo>
                    <a:pt x="81" y="70"/>
                    <a:pt x="81" y="70"/>
                    <a:pt x="81" y="70"/>
                  </a:cubicBezTo>
                  <a:cubicBezTo>
                    <a:pt x="86" y="70"/>
                    <a:pt x="89" y="67"/>
                    <a:pt x="89" y="63"/>
                  </a:cubicBezTo>
                  <a:close/>
                  <a:moveTo>
                    <a:pt x="106" y="49"/>
                  </a:moveTo>
                  <a:cubicBezTo>
                    <a:pt x="102" y="35"/>
                    <a:pt x="86" y="21"/>
                    <a:pt x="64" y="21"/>
                  </a:cubicBezTo>
                  <a:cubicBezTo>
                    <a:pt x="41" y="21"/>
                    <a:pt x="25" y="35"/>
                    <a:pt x="22" y="49"/>
                  </a:cubicBezTo>
                  <a:cubicBezTo>
                    <a:pt x="19" y="59"/>
                    <a:pt x="22" y="69"/>
                    <a:pt x="26" y="78"/>
                  </a:cubicBezTo>
                  <a:cubicBezTo>
                    <a:pt x="31" y="87"/>
                    <a:pt x="36" y="94"/>
                    <a:pt x="39" y="103"/>
                  </a:cubicBezTo>
                  <a:cubicBezTo>
                    <a:pt x="41" y="108"/>
                    <a:pt x="42" y="114"/>
                    <a:pt x="43" y="119"/>
                  </a:cubicBezTo>
                  <a:cubicBezTo>
                    <a:pt x="44" y="123"/>
                    <a:pt x="46" y="125"/>
                    <a:pt x="51" y="125"/>
                  </a:cubicBezTo>
                  <a:cubicBezTo>
                    <a:pt x="52" y="125"/>
                    <a:pt x="53" y="125"/>
                    <a:pt x="54" y="125"/>
                  </a:cubicBezTo>
                  <a:cubicBezTo>
                    <a:pt x="54" y="75"/>
                    <a:pt x="54" y="75"/>
                    <a:pt x="54" y="75"/>
                  </a:cubicBezTo>
                  <a:cubicBezTo>
                    <a:pt x="46" y="75"/>
                    <a:pt x="46" y="75"/>
                    <a:pt x="46" y="75"/>
                  </a:cubicBezTo>
                  <a:cubicBezTo>
                    <a:pt x="43" y="75"/>
                    <a:pt x="40" y="74"/>
                    <a:pt x="37" y="72"/>
                  </a:cubicBezTo>
                  <a:cubicBezTo>
                    <a:pt x="35" y="69"/>
                    <a:pt x="34" y="66"/>
                    <a:pt x="34" y="63"/>
                  </a:cubicBezTo>
                  <a:cubicBezTo>
                    <a:pt x="34" y="59"/>
                    <a:pt x="35" y="56"/>
                    <a:pt x="37" y="54"/>
                  </a:cubicBezTo>
                  <a:cubicBezTo>
                    <a:pt x="40" y="51"/>
                    <a:pt x="43" y="50"/>
                    <a:pt x="46" y="50"/>
                  </a:cubicBezTo>
                  <a:cubicBezTo>
                    <a:pt x="53" y="50"/>
                    <a:pt x="59" y="56"/>
                    <a:pt x="59" y="62"/>
                  </a:cubicBezTo>
                  <a:cubicBezTo>
                    <a:pt x="59" y="62"/>
                    <a:pt x="59" y="62"/>
                    <a:pt x="59" y="62"/>
                  </a:cubicBezTo>
                  <a:cubicBezTo>
                    <a:pt x="59" y="70"/>
                    <a:pt x="59" y="70"/>
                    <a:pt x="59" y="70"/>
                  </a:cubicBezTo>
                  <a:cubicBezTo>
                    <a:pt x="62" y="70"/>
                    <a:pt x="62" y="70"/>
                    <a:pt x="62" y="70"/>
                  </a:cubicBezTo>
                  <a:cubicBezTo>
                    <a:pt x="69" y="70"/>
                    <a:pt x="69" y="70"/>
                    <a:pt x="69" y="70"/>
                  </a:cubicBezTo>
                  <a:cubicBezTo>
                    <a:pt x="69" y="62"/>
                    <a:pt x="69" y="62"/>
                    <a:pt x="69" y="62"/>
                  </a:cubicBezTo>
                  <a:cubicBezTo>
                    <a:pt x="69" y="62"/>
                    <a:pt x="69" y="62"/>
                    <a:pt x="69" y="62"/>
                  </a:cubicBezTo>
                  <a:cubicBezTo>
                    <a:pt x="69" y="59"/>
                    <a:pt x="70" y="56"/>
                    <a:pt x="73" y="54"/>
                  </a:cubicBezTo>
                  <a:cubicBezTo>
                    <a:pt x="75" y="51"/>
                    <a:pt x="78" y="50"/>
                    <a:pt x="81" y="50"/>
                  </a:cubicBezTo>
                  <a:cubicBezTo>
                    <a:pt x="85" y="50"/>
                    <a:pt x="88" y="51"/>
                    <a:pt x="90" y="54"/>
                  </a:cubicBezTo>
                  <a:cubicBezTo>
                    <a:pt x="93" y="56"/>
                    <a:pt x="94" y="59"/>
                    <a:pt x="94" y="63"/>
                  </a:cubicBezTo>
                  <a:cubicBezTo>
                    <a:pt x="94" y="66"/>
                    <a:pt x="93" y="69"/>
                    <a:pt x="90" y="72"/>
                  </a:cubicBezTo>
                  <a:cubicBezTo>
                    <a:pt x="88" y="74"/>
                    <a:pt x="85" y="75"/>
                    <a:pt x="81" y="75"/>
                  </a:cubicBezTo>
                  <a:cubicBezTo>
                    <a:pt x="74" y="75"/>
                    <a:pt x="74" y="75"/>
                    <a:pt x="74" y="75"/>
                  </a:cubicBezTo>
                  <a:cubicBezTo>
                    <a:pt x="74" y="125"/>
                    <a:pt x="74" y="125"/>
                    <a:pt x="74" y="125"/>
                  </a:cubicBezTo>
                  <a:cubicBezTo>
                    <a:pt x="75" y="125"/>
                    <a:pt x="76" y="125"/>
                    <a:pt x="77" y="125"/>
                  </a:cubicBezTo>
                  <a:cubicBezTo>
                    <a:pt x="82" y="125"/>
                    <a:pt x="83" y="123"/>
                    <a:pt x="84" y="119"/>
                  </a:cubicBezTo>
                  <a:cubicBezTo>
                    <a:pt x="85" y="114"/>
                    <a:pt x="86" y="108"/>
                    <a:pt x="88" y="103"/>
                  </a:cubicBezTo>
                  <a:cubicBezTo>
                    <a:pt x="92" y="94"/>
                    <a:pt x="97" y="87"/>
                    <a:pt x="101" y="78"/>
                  </a:cubicBezTo>
                  <a:cubicBezTo>
                    <a:pt x="106" y="69"/>
                    <a:pt x="108" y="59"/>
                    <a:pt x="106" y="49"/>
                  </a:cubicBezTo>
                  <a:close/>
                  <a:moveTo>
                    <a:pt x="68" y="5"/>
                  </a:moveTo>
                  <a:cubicBezTo>
                    <a:pt x="68" y="2"/>
                    <a:pt x="66" y="0"/>
                    <a:pt x="64" y="0"/>
                  </a:cubicBezTo>
                  <a:cubicBezTo>
                    <a:pt x="64" y="0"/>
                    <a:pt x="64" y="0"/>
                    <a:pt x="64" y="0"/>
                  </a:cubicBezTo>
                  <a:cubicBezTo>
                    <a:pt x="61" y="0"/>
                    <a:pt x="59" y="2"/>
                    <a:pt x="59" y="5"/>
                  </a:cubicBezTo>
                  <a:cubicBezTo>
                    <a:pt x="59" y="14"/>
                    <a:pt x="59" y="14"/>
                    <a:pt x="59" y="14"/>
                  </a:cubicBezTo>
                  <a:cubicBezTo>
                    <a:pt x="59" y="16"/>
                    <a:pt x="61" y="18"/>
                    <a:pt x="64" y="18"/>
                  </a:cubicBezTo>
                  <a:cubicBezTo>
                    <a:pt x="64" y="18"/>
                    <a:pt x="64" y="18"/>
                    <a:pt x="64" y="18"/>
                  </a:cubicBezTo>
                  <a:cubicBezTo>
                    <a:pt x="66" y="18"/>
                    <a:pt x="68" y="16"/>
                    <a:pt x="68" y="14"/>
                  </a:cubicBezTo>
                  <a:lnTo>
                    <a:pt x="68" y="5"/>
                  </a:lnTo>
                  <a:close/>
                  <a:moveTo>
                    <a:pt x="94" y="13"/>
                  </a:moveTo>
                  <a:cubicBezTo>
                    <a:pt x="95" y="10"/>
                    <a:pt x="94" y="8"/>
                    <a:pt x="92" y="6"/>
                  </a:cubicBezTo>
                  <a:cubicBezTo>
                    <a:pt x="92" y="6"/>
                    <a:pt x="92" y="6"/>
                    <a:pt x="92" y="6"/>
                  </a:cubicBezTo>
                  <a:cubicBezTo>
                    <a:pt x="90" y="5"/>
                    <a:pt x="87" y="6"/>
                    <a:pt x="86" y="8"/>
                  </a:cubicBezTo>
                  <a:cubicBezTo>
                    <a:pt x="82" y="16"/>
                    <a:pt x="82" y="16"/>
                    <a:pt x="82" y="16"/>
                  </a:cubicBezTo>
                  <a:cubicBezTo>
                    <a:pt x="81" y="18"/>
                    <a:pt x="82" y="21"/>
                    <a:pt x="84" y="22"/>
                  </a:cubicBezTo>
                  <a:cubicBezTo>
                    <a:pt x="84" y="22"/>
                    <a:pt x="84" y="22"/>
                    <a:pt x="84" y="22"/>
                  </a:cubicBezTo>
                  <a:cubicBezTo>
                    <a:pt x="86" y="23"/>
                    <a:pt x="89" y="22"/>
                    <a:pt x="90" y="20"/>
                  </a:cubicBezTo>
                  <a:lnTo>
                    <a:pt x="94" y="13"/>
                  </a:lnTo>
                  <a:close/>
                  <a:moveTo>
                    <a:pt x="113" y="27"/>
                  </a:moveTo>
                  <a:cubicBezTo>
                    <a:pt x="115" y="26"/>
                    <a:pt x="115" y="23"/>
                    <a:pt x="113" y="21"/>
                  </a:cubicBezTo>
                  <a:cubicBezTo>
                    <a:pt x="113" y="21"/>
                    <a:pt x="113" y="21"/>
                    <a:pt x="113" y="21"/>
                  </a:cubicBezTo>
                  <a:cubicBezTo>
                    <a:pt x="112" y="19"/>
                    <a:pt x="109" y="19"/>
                    <a:pt x="107" y="21"/>
                  </a:cubicBezTo>
                  <a:cubicBezTo>
                    <a:pt x="100" y="26"/>
                    <a:pt x="100" y="26"/>
                    <a:pt x="100" y="26"/>
                  </a:cubicBezTo>
                  <a:cubicBezTo>
                    <a:pt x="99" y="28"/>
                    <a:pt x="98" y="31"/>
                    <a:pt x="100" y="33"/>
                  </a:cubicBezTo>
                  <a:cubicBezTo>
                    <a:pt x="100" y="33"/>
                    <a:pt x="100" y="33"/>
                    <a:pt x="100" y="33"/>
                  </a:cubicBezTo>
                  <a:cubicBezTo>
                    <a:pt x="102" y="35"/>
                    <a:pt x="105" y="35"/>
                    <a:pt x="107" y="33"/>
                  </a:cubicBezTo>
                  <a:lnTo>
                    <a:pt x="113" y="27"/>
                  </a:lnTo>
                  <a:close/>
                  <a:moveTo>
                    <a:pt x="123" y="50"/>
                  </a:moveTo>
                  <a:cubicBezTo>
                    <a:pt x="125" y="50"/>
                    <a:pt x="127" y="47"/>
                    <a:pt x="127" y="45"/>
                  </a:cubicBezTo>
                  <a:cubicBezTo>
                    <a:pt x="127" y="45"/>
                    <a:pt x="127" y="45"/>
                    <a:pt x="127" y="45"/>
                  </a:cubicBezTo>
                  <a:cubicBezTo>
                    <a:pt x="126" y="42"/>
                    <a:pt x="124" y="41"/>
                    <a:pt x="121" y="41"/>
                  </a:cubicBezTo>
                  <a:cubicBezTo>
                    <a:pt x="113" y="43"/>
                    <a:pt x="113" y="43"/>
                    <a:pt x="113" y="43"/>
                  </a:cubicBezTo>
                  <a:cubicBezTo>
                    <a:pt x="110" y="43"/>
                    <a:pt x="109" y="45"/>
                    <a:pt x="109" y="48"/>
                  </a:cubicBezTo>
                  <a:cubicBezTo>
                    <a:pt x="109" y="48"/>
                    <a:pt x="109" y="48"/>
                    <a:pt x="109" y="48"/>
                  </a:cubicBezTo>
                  <a:cubicBezTo>
                    <a:pt x="110" y="50"/>
                    <a:pt x="112" y="52"/>
                    <a:pt x="115" y="52"/>
                  </a:cubicBezTo>
                  <a:lnTo>
                    <a:pt x="123" y="50"/>
                  </a:lnTo>
                  <a:close/>
                  <a:moveTo>
                    <a:pt x="121" y="75"/>
                  </a:moveTo>
                  <a:cubicBezTo>
                    <a:pt x="123" y="75"/>
                    <a:pt x="126" y="74"/>
                    <a:pt x="126" y="71"/>
                  </a:cubicBezTo>
                  <a:cubicBezTo>
                    <a:pt x="126" y="71"/>
                    <a:pt x="126" y="71"/>
                    <a:pt x="126" y="71"/>
                  </a:cubicBezTo>
                  <a:cubicBezTo>
                    <a:pt x="127" y="69"/>
                    <a:pt x="125" y="66"/>
                    <a:pt x="123" y="66"/>
                  </a:cubicBezTo>
                  <a:cubicBezTo>
                    <a:pt x="114" y="64"/>
                    <a:pt x="114" y="64"/>
                    <a:pt x="114" y="64"/>
                  </a:cubicBezTo>
                  <a:cubicBezTo>
                    <a:pt x="112" y="64"/>
                    <a:pt x="109" y="65"/>
                    <a:pt x="109" y="68"/>
                  </a:cubicBezTo>
                  <a:cubicBezTo>
                    <a:pt x="109" y="68"/>
                    <a:pt x="109" y="68"/>
                    <a:pt x="109" y="68"/>
                  </a:cubicBezTo>
                  <a:cubicBezTo>
                    <a:pt x="108" y="70"/>
                    <a:pt x="110" y="73"/>
                    <a:pt x="113" y="73"/>
                  </a:cubicBezTo>
                  <a:lnTo>
                    <a:pt x="121" y="75"/>
                  </a:lnTo>
                  <a:close/>
                  <a:moveTo>
                    <a:pt x="37" y="20"/>
                  </a:moveTo>
                  <a:cubicBezTo>
                    <a:pt x="38" y="22"/>
                    <a:pt x="41" y="23"/>
                    <a:pt x="43" y="22"/>
                  </a:cubicBezTo>
                  <a:cubicBezTo>
                    <a:pt x="43" y="22"/>
                    <a:pt x="43" y="22"/>
                    <a:pt x="43" y="22"/>
                  </a:cubicBezTo>
                  <a:cubicBezTo>
                    <a:pt x="46" y="21"/>
                    <a:pt x="46" y="18"/>
                    <a:pt x="45" y="16"/>
                  </a:cubicBezTo>
                  <a:cubicBezTo>
                    <a:pt x="41" y="8"/>
                    <a:pt x="41" y="8"/>
                    <a:pt x="41" y="8"/>
                  </a:cubicBezTo>
                  <a:cubicBezTo>
                    <a:pt x="40" y="6"/>
                    <a:pt x="37" y="5"/>
                    <a:pt x="35" y="6"/>
                  </a:cubicBezTo>
                  <a:cubicBezTo>
                    <a:pt x="35" y="6"/>
                    <a:pt x="35" y="6"/>
                    <a:pt x="35" y="6"/>
                  </a:cubicBezTo>
                  <a:cubicBezTo>
                    <a:pt x="33" y="8"/>
                    <a:pt x="32" y="10"/>
                    <a:pt x="33" y="13"/>
                  </a:cubicBezTo>
                  <a:lnTo>
                    <a:pt x="37" y="20"/>
                  </a:lnTo>
                  <a:close/>
                  <a:moveTo>
                    <a:pt x="20" y="33"/>
                  </a:moveTo>
                  <a:cubicBezTo>
                    <a:pt x="22" y="35"/>
                    <a:pt x="25" y="35"/>
                    <a:pt x="27" y="33"/>
                  </a:cubicBezTo>
                  <a:cubicBezTo>
                    <a:pt x="27" y="33"/>
                    <a:pt x="27" y="33"/>
                    <a:pt x="27" y="33"/>
                  </a:cubicBezTo>
                  <a:cubicBezTo>
                    <a:pt x="29" y="31"/>
                    <a:pt x="28" y="28"/>
                    <a:pt x="27" y="26"/>
                  </a:cubicBezTo>
                  <a:cubicBezTo>
                    <a:pt x="20" y="21"/>
                    <a:pt x="20" y="21"/>
                    <a:pt x="20" y="21"/>
                  </a:cubicBezTo>
                  <a:cubicBezTo>
                    <a:pt x="18" y="19"/>
                    <a:pt x="15" y="19"/>
                    <a:pt x="14" y="21"/>
                  </a:cubicBezTo>
                  <a:cubicBezTo>
                    <a:pt x="14" y="21"/>
                    <a:pt x="14" y="21"/>
                    <a:pt x="14" y="21"/>
                  </a:cubicBezTo>
                  <a:cubicBezTo>
                    <a:pt x="12" y="23"/>
                    <a:pt x="12" y="26"/>
                    <a:pt x="14" y="27"/>
                  </a:cubicBezTo>
                  <a:lnTo>
                    <a:pt x="20" y="33"/>
                  </a:lnTo>
                  <a:close/>
                  <a:moveTo>
                    <a:pt x="12" y="52"/>
                  </a:moveTo>
                  <a:cubicBezTo>
                    <a:pt x="15" y="52"/>
                    <a:pt x="17" y="50"/>
                    <a:pt x="18" y="48"/>
                  </a:cubicBezTo>
                  <a:cubicBezTo>
                    <a:pt x="18" y="48"/>
                    <a:pt x="18" y="48"/>
                    <a:pt x="18" y="48"/>
                  </a:cubicBezTo>
                  <a:cubicBezTo>
                    <a:pt x="18" y="45"/>
                    <a:pt x="17" y="43"/>
                    <a:pt x="14" y="43"/>
                  </a:cubicBezTo>
                  <a:cubicBezTo>
                    <a:pt x="6" y="41"/>
                    <a:pt x="6" y="41"/>
                    <a:pt x="6" y="41"/>
                  </a:cubicBezTo>
                  <a:cubicBezTo>
                    <a:pt x="3" y="41"/>
                    <a:pt x="1" y="42"/>
                    <a:pt x="0" y="45"/>
                  </a:cubicBezTo>
                  <a:cubicBezTo>
                    <a:pt x="0" y="45"/>
                    <a:pt x="0" y="45"/>
                    <a:pt x="0" y="45"/>
                  </a:cubicBezTo>
                  <a:cubicBezTo>
                    <a:pt x="0" y="47"/>
                    <a:pt x="2" y="50"/>
                    <a:pt x="4" y="50"/>
                  </a:cubicBezTo>
                  <a:lnTo>
                    <a:pt x="12" y="52"/>
                  </a:lnTo>
                  <a:close/>
                  <a:moveTo>
                    <a:pt x="14" y="73"/>
                  </a:moveTo>
                  <a:cubicBezTo>
                    <a:pt x="17" y="73"/>
                    <a:pt x="19" y="70"/>
                    <a:pt x="18" y="68"/>
                  </a:cubicBezTo>
                  <a:cubicBezTo>
                    <a:pt x="18" y="68"/>
                    <a:pt x="18" y="68"/>
                    <a:pt x="18" y="68"/>
                  </a:cubicBezTo>
                  <a:cubicBezTo>
                    <a:pt x="18" y="65"/>
                    <a:pt x="15" y="64"/>
                    <a:pt x="13" y="64"/>
                  </a:cubicBezTo>
                  <a:cubicBezTo>
                    <a:pt x="4" y="66"/>
                    <a:pt x="4" y="66"/>
                    <a:pt x="4" y="66"/>
                  </a:cubicBezTo>
                  <a:cubicBezTo>
                    <a:pt x="2" y="66"/>
                    <a:pt x="0" y="69"/>
                    <a:pt x="1" y="71"/>
                  </a:cubicBezTo>
                  <a:cubicBezTo>
                    <a:pt x="1" y="71"/>
                    <a:pt x="1" y="71"/>
                    <a:pt x="1" y="71"/>
                  </a:cubicBezTo>
                  <a:cubicBezTo>
                    <a:pt x="1" y="74"/>
                    <a:pt x="4" y="75"/>
                    <a:pt x="6" y="75"/>
                  </a:cubicBezTo>
                  <a:lnTo>
                    <a:pt x="14" y="73"/>
                  </a:lnTo>
                  <a:close/>
                </a:path>
              </a:pathLst>
            </a:custGeom>
            <a:solidFill>
              <a:srgbClr val="FFFFFF"/>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grpSp>
        <p:nvGrpSpPr>
          <p:cNvPr id="4" name="Группа 3">
            <a:extLst>
              <a:ext uri="{FF2B5EF4-FFF2-40B4-BE49-F238E27FC236}">
                <a16:creationId xmlns:a16="http://schemas.microsoft.com/office/drawing/2014/main" id="{C5A8D81B-BC23-D149-B9A6-D47C11118F39}"/>
              </a:ext>
            </a:extLst>
          </p:cNvPr>
          <p:cNvGrpSpPr/>
          <p:nvPr/>
        </p:nvGrpSpPr>
        <p:grpSpPr>
          <a:xfrm>
            <a:off x="6181725" y="3492500"/>
            <a:ext cx="2292350" cy="2179637"/>
            <a:chOff x="6181725" y="3492500"/>
            <a:chExt cx="2292350" cy="2179637"/>
          </a:xfrm>
        </p:grpSpPr>
        <p:sp>
          <p:nvSpPr>
            <p:cNvPr id="605" name="Google Shape;605;p25"/>
            <p:cNvSpPr/>
            <p:nvPr/>
          </p:nvSpPr>
          <p:spPr>
            <a:xfrm>
              <a:off x="7588250" y="3492500"/>
              <a:ext cx="885825" cy="1347787"/>
            </a:xfrm>
            <a:custGeom>
              <a:avLst/>
              <a:gdLst/>
              <a:ahLst/>
              <a:cxnLst/>
              <a:rect l="l" t="t" r="r" b="b"/>
              <a:pathLst>
                <a:path w="193" h="293" extrusionOk="0">
                  <a:moveTo>
                    <a:pt x="95" y="293"/>
                  </a:moveTo>
                  <a:cubicBezTo>
                    <a:pt x="151" y="215"/>
                    <a:pt x="186" y="122"/>
                    <a:pt x="193" y="22"/>
                  </a:cubicBezTo>
                  <a:cubicBezTo>
                    <a:pt x="193" y="11"/>
                    <a:pt x="184" y="0"/>
                    <a:pt x="172" y="0"/>
                  </a:cubicBezTo>
                  <a:cubicBezTo>
                    <a:pt x="0" y="0"/>
                    <a:pt x="0" y="0"/>
                    <a:pt x="0" y="0"/>
                  </a:cubicBezTo>
                  <a:cubicBezTo>
                    <a:pt x="0" y="1"/>
                    <a:pt x="0" y="1"/>
                    <a:pt x="0" y="1"/>
                  </a:cubicBezTo>
                  <a:lnTo>
                    <a:pt x="95" y="293"/>
                  </a:lnTo>
                  <a:close/>
                </a:path>
              </a:pathLst>
            </a:custGeom>
            <a:solidFill>
              <a:srgbClr val="1F6C9C"/>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606" name="Google Shape;606;p25"/>
            <p:cNvSpPr/>
            <p:nvPr/>
          </p:nvSpPr>
          <p:spPr>
            <a:xfrm>
              <a:off x="6181725" y="3492500"/>
              <a:ext cx="1843087" cy="1347787"/>
            </a:xfrm>
            <a:custGeom>
              <a:avLst/>
              <a:gdLst/>
              <a:ahLst/>
              <a:cxnLst/>
              <a:rect l="l" t="t" r="r" b="b"/>
              <a:pathLst>
                <a:path w="401" h="293" extrusionOk="0">
                  <a:moveTo>
                    <a:pt x="306" y="1"/>
                  </a:moveTo>
                  <a:cubicBezTo>
                    <a:pt x="306" y="0"/>
                    <a:pt x="306" y="0"/>
                    <a:pt x="306" y="0"/>
                  </a:cubicBezTo>
                  <a:cubicBezTo>
                    <a:pt x="10" y="0"/>
                    <a:pt x="10" y="0"/>
                    <a:pt x="10" y="0"/>
                  </a:cubicBezTo>
                  <a:cubicBezTo>
                    <a:pt x="4" y="0"/>
                    <a:pt x="0" y="6"/>
                    <a:pt x="2" y="12"/>
                  </a:cubicBezTo>
                  <a:cubicBezTo>
                    <a:pt x="93" y="293"/>
                    <a:pt x="93" y="293"/>
                    <a:pt x="93" y="293"/>
                  </a:cubicBezTo>
                  <a:cubicBezTo>
                    <a:pt x="93" y="293"/>
                    <a:pt x="93" y="293"/>
                    <a:pt x="93" y="293"/>
                  </a:cubicBezTo>
                  <a:cubicBezTo>
                    <a:pt x="401" y="293"/>
                    <a:pt x="401" y="293"/>
                    <a:pt x="401" y="293"/>
                  </a:cubicBezTo>
                  <a:cubicBezTo>
                    <a:pt x="401" y="293"/>
                    <a:pt x="401" y="293"/>
                    <a:pt x="401" y="293"/>
                  </a:cubicBezTo>
                  <a:lnTo>
                    <a:pt x="306" y="1"/>
                  </a:lnTo>
                  <a:close/>
                </a:path>
              </a:pathLst>
            </a:custGeom>
            <a:solidFill>
              <a:srgbClr val="095380"/>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607" name="Google Shape;607;p25"/>
            <p:cNvSpPr/>
            <p:nvPr/>
          </p:nvSpPr>
          <p:spPr>
            <a:xfrm>
              <a:off x="6608762" y="4840287"/>
              <a:ext cx="1416050" cy="831850"/>
            </a:xfrm>
            <a:custGeom>
              <a:avLst/>
              <a:gdLst/>
              <a:ahLst/>
              <a:cxnLst/>
              <a:rect l="l" t="t" r="r" b="b"/>
              <a:pathLst>
                <a:path w="308" h="181" extrusionOk="0">
                  <a:moveTo>
                    <a:pt x="0" y="0"/>
                  </a:moveTo>
                  <a:cubicBezTo>
                    <a:pt x="53" y="164"/>
                    <a:pt x="53" y="164"/>
                    <a:pt x="53" y="164"/>
                  </a:cubicBezTo>
                  <a:cubicBezTo>
                    <a:pt x="57" y="176"/>
                    <a:pt x="69" y="181"/>
                    <a:pt x="80" y="177"/>
                  </a:cubicBezTo>
                  <a:cubicBezTo>
                    <a:pt x="173" y="140"/>
                    <a:pt x="251" y="78"/>
                    <a:pt x="308" y="0"/>
                  </a:cubicBezTo>
                  <a:cubicBezTo>
                    <a:pt x="0" y="0"/>
                    <a:pt x="0" y="0"/>
                    <a:pt x="0" y="0"/>
                  </a:cubicBezTo>
                  <a:close/>
                </a:path>
              </a:pathLst>
            </a:custGeom>
            <a:solidFill>
              <a:srgbClr val="0E4669"/>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622" name="Google Shape;622;p25"/>
            <p:cNvSpPr/>
            <p:nvPr/>
          </p:nvSpPr>
          <p:spPr>
            <a:xfrm>
              <a:off x="6696075" y="3910012"/>
              <a:ext cx="785812" cy="525462"/>
            </a:xfrm>
            <a:custGeom>
              <a:avLst/>
              <a:gdLst/>
              <a:ahLst/>
              <a:cxnLst/>
              <a:rect l="l" t="t" r="r" b="b"/>
              <a:pathLst>
                <a:path w="171" h="114" extrusionOk="0">
                  <a:moveTo>
                    <a:pt x="136" y="11"/>
                  </a:moveTo>
                  <a:cubicBezTo>
                    <a:pt x="152" y="51"/>
                    <a:pt x="152" y="51"/>
                    <a:pt x="152" y="51"/>
                  </a:cubicBezTo>
                  <a:cubicBezTo>
                    <a:pt x="132" y="59"/>
                    <a:pt x="132" y="59"/>
                    <a:pt x="132" y="59"/>
                  </a:cubicBezTo>
                  <a:cubicBezTo>
                    <a:pt x="122" y="50"/>
                    <a:pt x="90" y="23"/>
                    <a:pt x="87" y="23"/>
                  </a:cubicBezTo>
                  <a:cubicBezTo>
                    <a:pt x="85" y="23"/>
                    <a:pt x="75" y="26"/>
                    <a:pt x="74" y="26"/>
                  </a:cubicBezTo>
                  <a:cubicBezTo>
                    <a:pt x="73" y="27"/>
                    <a:pt x="67" y="28"/>
                    <a:pt x="62" y="28"/>
                  </a:cubicBezTo>
                  <a:cubicBezTo>
                    <a:pt x="60" y="28"/>
                    <a:pt x="58" y="28"/>
                    <a:pt x="57" y="27"/>
                  </a:cubicBezTo>
                  <a:cubicBezTo>
                    <a:pt x="55" y="26"/>
                    <a:pt x="55" y="25"/>
                    <a:pt x="55" y="24"/>
                  </a:cubicBezTo>
                  <a:cubicBezTo>
                    <a:pt x="55" y="22"/>
                    <a:pt x="57" y="20"/>
                    <a:pt x="58" y="19"/>
                  </a:cubicBezTo>
                  <a:cubicBezTo>
                    <a:pt x="67" y="15"/>
                    <a:pt x="89" y="6"/>
                    <a:pt x="92" y="6"/>
                  </a:cubicBezTo>
                  <a:cubicBezTo>
                    <a:pt x="92" y="6"/>
                    <a:pt x="92" y="6"/>
                    <a:pt x="92" y="6"/>
                  </a:cubicBezTo>
                  <a:cubicBezTo>
                    <a:pt x="97" y="6"/>
                    <a:pt x="132" y="11"/>
                    <a:pt x="136" y="11"/>
                  </a:cubicBezTo>
                  <a:close/>
                  <a:moveTo>
                    <a:pt x="150" y="0"/>
                  </a:moveTo>
                  <a:cubicBezTo>
                    <a:pt x="149" y="0"/>
                    <a:pt x="149" y="1"/>
                    <a:pt x="148" y="1"/>
                  </a:cubicBezTo>
                  <a:cubicBezTo>
                    <a:pt x="142" y="3"/>
                    <a:pt x="142" y="3"/>
                    <a:pt x="142" y="3"/>
                  </a:cubicBezTo>
                  <a:cubicBezTo>
                    <a:pt x="141" y="4"/>
                    <a:pt x="140" y="5"/>
                    <a:pt x="139" y="6"/>
                  </a:cubicBezTo>
                  <a:cubicBezTo>
                    <a:pt x="139" y="7"/>
                    <a:pt x="139" y="8"/>
                    <a:pt x="139" y="9"/>
                  </a:cubicBezTo>
                  <a:cubicBezTo>
                    <a:pt x="156" y="50"/>
                    <a:pt x="156" y="50"/>
                    <a:pt x="156" y="50"/>
                  </a:cubicBezTo>
                  <a:cubicBezTo>
                    <a:pt x="157" y="53"/>
                    <a:pt x="159" y="54"/>
                    <a:pt x="161" y="53"/>
                  </a:cubicBezTo>
                  <a:cubicBezTo>
                    <a:pt x="168" y="50"/>
                    <a:pt x="168" y="50"/>
                    <a:pt x="168" y="50"/>
                  </a:cubicBezTo>
                  <a:cubicBezTo>
                    <a:pt x="169" y="50"/>
                    <a:pt x="170" y="49"/>
                    <a:pt x="170" y="48"/>
                  </a:cubicBezTo>
                  <a:cubicBezTo>
                    <a:pt x="171" y="47"/>
                    <a:pt x="171" y="46"/>
                    <a:pt x="170" y="45"/>
                  </a:cubicBezTo>
                  <a:cubicBezTo>
                    <a:pt x="154" y="3"/>
                    <a:pt x="154" y="3"/>
                    <a:pt x="154" y="3"/>
                  </a:cubicBezTo>
                  <a:cubicBezTo>
                    <a:pt x="153" y="2"/>
                    <a:pt x="152" y="0"/>
                    <a:pt x="150" y="0"/>
                  </a:cubicBezTo>
                  <a:close/>
                  <a:moveTo>
                    <a:pt x="0" y="57"/>
                  </a:moveTo>
                  <a:cubicBezTo>
                    <a:pt x="0" y="58"/>
                    <a:pt x="1" y="60"/>
                    <a:pt x="1" y="60"/>
                  </a:cubicBezTo>
                  <a:cubicBezTo>
                    <a:pt x="2" y="61"/>
                    <a:pt x="3" y="62"/>
                    <a:pt x="4" y="62"/>
                  </a:cubicBezTo>
                  <a:cubicBezTo>
                    <a:pt x="11" y="63"/>
                    <a:pt x="11" y="63"/>
                    <a:pt x="11" y="63"/>
                  </a:cubicBezTo>
                  <a:cubicBezTo>
                    <a:pt x="14" y="63"/>
                    <a:pt x="16" y="61"/>
                    <a:pt x="16" y="58"/>
                  </a:cubicBezTo>
                  <a:cubicBezTo>
                    <a:pt x="20" y="12"/>
                    <a:pt x="20" y="12"/>
                    <a:pt x="20" y="12"/>
                  </a:cubicBezTo>
                  <a:cubicBezTo>
                    <a:pt x="20" y="11"/>
                    <a:pt x="19" y="10"/>
                    <a:pt x="19" y="9"/>
                  </a:cubicBezTo>
                  <a:cubicBezTo>
                    <a:pt x="18" y="8"/>
                    <a:pt x="17" y="7"/>
                    <a:pt x="16" y="7"/>
                  </a:cubicBezTo>
                  <a:cubicBezTo>
                    <a:pt x="9" y="7"/>
                    <a:pt x="9" y="7"/>
                    <a:pt x="9" y="7"/>
                  </a:cubicBezTo>
                  <a:cubicBezTo>
                    <a:pt x="9" y="7"/>
                    <a:pt x="8" y="7"/>
                    <a:pt x="8" y="7"/>
                  </a:cubicBezTo>
                  <a:cubicBezTo>
                    <a:pt x="6" y="7"/>
                    <a:pt x="4" y="8"/>
                    <a:pt x="4" y="11"/>
                  </a:cubicBezTo>
                  <a:lnTo>
                    <a:pt x="0" y="57"/>
                  </a:lnTo>
                  <a:close/>
                  <a:moveTo>
                    <a:pt x="70" y="99"/>
                  </a:moveTo>
                  <a:cubicBezTo>
                    <a:pt x="70" y="97"/>
                    <a:pt x="69" y="96"/>
                    <a:pt x="68" y="95"/>
                  </a:cubicBezTo>
                  <a:cubicBezTo>
                    <a:pt x="65" y="92"/>
                    <a:pt x="62" y="93"/>
                    <a:pt x="59" y="96"/>
                  </a:cubicBezTo>
                  <a:cubicBezTo>
                    <a:pt x="56" y="100"/>
                    <a:pt x="56" y="100"/>
                    <a:pt x="56" y="100"/>
                  </a:cubicBezTo>
                  <a:cubicBezTo>
                    <a:pt x="55" y="100"/>
                    <a:pt x="55" y="100"/>
                    <a:pt x="55" y="100"/>
                  </a:cubicBezTo>
                  <a:cubicBezTo>
                    <a:pt x="53" y="104"/>
                    <a:pt x="53" y="104"/>
                    <a:pt x="53" y="104"/>
                  </a:cubicBezTo>
                  <a:cubicBezTo>
                    <a:pt x="49" y="108"/>
                    <a:pt x="53" y="112"/>
                    <a:pt x="54" y="113"/>
                  </a:cubicBezTo>
                  <a:cubicBezTo>
                    <a:pt x="55" y="114"/>
                    <a:pt x="56" y="114"/>
                    <a:pt x="58" y="114"/>
                  </a:cubicBezTo>
                  <a:cubicBezTo>
                    <a:pt x="59" y="114"/>
                    <a:pt x="61" y="113"/>
                    <a:pt x="62" y="112"/>
                  </a:cubicBezTo>
                  <a:cubicBezTo>
                    <a:pt x="67" y="106"/>
                    <a:pt x="67" y="106"/>
                    <a:pt x="67" y="106"/>
                  </a:cubicBezTo>
                  <a:cubicBezTo>
                    <a:pt x="67" y="106"/>
                    <a:pt x="67" y="106"/>
                    <a:pt x="67" y="106"/>
                  </a:cubicBezTo>
                  <a:cubicBezTo>
                    <a:pt x="69" y="104"/>
                    <a:pt x="69" y="104"/>
                    <a:pt x="69" y="104"/>
                  </a:cubicBezTo>
                  <a:cubicBezTo>
                    <a:pt x="70" y="102"/>
                    <a:pt x="71" y="100"/>
                    <a:pt x="70" y="99"/>
                  </a:cubicBezTo>
                  <a:close/>
                  <a:moveTo>
                    <a:pt x="37" y="96"/>
                  </a:moveTo>
                  <a:cubicBezTo>
                    <a:pt x="35" y="99"/>
                    <a:pt x="35" y="101"/>
                    <a:pt x="39" y="104"/>
                  </a:cubicBezTo>
                  <a:cubicBezTo>
                    <a:pt x="42" y="107"/>
                    <a:pt x="45" y="106"/>
                    <a:pt x="48" y="103"/>
                  </a:cubicBezTo>
                  <a:cubicBezTo>
                    <a:pt x="56" y="94"/>
                    <a:pt x="56" y="94"/>
                    <a:pt x="56" y="94"/>
                  </a:cubicBezTo>
                  <a:cubicBezTo>
                    <a:pt x="60" y="89"/>
                    <a:pt x="56" y="85"/>
                    <a:pt x="55" y="84"/>
                  </a:cubicBezTo>
                  <a:cubicBezTo>
                    <a:pt x="52" y="82"/>
                    <a:pt x="49" y="82"/>
                    <a:pt x="46" y="86"/>
                  </a:cubicBezTo>
                  <a:cubicBezTo>
                    <a:pt x="42" y="91"/>
                    <a:pt x="42" y="91"/>
                    <a:pt x="42" y="91"/>
                  </a:cubicBezTo>
                  <a:cubicBezTo>
                    <a:pt x="42" y="91"/>
                    <a:pt x="42" y="91"/>
                    <a:pt x="42" y="91"/>
                  </a:cubicBezTo>
                  <a:cubicBezTo>
                    <a:pt x="41" y="91"/>
                    <a:pt x="41" y="91"/>
                    <a:pt x="41" y="91"/>
                  </a:cubicBezTo>
                  <a:lnTo>
                    <a:pt x="37" y="96"/>
                  </a:lnTo>
                  <a:close/>
                  <a:moveTo>
                    <a:pt x="25" y="84"/>
                  </a:moveTo>
                  <a:cubicBezTo>
                    <a:pt x="24" y="86"/>
                    <a:pt x="24" y="88"/>
                    <a:pt x="24" y="89"/>
                  </a:cubicBezTo>
                  <a:cubicBezTo>
                    <a:pt x="24" y="91"/>
                    <a:pt x="25" y="92"/>
                    <a:pt x="27" y="93"/>
                  </a:cubicBezTo>
                  <a:cubicBezTo>
                    <a:pt x="30" y="96"/>
                    <a:pt x="33" y="96"/>
                    <a:pt x="35" y="92"/>
                  </a:cubicBezTo>
                  <a:cubicBezTo>
                    <a:pt x="44" y="82"/>
                    <a:pt x="44" y="82"/>
                    <a:pt x="44" y="82"/>
                  </a:cubicBezTo>
                  <a:cubicBezTo>
                    <a:pt x="45" y="80"/>
                    <a:pt x="46" y="78"/>
                    <a:pt x="46" y="77"/>
                  </a:cubicBezTo>
                  <a:cubicBezTo>
                    <a:pt x="45" y="75"/>
                    <a:pt x="45" y="74"/>
                    <a:pt x="43" y="73"/>
                  </a:cubicBezTo>
                  <a:cubicBezTo>
                    <a:pt x="40" y="70"/>
                    <a:pt x="37" y="71"/>
                    <a:pt x="34" y="74"/>
                  </a:cubicBezTo>
                  <a:cubicBezTo>
                    <a:pt x="30" y="79"/>
                    <a:pt x="30" y="79"/>
                    <a:pt x="30" y="79"/>
                  </a:cubicBezTo>
                  <a:cubicBezTo>
                    <a:pt x="30" y="79"/>
                    <a:pt x="30" y="79"/>
                    <a:pt x="30" y="79"/>
                  </a:cubicBezTo>
                  <a:cubicBezTo>
                    <a:pt x="30" y="80"/>
                    <a:pt x="30" y="80"/>
                    <a:pt x="30" y="80"/>
                  </a:cubicBezTo>
                  <a:lnTo>
                    <a:pt x="25" y="84"/>
                  </a:lnTo>
                  <a:close/>
                  <a:moveTo>
                    <a:pt x="24" y="80"/>
                  </a:moveTo>
                  <a:cubicBezTo>
                    <a:pt x="32" y="70"/>
                    <a:pt x="32" y="70"/>
                    <a:pt x="32" y="70"/>
                  </a:cubicBezTo>
                  <a:cubicBezTo>
                    <a:pt x="36" y="65"/>
                    <a:pt x="33" y="62"/>
                    <a:pt x="31" y="61"/>
                  </a:cubicBezTo>
                  <a:cubicBezTo>
                    <a:pt x="28" y="58"/>
                    <a:pt x="25" y="59"/>
                    <a:pt x="23" y="62"/>
                  </a:cubicBezTo>
                  <a:cubicBezTo>
                    <a:pt x="20" y="66"/>
                    <a:pt x="20" y="66"/>
                    <a:pt x="20" y="66"/>
                  </a:cubicBezTo>
                  <a:cubicBezTo>
                    <a:pt x="20" y="66"/>
                    <a:pt x="20" y="66"/>
                    <a:pt x="20" y="66"/>
                  </a:cubicBezTo>
                  <a:cubicBezTo>
                    <a:pt x="19" y="66"/>
                    <a:pt x="19" y="66"/>
                    <a:pt x="19" y="66"/>
                  </a:cubicBezTo>
                  <a:cubicBezTo>
                    <a:pt x="15" y="71"/>
                    <a:pt x="15" y="71"/>
                    <a:pt x="15" y="71"/>
                  </a:cubicBezTo>
                  <a:cubicBezTo>
                    <a:pt x="14" y="73"/>
                    <a:pt x="13" y="74"/>
                    <a:pt x="13" y="76"/>
                  </a:cubicBezTo>
                  <a:cubicBezTo>
                    <a:pt x="13" y="78"/>
                    <a:pt x="15" y="79"/>
                    <a:pt x="15" y="79"/>
                  </a:cubicBezTo>
                  <a:cubicBezTo>
                    <a:pt x="17" y="81"/>
                    <a:pt x="18" y="82"/>
                    <a:pt x="20" y="82"/>
                  </a:cubicBezTo>
                  <a:cubicBezTo>
                    <a:pt x="21" y="82"/>
                    <a:pt x="22" y="81"/>
                    <a:pt x="24" y="80"/>
                  </a:cubicBezTo>
                  <a:close/>
                  <a:moveTo>
                    <a:pt x="129" y="71"/>
                  </a:moveTo>
                  <a:cubicBezTo>
                    <a:pt x="131" y="69"/>
                    <a:pt x="133" y="66"/>
                    <a:pt x="129" y="62"/>
                  </a:cubicBezTo>
                  <a:cubicBezTo>
                    <a:pt x="125" y="59"/>
                    <a:pt x="125" y="59"/>
                    <a:pt x="125" y="59"/>
                  </a:cubicBezTo>
                  <a:cubicBezTo>
                    <a:pt x="109" y="45"/>
                    <a:pt x="91" y="29"/>
                    <a:pt x="86" y="27"/>
                  </a:cubicBezTo>
                  <a:cubicBezTo>
                    <a:pt x="84" y="27"/>
                    <a:pt x="79" y="29"/>
                    <a:pt x="75" y="30"/>
                  </a:cubicBezTo>
                  <a:cubicBezTo>
                    <a:pt x="75" y="30"/>
                    <a:pt x="75" y="30"/>
                    <a:pt x="75" y="30"/>
                  </a:cubicBezTo>
                  <a:cubicBezTo>
                    <a:pt x="74" y="31"/>
                    <a:pt x="68" y="32"/>
                    <a:pt x="62" y="32"/>
                  </a:cubicBezTo>
                  <a:cubicBezTo>
                    <a:pt x="59" y="32"/>
                    <a:pt x="56" y="32"/>
                    <a:pt x="54" y="31"/>
                  </a:cubicBezTo>
                  <a:cubicBezTo>
                    <a:pt x="51" y="28"/>
                    <a:pt x="51" y="26"/>
                    <a:pt x="51" y="24"/>
                  </a:cubicBezTo>
                  <a:cubicBezTo>
                    <a:pt x="51" y="20"/>
                    <a:pt x="54" y="17"/>
                    <a:pt x="56" y="16"/>
                  </a:cubicBezTo>
                  <a:cubicBezTo>
                    <a:pt x="24" y="12"/>
                    <a:pt x="24" y="12"/>
                    <a:pt x="24" y="12"/>
                  </a:cubicBezTo>
                  <a:cubicBezTo>
                    <a:pt x="20" y="59"/>
                    <a:pt x="20" y="59"/>
                    <a:pt x="20" y="59"/>
                  </a:cubicBezTo>
                  <a:cubicBezTo>
                    <a:pt x="23" y="56"/>
                    <a:pt x="26" y="55"/>
                    <a:pt x="27" y="55"/>
                  </a:cubicBezTo>
                  <a:cubicBezTo>
                    <a:pt x="30" y="55"/>
                    <a:pt x="32" y="56"/>
                    <a:pt x="34" y="58"/>
                  </a:cubicBezTo>
                  <a:cubicBezTo>
                    <a:pt x="37" y="60"/>
                    <a:pt x="38" y="64"/>
                    <a:pt x="38" y="67"/>
                  </a:cubicBezTo>
                  <a:cubicBezTo>
                    <a:pt x="41" y="67"/>
                    <a:pt x="43" y="68"/>
                    <a:pt x="46" y="70"/>
                  </a:cubicBezTo>
                  <a:cubicBezTo>
                    <a:pt x="49" y="72"/>
                    <a:pt x="50" y="75"/>
                    <a:pt x="50" y="79"/>
                  </a:cubicBezTo>
                  <a:cubicBezTo>
                    <a:pt x="52" y="78"/>
                    <a:pt x="55" y="79"/>
                    <a:pt x="57" y="81"/>
                  </a:cubicBezTo>
                  <a:cubicBezTo>
                    <a:pt x="60" y="83"/>
                    <a:pt x="61" y="86"/>
                    <a:pt x="61" y="89"/>
                  </a:cubicBezTo>
                  <a:cubicBezTo>
                    <a:pt x="64" y="89"/>
                    <a:pt x="68" y="89"/>
                    <a:pt x="70" y="92"/>
                  </a:cubicBezTo>
                  <a:cubicBezTo>
                    <a:pt x="74" y="95"/>
                    <a:pt x="75" y="99"/>
                    <a:pt x="74" y="103"/>
                  </a:cubicBezTo>
                  <a:cubicBezTo>
                    <a:pt x="77" y="105"/>
                    <a:pt x="77" y="105"/>
                    <a:pt x="77" y="105"/>
                  </a:cubicBezTo>
                  <a:cubicBezTo>
                    <a:pt x="77" y="105"/>
                    <a:pt x="77" y="105"/>
                    <a:pt x="77" y="106"/>
                  </a:cubicBezTo>
                  <a:cubicBezTo>
                    <a:pt x="77" y="106"/>
                    <a:pt x="77" y="106"/>
                    <a:pt x="77" y="106"/>
                  </a:cubicBezTo>
                  <a:cubicBezTo>
                    <a:pt x="79" y="106"/>
                    <a:pt x="80" y="107"/>
                    <a:pt x="81" y="107"/>
                  </a:cubicBezTo>
                  <a:cubicBezTo>
                    <a:pt x="83" y="107"/>
                    <a:pt x="84" y="106"/>
                    <a:pt x="85" y="104"/>
                  </a:cubicBezTo>
                  <a:cubicBezTo>
                    <a:pt x="87" y="102"/>
                    <a:pt x="88" y="100"/>
                    <a:pt x="86" y="98"/>
                  </a:cubicBezTo>
                  <a:cubicBezTo>
                    <a:pt x="86" y="97"/>
                    <a:pt x="86" y="97"/>
                    <a:pt x="86" y="97"/>
                  </a:cubicBezTo>
                  <a:cubicBezTo>
                    <a:pt x="71" y="85"/>
                    <a:pt x="71" y="85"/>
                    <a:pt x="71" y="85"/>
                  </a:cubicBezTo>
                  <a:cubicBezTo>
                    <a:pt x="71" y="85"/>
                    <a:pt x="71" y="84"/>
                    <a:pt x="70" y="84"/>
                  </a:cubicBezTo>
                  <a:cubicBezTo>
                    <a:pt x="70" y="83"/>
                    <a:pt x="71" y="82"/>
                    <a:pt x="71" y="82"/>
                  </a:cubicBezTo>
                  <a:cubicBezTo>
                    <a:pt x="72" y="81"/>
                    <a:pt x="73" y="81"/>
                    <a:pt x="74" y="82"/>
                  </a:cubicBezTo>
                  <a:cubicBezTo>
                    <a:pt x="93" y="98"/>
                    <a:pt x="93" y="98"/>
                    <a:pt x="93" y="98"/>
                  </a:cubicBezTo>
                  <a:cubicBezTo>
                    <a:pt x="94" y="98"/>
                    <a:pt x="95" y="99"/>
                    <a:pt x="96" y="99"/>
                  </a:cubicBezTo>
                  <a:cubicBezTo>
                    <a:pt x="98" y="99"/>
                    <a:pt x="100" y="98"/>
                    <a:pt x="101" y="96"/>
                  </a:cubicBezTo>
                  <a:cubicBezTo>
                    <a:pt x="103" y="94"/>
                    <a:pt x="103" y="93"/>
                    <a:pt x="103" y="91"/>
                  </a:cubicBezTo>
                  <a:cubicBezTo>
                    <a:pt x="103" y="90"/>
                    <a:pt x="102" y="88"/>
                    <a:pt x="100" y="87"/>
                  </a:cubicBezTo>
                  <a:cubicBezTo>
                    <a:pt x="98" y="85"/>
                    <a:pt x="98" y="85"/>
                    <a:pt x="98" y="85"/>
                  </a:cubicBezTo>
                  <a:cubicBezTo>
                    <a:pt x="98" y="85"/>
                    <a:pt x="98" y="85"/>
                    <a:pt x="98" y="85"/>
                  </a:cubicBezTo>
                  <a:cubicBezTo>
                    <a:pt x="88" y="76"/>
                    <a:pt x="88" y="76"/>
                    <a:pt x="88" y="76"/>
                  </a:cubicBezTo>
                  <a:cubicBezTo>
                    <a:pt x="87" y="76"/>
                    <a:pt x="87" y="75"/>
                    <a:pt x="87" y="75"/>
                  </a:cubicBezTo>
                  <a:cubicBezTo>
                    <a:pt x="87" y="74"/>
                    <a:pt x="87" y="74"/>
                    <a:pt x="87" y="73"/>
                  </a:cubicBezTo>
                  <a:cubicBezTo>
                    <a:pt x="88" y="72"/>
                    <a:pt x="89" y="72"/>
                    <a:pt x="90" y="73"/>
                  </a:cubicBezTo>
                  <a:cubicBezTo>
                    <a:pt x="108" y="87"/>
                    <a:pt x="108" y="87"/>
                    <a:pt x="108" y="87"/>
                  </a:cubicBezTo>
                  <a:cubicBezTo>
                    <a:pt x="109" y="88"/>
                    <a:pt x="110" y="88"/>
                    <a:pt x="112" y="88"/>
                  </a:cubicBezTo>
                  <a:cubicBezTo>
                    <a:pt x="114" y="88"/>
                    <a:pt x="116" y="87"/>
                    <a:pt x="117" y="85"/>
                  </a:cubicBezTo>
                  <a:cubicBezTo>
                    <a:pt x="119" y="84"/>
                    <a:pt x="119" y="82"/>
                    <a:pt x="119" y="81"/>
                  </a:cubicBezTo>
                  <a:cubicBezTo>
                    <a:pt x="119" y="79"/>
                    <a:pt x="118" y="78"/>
                    <a:pt x="116" y="76"/>
                  </a:cubicBezTo>
                  <a:cubicBezTo>
                    <a:pt x="111" y="72"/>
                    <a:pt x="111" y="72"/>
                    <a:pt x="111" y="72"/>
                  </a:cubicBezTo>
                  <a:cubicBezTo>
                    <a:pt x="111" y="72"/>
                    <a:pt x="111" y="72"/>
                    <a:pt x="111" y="72"/>
                  </a:cubicBezTo>
                  <a:cubicBezTo>
                    <a:pt x="102" y="65"/>
                    <a:pt x="102" y="65"/>
                    <a:pt x="102" y="65"/>
                  </a:cubicBezTo>
                  <a:cubicBezTo>
                    <a:pt x="101" y="64"/>
                    <a:pt x="101" y="62"/>
                    <a:pt x="102" y="61"/>
                  </a:cubicBezTo>
                  <a:cubicBezTo>
                    <a:pt x="103" y="60"/>
                    <a:pt x="104" y="60"/>
                    <a:pt x="105" y="61"/>
                  </a:cubicBezTo>
                  <a:cubicBezTo>
                    <a:pt x="120" y="73"/>
                    <a:pt x="120" y="73"/>
                    <a:pt x="120" y="73"/>
                  </a:cubicBezTo>
                  <a:cubicBezTo>
                    <a:pt x="123" y="76"/>
                    <a:pt x="127" y="75"/>
                    <a:pt x="129" y="71"/>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grpSp>
        <p:nvGrpSpPr>
          <p:cNvPr id="3" name="Группа 2">
            <a:extLst>
              <a:ext uri="{FF2B5EF4-FFF2-40B4-BE49-F238E27FC236}">
                <a16:creationId xmlns:a16="http://schemas.microsoft.com/office/drawing/2014/main" id="{E3F3846D-CCEC-9744-9F85-3A76D335E1E0}"/>
              </a:ext>
            </a:extLst>
          </p:cNvPr>
          <p:cNvGrpSpPr/>
          <p:nvPr/>
        </p:nvGrpSpPr>
        <p:grpSpPr>
          <a:xfrm>
            <a:off x="6181725" y="1201737"/>
            <a:ext cx="2292350" cy="2179638"/>
            <a:chOff x="6181725" y="1201737"/>
            <a:chExt cx="2292350" cy="2179638"/>
          </a:xfrm>
        </p:grpSpPr>
        <p:sp>
          <p:nvSpPr>
            <p:cNvPr id="618" name="Google Shape;618;p25"/>
            <p:cNvSpPr/>
            <p:nvPr/>
          </p:nvSpPr>
          <p:spPr>
            <a:xfrm>
              <a:off x="7588250" y="2035175"/>
              <a:ext cx="885825" cy="1346200"/>
            </a:xfrm>
            <a:custGeom>
              <a:avLst/>
              <a:gdLst/>
              <a:ahLst/>
              <a:cxnLst/>
              <a:rect l="l" t="t" r="r" b="b"/>
              <a:pathLst>
                <a:path w="193" h="293" extrusionOk="0">
                  <a:moveTo>
                    <a:pt x="193" y="271"/>
                  </a:moveTo>
                  <a:cubicBezTo>
                    <a:pt x="186" y="171"/>
                    <a:pt x="151" y="78"/>
                    <a:pt x="95" y="0"/>
                  </a:cubicBezTo>
                  <a:cubicBezTo>
                    <a:pt x="0" y="293"/>
                    <a:pt x="0" y="293"/>
                    <a:pt x="0" y="293"/>
                  </a:cubicBezTo>
                  <a:cubicBezTo>
                    <a:pt x="172" y="293"/>
                    <a:pt x="172" y="293"/>
                    <a:pt x="172" y="293"/>
                  </a:cubicBezTo>
                  <a:cubicBezTo>
                    <a:pt x="184" y="293"/>
                    <a:pt x="193" y="283"/>
                    <a:pt x="193" y="271"/>
                  </a:cubicBezTo>
                  <a:close/>
                </a:path>
              </a:pathLst>
            </a:custGeom>
            <a:solidFill>
              <a:srgbClr val="2CC6D2"/>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619" name="Google Shape;619;p25"/>
            <p:cNvSpPr/>
            <p:nvPr/>
          </p:nvSpPr>
          <p:spPr>
            <a:xfrm>
              <a:off x="6181725" y="2035175"/>
              <a:ext cx="1843087" cy="1346200"/>
            </a:xfrm>
            <a:custGeom>
              <a:avLst/>
              <a:gdLst/>
              <a:ahLst/>
              <a:cxnLst/>
              <a:rect l="l" t="t" r="r" b="b"/>
              <a:pathLst>
                <a:path w="401" h="293" extrusionOk="0">
                  <a:moveTo>
                    <a:pt x="306" y="293"/>
                  </a:moveTo>
                  <a:cubicBezTo>
                    <a:pt x="401" y="0"/>
                    <a:pt x="401" y="0"/>
                    <a:pt x="401" y="0"/>
                  </a:cubicBezTo>
                  <a:cubicBezTo>
                    <a:pt x="401" y="0"/>
                    <a:pt x="401" y="0"/>
                    <a:pt x="401" y="0"/>
                  </a:cubicBezTo>
                  <a:cubicBezTo>
                    <a:pt x="93" y="0"/>
                    <a:pt x="93" y="0"/>
                    <a:pt x="93" y="0"/>
                  </a:cubicBezTo>
                  <a:cubicBezTo>
                    <a:pt x="93" y="0"/>
                    <a:pt x="93" y="0"/>
                    <a:pt x="93" y="0"/>
                  </a:cubicBezTo>
                  <a:cubicBezTo>
                    <a:pt x="2" y="282"/>
                    <a:pt x="2" y="282"/>
                    <a:pt x="2" y="282"/>
                  </a:cubicBezTo>
                  <a:cubicBezTo>
                    <a:pt x="0" y="287"/>
                    <a:pt x="4" y="293"/>
                    <a:pt x="10" y="293"/>
                  </a:cubicBezTo>
                  <a:lnTo>
                    <a:pt x="306" y="293"/>
                  </a:lnTo>
                  <a:close/>
                </a:path>
              </a:pathLst>
            </a:custGeom>
            <a:solidFill>
              <a:srgbClr val="69D1DA"/>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620" name="Google Shape;620;p25"/>
            <p:cNvSpPr/>
            <p:nvPr/>
          </p:nvSpPr>
          <p:spPr>
            <a:xfrm>
              <a:off x="6608762" y="1201737"/>
              <a:ext cx="1416050" cy="833437"/>
            </a:xfrm>
            <a:custGeom>
              <a:avLst/>
              <a:gdLst/>
              <a:ahLst/>
              <a:cxnLst/>
              <a:rect l="l" t="t" r="r" b="b"/>
              <a:pathLst>
                <a:path w="308" h="181" extrusionOk="0">
                  <a:moveTo>
                    <a:pt x="308" y="181"/>
                  </a:moveTo>
                  <a:cubicBezTo>
                    <a:pt x="251" y="103"/>
                    <a:pt x="173" y="41"/>
                    <a:pt x="80" y="4"/>
                  </a:cubicBezTo>
                  <a:cubicBezTo>
                    <a:pt x="69" y="0"/>
                    <a:pt x="57" y="6"/>
                    <a:pt x="53" y="17"/>
                  </a:cubicBezTo>
                  <a:cubicBezTo>
                    <a:pt x="0" y="181"/>
                    <a:pt x="0" y="181"/>
                    <a:pt x="0" y="181"/>
                  </a:cubicBezTo>
                  <a:cubicBezTo>
                    <a:pt x="0" y="181"/>
                    <a:pt x="0" y="181"/>
                    <a:pt x="0" y="181"/>
                  </a:cubicBezTo>
                  <a:lnTo>
                    <a:pt x="308" y="181"/>
                  </a:lnTo>
                  <a:close/>
                </a:path>
              </a:pathLst>
            </a:custGeom>
            <a:solidFill>
              <a:srgbClr val="91E5EB"/>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623" name="Google Shape;623;p25"/>
            <p:cNvSpPr/>
            <p:nvPr/>
          </p:nvSpPr>
          <p:spPr>
            <a:xfrm>
              <a:off x="6788150" y="2420937"/>
              <a:ext cx="676275" cy="565150"/>
            </a:xfrm>
            <a:custGeom>
              <a:avLst/>
              <a:gdLst/>
              <a:ahLst/>
              <a:cxnLst/>
              <a:rect l="l" t="t" r="r" b="b"/>
              <a:pathLst>
                <a:path w="147" h="123" extrusionOk="0">
                  <a:moveTo>
                    <a:pt x="20" y="100"/>
                  </a:moveTo>
                  <a:cubicBezTo>
                    <a:pt x="20" y="67"/>
                    <a:pt x="20" y="67"/>
                    <a:pt x="20" y="67"/>
                  </a:cubicBezTo>
                  <a:cubicBezTo>
                    <a:pt x="20" y="64"/>
                    <a:pt x="22" y="62"/>
                    <a:pt x="25" y="62"/>
                  </a:cubicBezTo>
                  <a:cubicBezTo>
                    <a:pt x="33" y="62"/>
                    <a:pt x="33" y="62"/>
                    <a:pt x="33" y="62"/>
                  </a:cubicBezTo>
                  <a:cubicBezTo>
                    <a:pt x="35" y="62"/>
                    <a:pt x="38" y="64"/>
                    <a:pt x="38" y="67"/>
                  </a:cubicBezTo>
                  <a:cubicBezTo>
                    <a:pt x="38" y="100"/>
                    <a:pt x="38" y="100"/>
                    <a:pt x="38" y="100"/>
                  </a:cubicBezTo>
                  <a:cubicBezTo>
                    <a:pt x="38" y="103"/>
                    <a:pt x="35" y="105"/>
                    <a:pt x="33" y="105"/>
                  </a:cubicBezTo>
                  <a:cubicBezTo>
                    <a:pt x="25" y="105"/>
                    <a:pt x="25" y="105"/>
                    <a:pt x="25" y="105"/>
                  </a:cubicBezTo>
                  <a:cubicBezTo>
                    <a:pt x="22" y="105"/>
                    <a:pt x="20" y="103"/>
                    <a:pt x="20" y="100"/>
                  </a:cubicBezTo>
                  <a:close/>
                  <a:moveTo>
                    <a:pt x="54" y="50"/>
                  </a:moveTo>
                  <a:cubicBezTo>
                    <a:pt x="51" y="50"/>
                    <a:pt x="49" y="53"/>
                    <a:pt x="49" y="55"/>
                  </a:cubicBezTo>
                  <a:cubicBezTo>
                    <a:pt x="49" y="100"/>
                    <a:pt x="49" y="100"/>
                    <a:pt x="49" y="100"/>
                  </a:cubicBezTo>
                  <a:cubicBezTo>
                    <a:pt x="49" y="103"/>
                    <a:pt x="51" y="105"/>
                    <a:pt x="54" y="105"/>
                  </a:cubicBezTo>
                  <a:cubicBezTo>
                    <a:pt x="62" y="105"/>
                    <a:pt x="62" y="105"/>
                    <a:pt x="62" y="105"/>
                  </a:cubicBezTo>
                  <a:cubicBezTo>
                    <a:pt x="65" y="105"/>
                    <a:pt x="67" y="103"/>
                    <a:pt x="67" y="100"/>
                  </a:cubicBezTo>
                  <a:cubicBezTo>
                    <a:pt x="67" y="55"/>
                    <a:pt x="67" y="55"/>
                    <a:pt x="67" y="55"/>
                  </a:cubicBezTo>
                  <a:cubicBezTo>
                    <a:pt x="67" y="53"/>
                    <a:pt x="65" y="50"/>
                    <a:pt x="62" y="50"/>
                  </a:cubicBezTo>
                  <a:lnTo>
                    <a:pt x="54" y="50"/>
                  </a:lnTo>
                  <a:close/>
                  <a:moveTo>
                    <a:pt x="84" y="40"/>
                  </a:moveTo>
                  <a:cubicBezTo>
                    <a:pt x="81" y="40"/>
                    <a:pt x="79" y="42"/>
                    <a:pt x="79" y="45"/>
                  </a:cubicBezTo>
                  <a:cubicBezTo>
                    <a:pt x="79" y="100"/>
                    <a:pt x="79" y="100"/>
                    <a:pt x="79" y="100"/>
                  </a:cubicBezTo>
                  <a:cubicBezTo>
                    <a:pt x="79" y="103"/>
                    <a:pt x="81" y="105"/>
                    <a:pt x="84" y="105"/>
                  </a:cubicBezTo>
                  <a:cubicBezTo>
                    <a:pt x="92" y="105"/>
                    <a:pt x="92" y="105"/>
                    <a:pt x="92" y="105"/>
                  </a:cubicBezTo>
                  <a:cubicBezTo>
                    <a:pt x="94" y="105"/>
                    <a:pt x="97" y="103"/>
                    <a:pt x="97" y="100"/>
                  </a:cubicBezTo>
                  <a:cubicBezTo>
                    <a:pt x="97" y="45"/>
                    <a:pt x="97" y="45"/>
                    <a:pt x="97" y="45"/>
                  </a:cubicBezTo>
                  <a:cubicBezTo>
                    <a:pt x="97" y="42"/>
                    <a:pt x="94" y="40"/>
                    <a:pt x="92" y="40"/>
                  </a:cubicBezTo>
                  <a:lnTo>
                    <a:pt x="84" y="40"/>
                  </a:lnTo>
                  <a:close/>
                  <a:moveTo>
                    <a:pt x="113" y="30"/>
                  </a:moveTo>
                  <a:cubicBezTo>
                    <a:pt x="110" y="30"/>
                    <a:pt x="108" y="32"/>
                    <a:pt x="108" y="35"/>
                  </a:cubicBezTo>
                  <a:cubicBezTo>
                    <a:pt x="108" y="100"/>
                    <a:pt x="108" y="100"/>
                    <a:pt x="108" y="100"/>
                  </a:cubicBezTo>
                  <a:cubicBezTo>
                    <a:pt x="108" y="103"/>
                    <a:pt x="110" y="105"/>
                    <a:pt x="113" y="105"/>
                  </a:cubicBezTo>
                  <a:cubicBezTo>
                    <a:pt x="121" y="105"/>
                    <a:pt x="121" y="105"/>
                    <a:pt x="121" y="105"/>
                  </a:cubicBezTo>
                  <a:cubicBezTo>
                    <a:pt x="124" y="105"/>
                    <a:pt x="126" y="103"/>
                    <a:pt x="126" y="100"/>
                  </a:cubicBezTo>
                  <a:cubicBezTo>
                    <a:pt x="126" y="35"/>
                    <a:pt x="126" y="35"/>
                    <a:pt x="126" y="35"/>
                  </a:cubicBezTo>
                  <a:cubicBezTo>
                    <a:pt x="126" y="32"/>
                    <a:pt x="124" y="30"/>
                    <a:pt x="121" y="30"/>
                  </a:cubicBezTo>
                  <a:lnTo>
                    <a:pt x="113" y="30"/>
                  </a:lnTo>
                  <a:close/>
                  <a:moveTo>
                    <a:pt x="22" y="49"/>
                  </a:moveTo>
                  <a:cubicBezTo>
                    <a:pt x="54" y="44"/>
                    <a:pt x="83" y="32"/>
                    <a:pt x="110" y="16"/>
                  </a:cubicBezTo>
                  <a:cubicBezTo>
                    <a:pt x="112" y="21"/>
                    <a:pt x="112" y="21"/>
                    <a:pt x="112" y="21"/>
                  </a:cubicBezTo>
                  <a:cubicBezTo>
                    <a:pt x="121" y="6"/>
                    <a:pt x="121" y="6"/>
                    <a:pt x="121" y="6"/>
                  </a:cubicBezTo>
                  <a:cubicBezTo>
                    <a:pt x="104" y="6"/>
                    <a:pt x="104" y="6"/>
                    <a:pt x="104" y="6"/>
                  </a:cubicBezTo>
                  <a:cubicBezTo>
                    <a:pt x="107" y="11"/>
                    <a:pt x="107" y="11"/>
                    <a:pt x="107" y="11"/>
                  </a:cubicBezTo>
                  <a:cubicBezTo>
                    <a:pt x="81" y="26"/>
                    <a:pt x="52" y="37"/>
                    <a:pt x="21" y="43"/>
                  </a:cubicBezTo>
                  <a:lnTo>
                    <a:pt x="22" y="49"/>
                  </a:lnTo>
                  <a:close/>
                  <a:moveTo>
                    <a:pt x="147" y="114"/>
                  </a:moveTo>
                  <a:cubicBezTo>
                    <a:pt x="132" y="106"/>
                    <a:pt x="132" y="106"/>
                    <a:pt x="132" y="106"/>
                  </a:cubicBezTo>
                  <a:cubicBezTo>
                    <a:pt x="132" y="111"/>
                    <a:pt x="132" y="111"/>
                    <a:pt x="132" y="111"/>
                  </a:cubicBezTo>
                  <a:cubicBezTo>
                    <a:pt x="12" y="111"/>
                    <a:pt x="12" y="111"/>
                    <a:pt x="12" y="111"/>
                  </a:cubicBezTo>
                  <a:cubicBezTo>
                    <a:pt x="12" y="15"/>
                    <a:pt x="12" y="15"/>
                    <a:pt x="12" y="15"/>
                  </a:cubicBezTo>
                  <a:cubicBezTo>
                    <a:pt x="18" y="15"/>
                    <a:pt x="18" y="15"/>
                    <a:pt x="18" y="15"/>
                  </a:cubicBezTo>
                  <a:cubicBezTo>
                    <a:pt x="9" y="0"/>
                    <a:pt x="9" y="0"/>
                    <a:pt x="9" y="0"/>
                  </a:cubicBezTo>
                  <a:cubicBezTo>
                    <a:pt x="0" y="15"/>
                    <a:pt x="0" y="15"/>
                    <a:pt x="0" y="15"/>
                  </a:cubicBezTo>
                  <a:cubicBezTo>
                    <a:pt x="6" y="15"/>
                    <a:pt x="6" y="15"/>
                    <a:pt x="6" y="15"/>
                  </a:cubicBezTo>
                  <a:cubicBezTo>
                    <a:pt x="6" y="111"/>
                    <a:pt x="6" y="111"/>
                    <a:pt x="6" y="111"/>
                  </a:cubicBezTo>
                  <a:cubicBezTo>
                    <a:pt x="6" y="114"/>
                    <a:pt x="6" y="114"/>
                    <a:pt x="6" y="114"/>
                  </a:cubicBezTo>
                  <a:cubicBezTo>
                    <a:pt x="6" y="118"/>
                    <a:pt x="6" y="118"/>
                    <a:pt x="6" y="118"/>
                  </a:cubicBezTo>
                  <a:cubicBezTo>
                    <a:pt x="132" y="118"/>
                    <a:pt x="132" y="118"/>
                    <a:pt x="132" y="118"/>
                  </a:cubicBezTo>
                  <a:cubicBezTo>
                    <a:pt x="132" y="123"/>
                    <a:pt x="132" y="123"/>
                    <a:pt x="132" y="123"/>
                  </a:cubicBezTo>
                  <a:lnTo>
                    <a:pt x="147" y="114"/>
                  </a:lnTo>
                  <a:close/>
                </a:path>
              </a:pathLst>
            </a:custGeom>
            <a:solidFill>
              <a:srgbClr val="FFFFFF"/>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grpSp>
        <p:nvGrpSpPr>
          <p:cNvPr id="6" name="Группа 5">
            <a:extLst>
              <a:ext uri="{FF2B5EF4-FFF2-40B4-BE49-F238E27FC236}">
                <a16:creationId xmlns:a16="http://schemas.microsoft.com/office/drawing/2014/main" id="{8889EAE9-720E-6047-972D-0862159AB86F}"/>
              </a:ext>
            </a:extLst>
          </p:cNvPr>
          <p:cNvGrpSpPr/>
          <p:nvPr/>
        </p:nvGrpSpPr>
        <p:grpSpPr>
          <a:xfrm>
            <a:off x="3709987" y="2108200"/>
            <a:ext cx="2265362" cy="2657474"/>
            <a:chOff x="3709987" y="2108200"/>
            <a:chExt cx="2265362" cy="2657474"/>
          </a:xfrm>
        </p:grpSpPr>
        <p:sp>
          <p:nvSpPr>
            <p:cNvPr id="611" name="Google Shape;611;p25"/>
            <p:cNvSpPr/>
            <p:nvPr/>
          </p:nvSpPr>
          <p:spPr>
            <a:xfrm>
              <a:off x="3709987" y="2605087"/>
              <a:ext cx="2265362" cy="1663700"/>
            </a:xfrm>
            <a:custGeom>
              <a:avLst/>
              <a:gdLst/>
              <a:ahLst/>
              <a:cxnLst/>
              <a:rect l="l" t="t" r="r" b="b"/>
              <a:pathLst>
                <a:path w="493" h="362" extrusionOk="0">
                  <a:moveTo>
                    <a:pt x="249" y="362"/>
                  </a:moveTo>
                  <a:cubicBezTo>
                    <a:pt x="249" y="362"/>
                    <a:pt x="249" y="362"/>
                    <a:pt x="249" y="362"/>
                  </a:cubicBezTo>
                  <a:cubicBezTo>
                    <a:pt x="488" y="188"/>
                    <a:pt x="488" y="188"/>
                    <a:pt x="488" y="188"/>
                  </a:cubicBezTo>
                  <a:cubicBezTo>
                    <a:pt x="493" y="185"/>
                    <a:pt x="493" y="178"/>
                    <a:pt x="488" y="174"/>
                  </a:cubicBezTo>
                  <a:cubicBezTo>
                    <a:pt x="249" y="0"/>
                    <a:pt x="249" y="0"/>
                    <a:pt x="249" y="0"/>
                  </a:cubicBezTo>
                  <a:cubicBezTo>
                    <a:pt x="0" y="181"/>
                    <a:pt x="0" y="181"/>
                    <a:pt x="0" y="181"/>
                  </a:cubicBezTo>
                  <a:lnTo>
                    <a:pt x="249" y="362"/>
                  </a:lnTo>
                  <a:close/>
                </a:path>
              </a:pathLst>
            </a:custGeom>
            <a:solidFill>
              <a:srgbClr val="FF912B"/>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612" name="Google Shape;612;p25"/>
            <p:cNvSpPr/>
            <p:nvPr/>
          </p:nvSpPr>
          <p:spPr>
            <a:xfrm>
              <a:off x="3709987" y="2108200"/>
              <a:ext cx="1144587" cy="1328737"/>
            </a:xfrm>
            <a:custGeom>
              <a:avLst/>
              <a:gdLst/>
              <a:ahLst/>
              <a:cxnLst/>
              <a:rect l="l" t="t" r="r" b="b"/>
              <a:pathLst>
                <a:path w="249" h="289" extrusionOk="0">
                  <a:moveTo>
                    <a:pt x="249" y="108"/>
                  </a:moveTo>
                  <a:cubicBezTo>
                    <a:pt x="109" y="7"/>
                    <a:pt x="109" y="7"/>
                    <a:pt x="109" y="7"/>
                  </a:cubicBezTo>
                  <a:cubicBezTo>
                    <a:pt x="99" y="0"/>
                    <a:pt x="86" y="2"/>
                    <a:pt x="80" y="12"/>
                  </a:cubicBezTo>
                  <a:cubicBezTo>
                    <a:pt x="26" y="97"/>
                    <a:pt x="0" y="193"/>
                    <a:pt x="0" y="289"/>
                  </a:cubicBezTo>
                  <a:cubicBezTo>
                    <a:pt x="0" y="289"/>
                    <a:pt x="0" y="289"/>
                    <a:pt x="0" y="289"/>
                  </a:cubicBezTo>
                  <a:lnTo>
                    <a:pt x="249" y="108"/>
                  </a:lnTo>
                  <a:close/>
                </a:path>
              </a:pathLst>
            </a:custGeom>
            <a:solidFill>
              <a:srgbClr val="FFA757"/>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614" name="Google Shape;614;p25"/>
            <p:cNvSpPr/>
            <p:nvPr/>
          </p:nvSpPr>
          <p:spPr>
            <a:xfrm>
              <a:off x="3709987" y="3436937"/>
              <a:ext cx="1144587" cy="1328737"/>
            </a:xfrm>
            <a:custGeom>
              <a:avLst/>
              <a:gdLst/>
              <a:ahLst/>
              <a:cxnLst/>
              <a:rect l="l" t="t" r="r" b="b"/>
              <a:pathLst>
                <a:path w="249" h="289" extrusionOk="0">
                  <a:moveTo>
                    <a:pt x="249" y="181"/>
                  </a:moveTo>
                  <a:cubicBezTo>
                    <a:pt x="0" y="0"/>
                    <a:pt x="0" y="0"/>
                    <a:pt x="0" y="0"/>
                  </a:cubicBezTo>
                  <a:cubicBezTo>
                    <a:pt x="0" y="0"/>
                    <a:pt x="0" y="0"/>
                    <a:pt x="0" y="0"/>
                  </a:cubicBezTo>
                  <a:cubicBezTo>
                    <a:pt x="0" y="96"/>
                    <a:pt x="26" y="192"/>
                    <a:pt x="80" y="277"/>
                  </a:cubicBezTo>
                  <a:cubicBezTo>
                    <a:pt x="86" y="287"/>
                    <a:pt x="100" y="289"/>
                    <a:pt x="109" y="282"/>
                  </a:cubicBezTo>
                  <a:cubicBezTo>
                    <a:pt x="249" y="181"/>
                    <a:pt x="249" y="181"/>
                    <a:pt x="249" y="181"/>
                  </a:cubicBezTo>
                  <a:close/>
                </a:path>
              </a:pathLst>
            </a:custGeom>
            <a:solidFill>
              <a:srgbClr val="FA7902"/>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624" name="Google Shape;624;p25"/>
            <p:cNvSpPr/>
            <p:nvPr/>
          </p:nvSpPr>
          <p:spPr>
            <a:xfrm>
              <a:off x="4348162" y="3078162"/>
              <a:ext cx="996950" cy="519112"/>
            </a:xfrm>
            <a:custGeom>
              <a:avLst/>
              <a:gdLst/>
              <a:ahLst/>
              <a:cxnLst/>
              <a:rect l="l" t="t" r="r" b="b"/>
              <a:pathLst>
                <a:path w="217" h="113" extrusionOk="0">
                  <a:moveTo>
                    <a:pt x="157" y="107"/>
                  </a:moveTo>
                  <a:cubicBezTo>
                    <a:pt x="153" y="108"/>
                    <a:pt x="150" y="109"/>
                    <a:pt x="147" y="110"/>
                  </a:cubicBezTo>
                  <a:cubicBezTo>
                    <a:pt x="136" y="112"/>
                    <a:pt x="125" y="113"/>
                    <a:pt x="111" y="113"/>
                  </a:cubicBezTo>
                  <a:cubicBezTo>
                    <a:pt x="97" y="113"/>
                    <a:pt x="86" y="112"/>
                    <a:pt x="76" y="110"/>
                  </a:cubicBezTo>
                  <a:cubicBezTo>
                    <a:pt x="72" y="109"/>
                    <a:pt x="69" y="108"/>
                    <a:pt x="66" y="107"/>
                  </a:cubicBezTo>
                  <a:cubicBezTo>
                    <a:pt x="57" y="102"/>
                    <a:pt x="57" y="95"/>
                    <a:pt x="62" y="89"/>
                  </a:cubicBezTo>
                  <a:cubicBezTo>
                    <a:pt x="68" y="84"/>
                    <a:pt x="74" y="80"/>
                    <a:pt x="82" y="76"/>
                  </a:cubicBezTo>
                  <a:cubicBezTo>
                    <a:pt x="85" y="75"/>
                    <a:pt x="89" y="73"/>
                    <a:pt x="92" y="72"/>
                  </a:cubicBezTo>
                  <a:cubicBezTo>
                    <a:pt x="98" y="70"/>
                    <a:pt x="100" y="63"/>
                    <a:pt x="95" y="59"/>
                  </a:cubicBezTo>
                  <a:cubicBezTo>
                    <a:pt x="86" y="49"/>
                    <a:pt x="82" y="38"/>
                    <a:pt x="83" y="25"/>
                  </a:cubicBezTo>
                  <a:cubicBezTo>
                    <a:pt x="83" y="12"/>
                    <a:pt x="91" y="5"/>
                    <a:pt x="103" y="1"/>
                  </a:cubicBezTo>
                  <a:cubicBezTo>
                    <a:pt x="106" y="1"/>
                    <a:pt x="109" y="1"/>
                    <a:pt x="111" y="0"/>
                  </a:cubicBezTo>
                  <a:cubicBezTo>
                    <a:pt x="114" y="1"/>
                    <a:pt x="116" y="1"/>
                    <a:pt x="119" y="1"/>
                  </a:cubicBezTo>
                  <a:cubicBezTo>
                    <a:pt x="131" y="5"/>
                    <a:pt x="139" y="12"/>
                    <a:pt x="140" y="25"/>
                  </a:cubicBezTo>
                  <a:cubicBezTo>
                    <a:pt x="140" y="38"/>
                    <a:pt x="137" y="49"/>
                    <a:pt x="127" y="59"/>
                  </a:cubicBezTo>
                  <a:cubicBezTo>
                    <a:pt x="123" y="63"/>
                    <a:pt x="124" y="70"/>
                    <a:pt x="131" y="72"/>
                  </a:cubicBezTo>
                  <a:cubicBezTo>
                    <a:pt x="134" y="73"/>
                    <a:pt x="137" y="75"/>
                    <a:pt x="141" y="76"/>
                  </a:cubicBezTo>
                  <a:cubicBezTo>
                    <a:pt x="148" y="80"/>
                    <a:pt x="155" y="84"/>
                    <a:pt x="161" y="89"/>
                  </a:cubicBezTo>
                  <a:cubicBezTo>
                    <a:pt x="164" y="93"/>
                    <a:pt x="166" y="102"/>
                    <a:pt x="157" y="107"/>
                  </a:cubicBezTo>
                  <a:close/>
                  <a:moveTo>
                    <a:pt x="213" y="97"/>
                  </a:moveTo>
                  <a:cubicBezTo>
                    <a:pt x="209" y="93"/>
                    <a:pt x="204" y="90"/>
                    <a:pt x="199" y="87"/>
                  </a:cubicBezTo>
                  <a:cubicBezTo>
                    <a:pt x="197" y="86"/>
                    <a:pt x="195" y="86"/>
                    <a:pt x="192" y="85"/>
                  </a:cubicBezTo>
                  <a:cubicBezTo>
                    <a:pt x="188" y="83"/>
                    <a:pt x="187" y="78"/>
                    <a:pt x="190" y="75"/>
                  </a:cubicBezTo>
                  <a:cubicBezTo>
                    <a:pt x="197" y="69"/>
                    <a:pt x="199" y="61"/>
                    <a:pt x="199" y="52"/>
                  </a:cubicBezTo>
                  <a:cubicBezTo>
                    <a:pt x="198" y="43"/>
                    <a:pt x="193" y="38"/>
                    <a:pt x="184" y="35"/>
                  </a:cubicBezTo>
                  <a:cubicBezTo>
                    <a:pt x="182" y="35"/>
                    <a:pt x="181" y="35"/>
                    <a:pt x="179" y="35"/>
                  </a:cubicBezTo>
                  <a:cubicBezTo>
                    <a:pt x="177" y="35"/>
                    <a:pt x="175" y="35"/>
                    <a:pt x="173" y="35"/>
                  </a:cubicBezTo>
                  <a:cubicBezTo>
                    <a:pt x="165" y="38"/>
                    <a:pt x="159" y="43"/>
                    <a:pt x="159" y="52"/>
                  </a:cubicBezTo>
                  <a:cubicBezTo>
                    <a:pt x="159" y="61"/>
                    <a:pt x="161" y="69"/>
                    <a:pt x="168" y="75"/>
                  </a:cubicBezTo>
                  <a:cubicBezTo>
                    <a:pt x="171" y="78"/>
                    <a:pt x="170" y="83"/>
                    <a:pt x="165" y="85"/>
                  </a:cubicBezTo>
                  <a:cubicBezTo>
                    <a:pt x="165" y="85"/>
                    <a:pt x="165" y="85"/>
                    <a:pt x="165" y="85"/>
                  </a:cubicBezTo>
                  <a:cubicBezTo>
                    <a:pt x="165" y="85"/>
                    <a:pt x="166" y="86"/>
                    <a:pt x="167" y="87"/>
                  </a:cubicBezTo>
                  <a:cubicBezTo>
                    <a:pt x="170" y="90"/>
                    <a:pt x="171" y="95"/>
                    <a:pt x="170" y="99"/>
                  </a:cubicBezTo>
                  <a:cubicBezTo>
                    <a:pt x="170" y="104"/>
                    <a:pt x="166" y="108"/>
                    <a:pt x="162" y="110"/>
                  </a:cubicBezTo>
                  <a:cubicBezTo>
                    <a:pt x="160" y="111"/>
                    <a:pt x="159" y="111"/>
                    <a:pt x="158" y="112"/>
                  </a:cubicBezTo>
                  <a:cubicBezTo>
                    <a:pt x="164" y="113"/>
                    <a:pt x="171" y="113"/>
                    <a:pt x="179" y="113"/>
                  </a:cubicBezTo>
                  <a:cubicBezTo>
                    <a:pt x="188" y="113"/>
                    <a:pt x="196" y="113"/>
                    <a:pt x="204" y="111"/>
                  </a:cubicBezTo>
                  <a:cubicBezTo>
                    <a:pt x="206" y="110"/>
                    <a:pt x="208" y="110"/>
                    <a:pt x="210" y="109"/>
                  </a:cubicBezTo>
                  <a:cubicBezTo>
                    <a:pt x="217" y="106"/>
                    <a:pt x="216" y="99"/>
                    <a:pt x="213" y="97"/>
                  </a:cubicBezTo>
                  <a:close/>
                  <a:moveTo>
                    <a:pt x="51" y="99"/>
                  </a:moveTo>
                  <a:cubicBezTo>
                    <a:pt x="51" y="95"/>
                    <a:pt x="52" y="90"/>
                    <a:pt x="56" y="87"/>
                  </a:cubicBezTo>
                  <a:cubicBezTo>
                    <a:pt x="57" y="85"/>
                    <a:pt x="59" y="84"/>
                    <a:pt x="60" y="83"/>
                  </a:cubicBezTo>
                  <a:cubicBezTo>
                    <a:pt x="59" y="82"/>
                    <a:pt x="58" y="82"/>
                    <a:pt x="57" y="82"/>
                  </a:cubicBezTo>
                  <a:cubicBezTo>
                    <a:pt x="53" y="80"/>
                    <a:pt x="51" y="75"/>
                    <a:pt x="55" y="71"/>
                  </a:cubicBezTo>
                  <a:cubicBezTo>
                    <a:pt x="62" y="64"/>
                    <a:pt x="65" y="55"/>
                    <a:pt x="64" y="45"/>
                  </a:cubicBezTo>
                  <a:cubicBezTo>
                    <a:pt x="64" y="35"/>
                    <a:pt x="58" y="29"/>
                    <a:pt x="48" y="27"/>
                  </a:cubicBezTo>
                  <a:cubicBezTo>
                    <a:pt x="46" y="27"/>
                    <a:pt x="44" y="26"/>
                    <a:pt x="42" y="26"/>
                  </a:cubicBezTo>
                  <a:cubicBezTo>
                    <a:pt x="41" y="26"/>
                    <a:pt x="39" y="27"/>
                    <a:pt x="36" y="27"/>
                  </a:cubicBezTo>
                  <a:cubicBezTo>
                    <a:pt x="27" y="29"/>
                    <a:pt x="21" y="35"/>
                    <a:pt x="21" y="45"/>
                  </a:cubicBezTo>
                  <a:cubicBezTo>
                    <a:pt x="20" y="55"/>
                    <a:pt x="23" y="64"/>
                    <a:pt x="30" y="71"/>
                  </a:cubicBezTo>
                  <a:cubicBezTo>
                    <a:pt x="34" y="75"/>
                    <a:pt x="32" y="80"/>
                    <a:pt x="28" y="82"/>
                  </a:cubicBezTo>
                  <a:cubicBezTo>
                    <a:pt x="25" y="83"/>
                    <a:pt x="22" y="84"/>
                    <a:pt x="20" y="85"/>
                  </a:cubicBezTo>
                  <a:cubicBezTo>
                    <a:pt x="14" y="87"/>
                    <a:pt x="9" y="90"/>
                    <a:pt x="4" y="95"/>
                  </a:cubicBezTo>
                  <a:cubicBezTo>
                    <a:pt x="0" y="99"/>
                    <a:pt x="0" y="105"/>
                    <a:pt x="8" y="108"/>
                  </a:cubicBezTo>
                  <a:cubicBezTo>
                    <a:pt x="10" y="109"/>
                    <a:pt x="13" y="110"/>
                    <a:pt x="15" y="111"/>
                  </a:cubicBezTo>
                  <a:cubicBezTo>
                    <a:pt x="23" y="113"/>
                    <a:pt x="32" y="113"/>
                    <a:pt x="42" y="113"/>
                  </a:cubicBezTo>
                  <a:cubicBezTo>
                    <a:pt x="51" y="113"/>
                    <a:pt x="58" y="113"/>
                    <a:pt x="65" y="112"/>
                  </a:cubicBezTo>
                  <a:cubicBezTo>
                    <a:pt x="63" y="111"/>
                    <a:pt x="62" y="111"/>
                    <a:pt x="61" y="110"/>
                  </a:cubicBezTo>
                  <a:cubicBezTo>
                    <a:pt x="55" y="107"/>
                    <a:pt x="52" y="104"/>
                    <a:pt x="51" y="99"/>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grpSp>
        <p:nvGrpSpPr>
          <p:cNvPr id="5" name="Группа 4">
            <a:extLst>
              <a:ext uri="{FF2B5EF4-FFF2-40B4-BE49-F238E27FC236}">
                <a16:creationId xmlns:a16="http://schemas.microsoft.com/office/drawing/2014/main" id="{E762034A-71C2-AC46-80E6-640C5CBB8A1F}"/>
              </a:ext>
            </a:extLst>
          </p:cNvPr>
          <p:cNvGrpSpPr/>
          <p:nvPr/>
        </p:nvGrpSpPr>
        <p:grpSpPr>
          <a:xfrm>
            <a:off x="3709987" y="3436937"/>
            <a:ext cx="3051175" cy="2428875"/>
            <a:chOff x="3709987" y="3436937"/>
            <a:chExt cx="3051175" cy="2428875"/>
          </a:xfrm>
        </p:grpSpPr>
        <p:sp>
          <p:nvSpPr>
            <p:cNvPr id="608" name="Google Shape;608;p25"/>
            <p:cNvSpPr/>
            <p:nvPr/>
          </p:nvSpPr>
          <p:spPr>
            <a:xfrm>
              <a:off x="5354637" y="4876800"/>
              <a:ext cx="1406525" cy="989012"/>
            </a:xfrm>
            <a:custGeom>
              <a:avLst/>
              <a:gdLst/>
              <a:ahLst/>
              <a:cxnLst/>
              <a:rect l="l" t="t" r="r" b="b"/>
              <a:pathLst>
                <a:path w="306" h="215" extrusionOk="0">
                  <a:moveTo>
                    <a:pt x="303" y="164"/>
                  </a:moveTo>
                  <a:cubicBezTo>
                    <a:pt x="249" y="0"/>
                    <a:pt x="249" y="0"/>
                    <a:pt x="249" y="0"/>
                  </a:cubicBezTo>
                  <a:cubicBezTo>
                    <a:pt x="0" y="181"/>
                    <a:pt x="0" y="181"/>
                    <a:pt x="0" y="181"/>
                  </a:cubicBezTo>
                  <a:cubicBezTo>
                    <a:pt x="92" y="210"/>
                    <a:pt x="191" y="215"/>
                    <a:pt x="288" y="190"/>
                  </a:cubicBezTo>
                  <a:cubicBezTo>
                    <a:pt x="300" y="187"/>
                    <a:pt x="306" y="175"/>
                    <a:pt x="303" y="164"/>
                  </a:cubicBezTo>
                  <a:close/>
                </a:path>
              </a:pathLst>
            </a:custGeom>
            <a:solidFill>
              <a:srgbClr val="78012C"/>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609" name="Google Shape;609;p25"/>
            <p:cNvSpPr/>
            <p:nvPr/>
          </p:nvSpPr>
          <p:spPr>
            <a:xfrm>
              <a:off x="4918075" y="3548062"/>
              <a:ext cx="1581150" cy="2160587"/>
            </a:xfrm>
            <a:custGeom>
              <a:avLst/>
              <a:gdLst/>
              <a:ahLst/>
              <a:cxnLst/>
              <a:rect l="l" t="t" r="r" b="b"/>
              <a:pathLst>
                <a:path w="344" h="470" extrusionOk="0">
                  <a:moveTo>
                    <a:pt x="344" y="289"/>
                  </a:moveTo>
                  <a:cubicBezTo>
                    <a:pt x="253" y="7"/>
                    <a:pt x="253" y="7"/>
                    <a:pt x="253" y="7"/>
                  </a:cubicBezTo>
                  <a:cubicBezTo>
                    <a:pt x="251" y="2"/>
                    <a:pt x="245" y="0"/>
                    <a:pt x="240" y="3"/>
                  </a:cubicBezTo>
                  <a:cubicBezTo>
                    <a:pt x="0" y="177"/>
                    <a:pt x="0" y="177"/>
                    <a:pt x="0" y="177"/>
                  </a:cubicBezTo>
                  <a:cubicBezTo>
                    <a:pt x="95" y="470"/>
                    <a:pt x="95" y="470"/>
                    <a:pt x="95" y="470"/>
                  </a:cubicBezTo>
                  <a:cubicBezTo>
                    <a:pt x="95" y="470"/>
                    <a:pt x="95" y="470"/>
                    <a:pt x="95" y="470"/>
                  </a:cubicBezTo>
                  <a:lnTo>
                    <a:pt x="344" y="289"/>
                  </a:lnTo>
                  <a:close/>
                </a:path>
              </a:pathLst>
            </a:custGeom>
            <a:solidFill>
              <a:srgbClr val="8C103D"/>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610" name="Google Shape;610;p25"/>
            <p:cNvSpPr/>
            <p:nvPr/>
          </p:nvSpPr>
          <p:spPr>
            <a:xfrm>
              <a:off x="4224337" y="4360862"/>
              <a:ext cx="1130300" cy="1347787"/>
            </a:xfrm>
            <a:custGeom>
              <a:avLst/>
              <a:gdLst/>
              <a:ahLst/>
              <a:cxnLst/>
              <a:rect l="l" t="t" r="r" b="b"/>
              <a:pathLst>
                <a:path w="246" h="293" extrusionOk="0">
                  <a:moveTo>
                    <a:pt x="8" y="131"/>
                  </a:moveTo>
                  <a:cubicBezTo>
                    <a:pt x="72" y="208"/>
                    <a:pt x="155" y="263"/>
                    <a:pt x="246" y="293"/>
                  </a:cubicBezTo>
                  <a:cubicBezTo>
                    <a:pt x="151" y="0"/>
                    <a:pt x="151" y="0"/>
                    <a:pt x="151" y="0"/>
                  </a:cubicBezTo>
                  <a:cubicBezTo>
                    <a:pt x="12" y="102"/>
                    <a:pt x="12" y="102"/>
                    <a:pt x="12" y="102"/>
                  </a:cubicBezTo>
                  <a:cubicBezTo>
                    <a:pt x="2" y="108"/>
                    <a:pt x="0" y="122"/>
                    <a:pt x="8" y="131"/>
                  </a:cubicBezTo>
                  <a:close/>
                </a:path>
              </a:pathLst>
            </a:custGeom>
            <a:solidFill>
              <a:srgbClr val="A6325C"/>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613" name="Google Shape;613;p25"/>
            <p:cNvSpPr/>
            <p:nvPr/>
          </p:nvSpPr>
          <p:spPr>
            <a:xfrm>
              <a:off x="3709987" y="3436937"/>
              <a:ext cx="0" cy="0"/>
            </a:xfrm>
            <a:custGeom>
              <a:avLst/>
              <a:gdLst/>
              <a:ahLst/>
              <a:cxnLst/>
              <a:rect l="l" t="t" r="r" b="b"/>
              <a:pathLst>
                <a:path w="120000" h="120000" extrusionOk="0">
                  <a:moveTo>
                    <a:pt x="0" y="0"/>
                  </a:moveTo>
                  <a:cubicBezTo>
                    <a:pt x="0" y="0"/>
                    <a:pt x="0" y="0"/>
                    <a:pt x="0" y="0"/>
                  </a:cubicBezTo>
                  <a:cubicBezTo>
                    <a:pt x="0" y="0"/>
                    <a:pt x="0" y="0"/>
                    <a:pt x="0" y="0"/>
                  </a:cubicBezTo>
                  <a:close/>
                </a:path>
              </a:pathLst>
            </a:custGeom>
            <a:solidFill>
              <a:srgbClr val="FF912B"/>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625" name="Google Shape;625;p25"/>
            <p:cNvSpPr/>
            <p:nvPr/>
          </p:nvSpPr>
          <p:spPr>
            <a:xfrm>
              <a:off x="5461000" y="4297362"/>
              <a:ext cx="444500" cy="652462"/>
            </a:xfrm>
            <a:custGeom>
              <a:avLst/>
              <a:gdLst/>
              <a:ahLst/>
              <a:cxnLst/>
              <a:rect l="l" t="t" r="r" b="b"/>
              <a:pathLst>
                <a:path w="97" h="142" extrusionOk="0">
                  <a:moveTo>
                    <a:pt x="97" y="94"/>
                  </a:moveTo>
                  <a:cubicBezTo>
                    <a:pt x="97" y="80"/>
                    <a:pt x="86" y="68"/>
                    <a:pt x="64" y="63"/>
                  </a:cubicBezTo>
                  <a:cubicBezTo>
                    <a:pt x="61" y="62"/>
                    <a:pt x="48" y="59"/>
                    <a:pt x="46" y="58"/>
                  </a:cubicBezTo>
                  <a:cubicBezTo>
                    <a:pt x="28" y="54"/>
                    <a:pt x="23" y="51"/>
                    <a:pt x="23" y="46"/>
                  </a:cubicBezTo>
                  <a:cubicBezTo>
                    <a:pt x="23" y="41"/>
                    <a:pt x="30" y="36"/>
                    <a:pt x="48" y="36"/>
                  </a:cubicBezTo>
                  <a:cubicBezTo>
                    <a:pt x="60" y="36"/>
                    <a:pt x="73" y="45"/>
                    <a:pt x="73" y="45"/>
                  </a:cubicBezTo>
                  <a:cubicBezTo>
                    <a:pt x="78" y="48"/>
                    <a:pt x="81" y="48"/>
                    <a:pt x="85" y="44"/>
                  </a:cubicBezTo>
                  <a:cubicBezTo>
                    <a:pt x="85" y="44"/>
                    <a:pt x="90" y="40"/>
                    <a:pt x="90" y="35"/>
                  </a:cubicBezTo>
                  <a:cubicBezTo>
                    <a:pt x="90" y="29"/>
                    <a:pt x="75" y="20"/>
                    <a:pt x="59" y="17"/>
                  </a:cubicBezTo>
                  <a:cubicBezTo>
                    <a:pt x="59" y="5"/>
                    <a:pt x="59" y="5"/>
                    <a:pt x="59" y="5"/>
                  </a:cubicBezTo>
                  <a:cubicBezTo>
                    <a:pt x="59" y="2"/>
                    <a:pt x="56" y="0"/>
                    <a:pt x="53" y="0"/>
                  </a:cubicBezTo>
                  <a:cubicBezTo>
                    <a:pt x="45" y="0"/>
                    <a:pt x="45" y="0"/>
                    <a:pt x="45" y="0"/>
                  </a:cubicBezTo>
                  <a:cubicBezTo>
                    <a:pt x="42" y="0"/>
                    <a:pt x="39" y="2"/>
                    <a:pt x="39" y="5"/>
                  </a:cubicBezTo>
                  <a:cubicBezTo>
                    <a:pt x="39" y="16"/>
                    <a:pt x="39" y="16"/>
                    <a:pt x="39" y="16"/>
                  </a:cubicBezTo>
                  <a:cubicBezTo>
                    <a:pt x="14" y="18"/>
                    <a:pt x="0" y="31"/>
                    <a:pt x="0" y="47"/>
                  </a:cubicBezTo>
                  <a:cubicBezTo>
                    <a:pt x="0" y="65"/>
                    <a:pt x="18" y="73"/>
                    <a:pt x="37" y="78"/>
                  </a:cubicBezTo>
                  <a:cubicBezTo>
                    <a:pt x="39" y="78"/>
                    <a:pt x="55" y="82"/>
                    <a:pt x="57" y="82"/>
                  </a:cubicBezTo>
                  <a:cubicBezTo>
                    <a:pt x="71" y="86"/>
                    <a:pt x="74" y="91"/>
                    <a:pt x="74" y="95"/>
                  </a:cubicBezTo>
                  <a:cubicBezTo>
                    <a:pt x="74" y="101"/>
                    <a:pt x="68" y="106"/>
                    <a:pt x="50" y="106"/>
                  </a:cubicBezTo>
                  <a:cubicBezTo>
                    <a:pt x="37" y="106"/>
                    <a:pt x="20" y="96"/>
                    <a:pt x="20" y="96"/>
                  </a:cubicBezTo>
                  <a:cubicBezTo>
                    <a:pt x="16" y="93"/>
                    <a:pt x="11" y="94"/>
                    <a:pt x="7" y="98"/>
                  </a:cubicBezTo>
                  <a:cubicBezTo>
                    <a:pt x="7" y="98"/>
                    <a:pt x="4" y="102"/>
                    <a:pt x="4" y="107"/>
                  </a:cubicBezTo>
                  <a:cubicBezTo>
                    <a:pt x="4" y="113"/>
                    <a:pt x="22" y="122"/>
                    <a:pt x="39" y="126"/>
                  </a:cubicBezTo>
                  <a:cubicBezTo>
                    <a:pt x="39" y="137"/>
                    <a:pt x="39" y="137"/>
                    <a:pt x="39" y="137"/>
                  </a:cubicBezTo>
                  <a:cubicBezTo>
                    <a:pt x="39" y="140"/>
                    <a:pt x="42" y="142"/>
                    <a:pt x="45" y="142"/>
                  </a:cubicBezTo>
                  <a:cubicBezTo>
                    <a:pt x="53" y="142"/>
                    <a:pt x="53" y="142"/>
                    <a:pt x="53" y="142"/>
                  </a:cubicBezTo>
                  <a:cubicBezTo>
                    <a:pt x="56" y="142"/>
                    <a:pt x="59" y="140"/>
                    <a:pt x="59" y="137"/>
                  </a:cubicBezTo>
                  <a:cubicBezTo>
                    <a:pt x="59" y="126"/>
                    <a:pt x="59" y="126"/>
                    <a:pt x="59" y="126"/>
                  </a:cubicBezTo>
                  <a:cubicBezTo>
                    <a:pt x="86" y="123"/>
                    <a:pt x="97" y="109"/>
                    <a:pt x="97" y="94"/>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grpSp>
        <p:nvGrpSpPr>
          <p:cNvPr id="11" name="Группа 10">
            <a:extLst>
              <a:ext uri="{FF2B5EF4-FFF2-40B4-BE49-F238E27FC236}">
                <a16:creationId xmlns:a16="http://schemas.microsoft.com/office/drawing/2014/main" id="{0ACEE463-9722-8A41-A531-4E448000C28B}"/>
              </a:ext>
            </a:extLst>
          </p:cNvPr>
          <p:cNvGrpSpPr/>
          <p:nvPr/>
        </p:nvGrpSpPr>
        <p:grpSpPr>
          <a:xfrm>
            <a:off x="9099550" y="3670300"/>
            <a:ext cx="2613024" cy="1665287"/>
            <a:chOff x="9099550" y="3670300"/>
            <a:chExt cx="2613024" cy="1665287"/>
          </a:xfrm>
        </p:grpSpPr>
        <p:sp>
          <p:nvSpPr>
            <p:cNvPr id="595" name="Google Shape;595;p25"/>
            <p:cNvSpPr txBox="1"/>
            <p:nvPr/>
          </p:nvSpPr>
          <p:spPr>
            <a:xfrm>
              <a:off x="9820275" y="3873500"/>
              <a:ext cx="1409700" cy="441325"/>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95380"/>
                </a:buClr>
                <a:buSzPts val="2000"/>
                <a:buFont typeface="Open Sans SemiBold"/>
                <a:buNone/>
                <a:tabLst/>
                <a:defRPr/>
              </a:pPr>
              <a:r>
                <a:rPr kumimoji="0" lang="en-US" sz="2000" b="1" i="0" u="none" strike="noStrike" kern="0" cap="none" spc="0" normalizeH="0" baseline="0" noProof="0">
                  <a:ln>
                    <a:noFill/>
                  </a:ln>
                  <a:solidFill>
                    <a:srgbClr val="095380"/>
                  </a:solidFill>
                  <a:effectLst/>
                  <a:uLnTx/>
                  <a:uFillTx/>
                  <a:latin typeface="Open Sans SemiBold"/>
                  <a:ea typeface="Open Sans SemiBold"/>
                  <a:cs typeface="Open Sans SemiBold"/>
                  <a:sym typeface="Open Sans SemiBold"/>
                </a:rPr>
                <a:t>BUSINESS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0" name="Google Shape;600;p25"/>
            <p:cNvSpPr txBox="1"/>
            <p:nvPr/>
          </p:nvSpPr>
          <p:spPr>
            <a:xfrm>
              <a:off x="9099550" y="3670300"/>
              <a:ext cx="1317625" cy="1665287"/>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95380"/>
                </a:buClr>
                <a:buSzPts val="8800"/>
                <a:buFont typeface="Montserrat"/>
                <a:buNone/>
                <a:tabLst/>
                <a:defRPr/>
              </a:pPr>
              <a:r>
                <a:rPr kumimoji="0" lang="en-US" sz="8800" b="0" i="0" u="none" strike="noStrike" kern="0" cap="none" spc="0" normalizeH="0" baseline="0" noProof="0" dirty="0">
                  <a:ln>
                    <a:noFill/>
                  </a:ln>
                  <a:solidFill>
                    <a:srgbClr val="095380"/>
                  </a:solidFill>
                  <a:effectLst/>
                  <a:uLnTx/>
                  <a:uFillTx/>
                  <a:latin typeface="Montserrat"/>
                  <a:ea typeface="Montserrat"/>
                  <a:cs typeface="Montserrat"/>
                  <a:sym typeface="Montserrat"/>
                </a:rPr>
                <a:t>4</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26" name="Google Shape;626;p25"/>
            <p:cNvSpPr txBox="1"/>
            <p:nvPr/>
          </p:nvSpPr>
          <p:spPr>
            <a:xfrm>
              <a:off x="9729787" y="4132262"/>
              <a:ext cx="1982787" cy="693737"/>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300"/>
                <a:buFont typeface="Open Sans"/>
                <a:buNone/>
                <a:tabLst/>
                <a:defRPr/>
              </a:pPr>
              <a:r>
                <a:rPr kumimoji="0" lang="en-US" sz="1300" b="0" i="0" u="none" strike="noStrike" kern="0" cap="none" spc="0" normalizeH="0" baseline="0" noProof="0">
                  <a:ln>
                    <a:noFill/>
                  </a:ln>
                  <a:solidFill>
                    <a:srgbClr val="000000"/>
                  </a:solidFill>
                  <a:effectLst/>
                  <a:uLnTx/>
                  <a:uFillTx/>
                  <a:latin typeface="Open Sans"/>
                  <a:ea typeface="Open Sans"/>
                  <a:cs typeface="Open Sans"/>
                  <a:sym typeface="Open Sans"/>
                </a:rPr>
                <a:t>Lorem ipsum dolor sit amet, consectetur adipiscing elit, set</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0" name="Группа 9">
            <a:extLst>
              <a:ext uri="{FF2B5EF4-FFF2-40B4-BE49-F238E27FC236}">
                <a16:creationId xmlns:a16="http://schemas.microsoft.com/office/drawing/2014/main" id="{C73A1D4C-8733-3F46-ADA5-3696C21F7814}"/>
              </a:ext>
            </a:extLst>
          </p:cNvPr>
          <p:cNvGrpSpPr/>
          <p:nvPr/>
        </p:nvGrpSpPr>
        <p:grpSpPr>
          <a:xfrm>
            <a:off x="438150" y="4695825"/>
            <a:ext cx="3311524" cy="1665287"/>
            <a:chOff x="438150" y="4695825"/>
            <a:chExt cx="3311524" cy="1665287"/>
          </a:xfrm>
        </p:grpSpPr>
        <p:sp>
          <p:nvSpPr>
            <p:cNvPr id="597" name="Google Shape;597;p25"/>
            <p:cNvSpPr txBox="1"/>
            <p:nvPr/>
          </p:nvSpPr>
          <p:spPr>
            <a:xfrm>
              <a:off x="1012825" y="4908550"/>
              <a:ext cx="1543050" cy="441325"/>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8C103D"/>
                </a:buClr>
                <a:buSzPts val="2000"/>
                <a:buFont typeface="Open Sans SemiBold"/>
                <a:buNone/>
                <a:tabLst/>
                <a:defRPr/>
              </a:pPr>
              <a:r>
                <a:rPr kumimoji="0" lang="en-US" sz="2000" b="1" i="0" u="none" strike="noStrike" kern="0" cap="none" spc="0" normalizeH="0" baseline="0" noProof="0">
                  <a:ln>
                    <a:noFill/>
                  </a:ln>
                  <a:solidFill>
                    <a:srgbClr val="8C103D"/>
                  </a:solidFill>
                  <a:effectLst/>
                  <a:uLnTx/>
                  <a:uFillTx/>
                  <a:latin typeface="Open Sans SemiBold"/>
                  <a:ea typeface="Open Sans SemiBold"/>
                  <a:cs typeface="Open Sans SemiBold"/>
                  <a:sym typeface="Open Sans SemiBold"/>
                </a:rPr>
                <a:t>PLANNING</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2" name="Google Shape;602;p25"/>
            <p:cNvSpPr txBox="1"/>
            <p:nvPr/>
          </p:nvSpPr>
          <p:spPr>
            <a:xfrm>
              <a:off x="2427287" y="4695825"/>
              <a:ext cx="1322387" cy="1665287"/>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8C103D"/>
                </a:buClr>
                <a:buSzPts val="8800"/>
                <a:buFont typeface="Montserrat"/>
                <a:buNone/>
                <a:tabLst/>
                <a:defRPr/>
              </a:pPr>
              <a:r>
                <a:rPr kumimoji="0" lang="en-US" sz="8800" b="0" i="0" u="none" strike="noStrike" kern="0" cap="none" spc="0" normalizeH="0" baseline="0" noProof="0" dirty="0">
                  <a:ln>
                    <a:noFill/>
                  </a:ln>
                  <a:solidFill>
                    <a:srgbClr val="8C103D"/>
                  </a:solidFill>
                  <a:effectLst/>
                  <a:uLnTx/>
                  <a:uFillTx/>
                  <a:latin typeface="Montserrat"/>
                  <a:ea typeface="Montserrat"/>
                  <a:cs typeface="Montserrat"/>
                  <a:sym typeface="Montserrat"/>
                </a:rPr>
                <a:t>3</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27" name="Google Shape;627;p25"/>
            <p:cNvSpPr txBox="1"/>
            <p:nvPr/>
          </p:nvSpPr>
          <p:spPr>
            <a:xfrm>
              <a:off x="438150" y="5168900"/>
              <a:ext cx="1982787" cy="692150"/>
            </a:xfrm>
            <a:prstGeom prst="rect">
              <a:avLst/>
            </a:prstGeom>
            <a:noFill/>
            <a:ln>
              <a:noFill/>
            </a:ln>
          </p:spPr>
          <p:txBody>
            <a:bodyPr spcFirstLastPara="1" wrap="square" lIns="91425" tIns="45700" rIns="91425" bIns="45700" anchor="t"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300"/>
                <a:buFont typeface="Open Sans"/>
                <a:buNone/>
                <a:tabLst/>
                <a:defRPr/>
              </a:pPr>
              <a:r>
                <a:rPr kumimoji="0" lang="en-US" sz="1300" b="0" i="0" u="none" strike="noStrike" kern="0" cap="none" spc="0" normalizeH="0" baseline="0" noProof="0">
                  <a:ln>
                    <a:noFill/>
                  </a:ln>
                  <a:solidFill>
                    <a:srgbClr val="000000"/>
                  </a:solidFill>
                  <a:effectLst/>
                  <a:uLnTx/>
                  <a:uFillTx/>
                  <a:latin typeface="Open Sans"/>
                  <a:ea typeface="Open Sans"/>
                  <a:cs typeface="Open Sans"/>
                  <a:sym typeface="Open Sans"/>
                </a:rPr>
                <a:t>Lorem ipsum dolor sit amet, consectetur adipiscing elit, set</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9" name="Группа 8">
            <a:extLst>
              <a:ext uri="{FF2B5EF4-FFF2-40B4-BE49-F238E27FC236}">
                <a16:creationId xmlns:a16="http://schemas.microsoft.com/office/drawing/2014/main" id="{AA13EE02-AA2C-7640-9037-622D79F08D88}"/>
              </a:ext>
            </a:extLst>
          </p:cNvPr>
          <p:cNvGrpSpPr/>
          <p:nvPr/>
        </p:nvGrpSpPr>
        <p:grpSpPr>
          <a:xfrm>
            <a:off x="422275" y="2732087"/>
            <a:ext cx="3341687" cy="1665287"/>
            <a:chOff x="422275" y="2732087"/>
            <a:chExt cx="3341687" cy="1665287"/>
          </a:xfrm>
        </p:grpSpPr>
        <p:sp>
          <p:nvSpPr>
            <p:cNvPr id="598" name="Google Shape;598;p25"/>
            <p:cNvSpPr txBox="1"/>
            <p:nvPr/>
          </p:nvSpPr>
          <p:spPr>
            <a:xfrm>
              <a:off x="874712" y="2935287"/>
              <a:ext cx="1685925" cy="441325"/>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FF912B"/>
                </a:buClr>
                <a:buSzPts val="2000"/>
                <a:buFont typeface="Open Sans SemiBold"/>
                <a:buNone/>
                <a:tabLst/>
                <a:defRPr/>
              </a:pPr>
              <a:r>
                <a:rPr kumimoji="0" lang="en-US" sz="2000" b="1" i="0" u="none" strike="noStrike" kern="0" cap="none" spc="0" normalizeH="0" baseline="0" noProof="0">
                  <a:ln>
                    <a:noFill/>
                  </a:ln>
                  <a:solidFill>
                    <a:srgbClr val="FF912B"/>
                  </a:solidFill>
                  <a:effectLst/>
                  <a:uLnTx/>
                  <a:uFillTx/>
                  <a:latin typeface="Open Sans SemiBold"/>
                  <a:ea typeface="Open Sans SemiBold"/>
                  <a:cs typeface="Open Sans SemiBold"/>
                  <a:sym typeface="Open Sans SemiBold"/>
                </a:rPr>
                <a:t>TEAMWORK</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3" name="Google Shape;603;p25"/>
            <p:cNvSpPr txBox="1"/>
            <p:nvPr/>
          </p:nvSpPr>
          <p:spPr>
            <a:xfrm>
              <a:off x="2427287" y="2732087"/>
              <a:ext cx="1336675" cy="1665287"/>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FF912B"/>
                </a:buClr>
                <a:buSzPts val="8800"/>
                <a:buFont typeface="Montserrat"/>
                <a:buNone/>
                <a:tabLst/>
                <a:defRPr/>
              </a:pPr>
              <a:r>
                <a:rPr kumimoji="0" lang="en-US" sz="8800" b="0" i="0" u="none" strike="noStrike" kern="0" cap="none" spc="0" normalizeH="0" baseline="0" noProof="0" dirty="0">
                  <a:ln>
                    <a:noFill/>
                  </a:ln>
                  <a:solidFill>
                    <a:srgbClr val="FF912B"/>
                  </a:solidFill>
                  <a:effectLst/>
                  <a:uLnTx/>
                  <a:uFillTx/>
                  <a:latin typeface="Montserrat"/>
                  <a:ea typeface="Montserrat"/>
                  <a:cs typeface="Montserrat"/>
                  <a:sym typeface="Montserrat"/>
                </a:rPr>
                <a:t>2</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28" name="Google Shape;628;p25"/>
            <p:cNvSpPr txBox="1"/>
            <p:nvPr/>
          </p:nvSpPr>
          <p:spPr>
            <a:xfrm>
              <a:off x="422275" y="3189287"/>
              <a:ext cx="1981200" cy="692150"/>
            </a:xfrm>
            <a:prstGeom prst="rect">
              <a:avLst/>
            </a:prstGeom>
            <a:noFill/>
            <a:ln>
              <a:noFill/>
            </a:ln>
          </p:spPr>
          <p:txBody>
            <a:bodyPr spcFirstLastPara="1" wrap="square" lIns="91425" tIns="45700" rIns="91425" bIns="45700" anchor="t"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300"/>
                <a:buFont typeface="Open Sans"/>
                <a:buNone/>
                <a:tabLst/>
                <a:defRPr/>
              </a:pPr>
              <a:r>
                <a:rPr kumimoji="0" lang="en-US" sz="1300" b="0" i="0" u="none" strike="noStrike" kern="0" cap="none" spc="0" normalizeH="0" baseline="0" noProof="0">
                  <a:ln>
                    <a:noFill/>
                  </a:ln>
                  <a:solidFill>
                    <a:srgbClr val="000000"/>
                  </a:solidFill>
                  <a:effectLst/>
                  <a:uLnTx/>
                  <a:uFillTx/>
                  <a:latin typeface="Open Sans"/>
                  <a:ea typeface="Open Sans"/>
                  <a:cs typeface="Open Sans"/>
                  <a:sym typeface="Open Sans"/>
                </a:rPr>
                <a:t>Lorem ipsum dolor sit amet, consectetur adipiscing elit, set</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8" name="Группа 7">
            <a:extLst>
              <a:ext uri="{FF2B5EF4-FFF2-40B4-BE49-F238E27FC236}">
                <a16:creationId xmlns:a16="http://schemas.microsoft.com/office/drawing/2014/main" id="{99163B7B-7F27-EB4D-8ADA-150F48C16A71}"/>
              </a:ext>
            </a:extLst>
          </p:cNvPr>
          <p:cNvGrpSpPr/>
          <p:nvPr/>
        </p:nvGrpSpPr>
        <p:grpSpPr>
          <a:xfrm>
            <a:off x="466725" y="738187"/>
            <a:ext cx="3081337" cy="1677987"/>
            <a:chOff x="466725" y="738187"/>
            <a:chExt cx="3081337" cy="1677987"/>
          </a:xfrm>
        </p:grpSpPr>
        <p:sp>
          <p:nvSpPr>
            <p:cNvPr id="604" name="Google Shape;604;p25"/>
            <p:cNvSpPr txBox="1"/>
            <p:nvPr/>
          </p:nvSpPr>
          <p:spPr>
            <a:xfrm>
              <a:off x="2436812" y="738187"/>
              <a:ext cx="1111250" cy="1677987"/>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FFCC5E"/>
                </a:buClr>
                <a:buSzPts val="9000"/>
                <a:buFont typeface="Montserrat"/>
                <a:buNone/>
                <a:tabLst/>
                <a:defRPr/>
              </a:pPr>
              <a:r>
                <a:rPr kumimoji="0" lang="en-US" sz="9000" b="0" i="0" u="none" strike="noStrike" kern="0" cap="none" spc="0" normalizeH="0" baseline="0" noProof="0">
                  <a:ln>
                    <a:noFill/>
                  </a:ln>
                  <a:solidFill>
                    <a:srgbClr val="FFCC5E"/>
                  </a:solidFill>
                  <a:effectLst/>
                  <a:uLnTx/>
                  <a:uFillTx/>
                  <a:latin typeface="Montserrat"/>
                  <a:ea typeface="Montserrat"/>
                  <a:cs typeface="Montserrat"/>
                  <a:sym typeface="Montserrat"/>
                </a:rPr>
                <a:t>1</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7" name="Группа 6">
              <a:extLst>
                <a:ext uri="{FF2B5EF4-FFF2-40B4-BE49-F238E27FC236}">
                  <a16:creationId xmlns:a16="http://schemas.microsoft.com/office/drawing/2014/main" id="{B863B566-7CE8-BB45-BB0C-633BE9353196}"/>
                </a:ext>
              </a:extLst>
            </p:cNvPr>
            <p:cNvGrpSpPr/>
            <p:nvPr/>
          </p:nvGrpSpPr>
          <p:grpSpPr>
            <a:xfrm>
              <a:off x="466725" y="949325"/>
              <a:ext cx="2079625" cy="946150"/>
              <a:chOff x="466725" y="949325"/>
              <a:chExt cx="2079625" cy="946150"/>
            </a:xfrm>
          </p:grpSpPr>
          <p:sp>
            <p:nvSpPr>
              <p:cNvPr id="599" name="Google Shape;599;p25"/>
              <p:cNvSpPr txBox="1"/>
              <p:nvPr/>
            </p:nvSpPr>
            <p:spPr>
              <a:xfrm>
                <a:off x="1784350" y="949325"/>
                <a:ext cx="762000" cy="441325"/>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F7BE48"/>
                  </a:buClr>
                  <a:buSzPts val="2000"/>
                  <a:buFont typeface="Open Sans SemiBold"/>
                  <a:buNone/>
                  <a:tabLst/>
                  <a:defRPr/>
                </a:pPr>
                <a:r>
                  <a:rPr kumimoji="0" lang="en-US" sz="2000" b="1" i="0" u="none" strike="noStrike" kern="0" cap="none" spc="0" normalizeH="0" baseline="0" noProof="0">
                    <a:ln>
                      <a:noFill/>
                    </a:ln>
                    <a:solidFill>
                      <a:srgbClr val="F7BE48"/>
                    </a:solidFill>
                    <a:effectLst/>
                    <a:uLnTx/>
                    <a:uFillTx/>
                    <a:latin typeface="Open Sans SemiBold"/>
                    <a:ea typeface="Open Sans SemiBold"/>
                    <a:cs typeface="Open Sans SemiBold"/>
                    <a:sym typeface="Open Sans SemiBold"/>
                  </a:rPr>
                  <a:t>IDEA</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9" name="Google Shape;629;p25"/>
              <p:cNvSpPr txBox="1"/>
              <p:nvPr/>
            </p:nvSpPr>
            <p:spPr>
              <a:xfrm>
                <a:off x="466725" y="1203325"/>
                <a:ext cx="1982787" cy="692150"/>
              </a:xfrm>
              <a:prstGeom prst="rect">
                <a:avLst/>
              </a:prstGeom>
              <a:noFill/>
              <a:ln>
                <a:noFill/>
              </a:ln>
            </p:spPr>
            <p:txBody>
              <a:bodyPr spcFirstLastPara="1" wrap="square" lIns="91425" tIns="45700" rIns="91425" bIns="45700" anchor="t"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300"/>
                  <a:buFont typeface="Open Sans"/>
                  <a:buNone/>
                  <a:tabLst/>
                  <a:defRPr/>
                </a:pPr>
                <a:r>
                  <a:rPr kumimoji="0" lang="en-US" sz="1300" b="0" i="0" u="none" strike="noStrike" kern="0" cap="none" spc="0" normalizeH="0" baseline="0" noProof="0">
                    <a:ln>
                      <a:noFill/>
                    </a:ln>
                    <a:solidFill>
                      <a:srgbClr val="000000"/>
                    </a:solidFill>
                    <a:effectLst/>
                    <a:uLnTx/>
                    <a:uFillTx/>
                    <a:latin typeface="Open Sans"/>
                    <a:ea typeface="Open Sans"/>
                    <a:cs typeface="Open Sans"/>
                    <a:sym typeface="Open Sans"/>
                  </a:rPr>
                  <a:t>Lorem ipsum dolor sit amet, consectetur adipiscing elit, set</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decel="5000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750" fill="hold"/>
                                        <p:tgtEl>
                                          <p:spTgt spid="2"/>
                                        </p:tgtEl>
                                        <p:attrNameLst>
                                          <p:attrName>ppt_w</p:attrName>
                                        </p:attrNameLst>
                                      </p:cBhvr>
                                      <p:tavLst>
                                        <p:tav tm="0">
                                          <p:val>
                                            <p:fltVal val="0"/>
                                          </p:val>
                                        </p:tav>
                                        <p:tav tm="100000">
                                          <p:val>
                                            <p:strVal val="#ppt_w"/>
                                          </p:val>
                                        </p:tav>
                                      </p:tavLst>
                                    </p:anim>
                                    <p:anim calcmode="lin" valueType="num">
                                      <p:cBhvr>
                                        <p:cTn id="8" dur="750" fill="hold"/>
                                        <p:tgtEl>
                                          <p:spTgt spid="2"/>
                                        </p:tgtEl>
                                        <p:attrNameLst>
                                          <p:attrName>ppt_h</p:attrName>
                                        </p:attrNameLst>
                                      </p:cBhvr>
                                      <p:tavLst>
                                        <p:tav tm="0">
                                          <p:val>
                                            <p:fltVal val="0"/>
                                          </p:val>
                                        </p:tav>
                                        <p:tav tm="100000">
                                          <p:val>
                                            <p:strVal val="#ppt_h"/>
                                          </p:val>
                                        </p:tav>
                                      </p:tavLst>
                                    </p:anim>
                                    <p:animEffect transition="in" filter="fade">
                                      <p:cBhvr>
                                        <p:cTn id="9" dur="750"/>
                                        <p:tgtEl>
                                          <p:spTgt spid="2"/>
                                        </p:tgtEl>
                                      </p:cBhvr>
                                    </p:animEffect>
                                  </p:childTnLst>
                                </p:cTn>
                              </p:par>
                              <p:par>
                                <p:cTn id="10" presetID="2" presetClass="entr" presetSubtype="8" decel="5000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750" fill="hold"/>
                                        <p:tgtEl>
                                          <p:spTgt spid="8"/>
                                        </p:tgtEl>
                                        <p:attrNameLst>
                                          <p:attrName>ppt_x</p:attrName>
                                        </p:attrNameLst>
                                      </p:cBhvr>
                                      <p:tavLst>
                                        <p:tav tm="0">
                                          <p:val>
                                            <p:strVal val="0-#ppt_w/2"/>
                                          </p:val>
                                        </p:tav>
                                        <p:tav tm="100000">
                                          <p:val>
                                            <p:strVal val="#ppt_x"/>
                                          </p:val>
                                        </p:tav>
                                      </p:tavLst>
                                    </p:anim>
                                    <p:anim calcmode="lin" valueType="num">
                                      <p:cBhvr additive="base">
                                        <p:cTn id="13" dur="75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53" presetClass="entr" presetSubtype="16" decel="50000"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p:cTn id="18" dur="750" fill="hold"/>
                                        <p:tgtEl>
                                          <p:spTgt spid="6"/>
                                        </p:tgtEl>
                                        <p:attrNameLst>
                                          <p:attrName>ppt_w</p:attrName>
                                        </p:attrNameLst>
                                      </p:cBhvr>
                                      <p:tavLst>
                                        <p:tav tm="0">
                                          <p:val>
                                            <p:fltVal val="0"/>
                                          </p:val>
                                        </p:tav>
                                        <p:tav tm="100000">
                                          <p:val>
                                            <p:strVal val="#ppt_w"/>
                                          </p:val>
                                        </p:tav>
                                      </p:tavLst>
                                    </p:anim>
                                    <p:anim calcmode="lin" valueType="num">
                                      <p:cBhvr>
                                        <p:cTn id="19" dur="750" fill="hold"/>
                                        <p:tgtEl>
                                          <p:spTgt spid="6"/>
                                        </p:tgtEl>
                                        <p:attrNameLst>
                                          <p:attrName>ppt_h</p:attrName>
                                        </p:attrNameLst>
                                      </p:cBhvr>
                                      <p:tavLst>
                                        <p:tav tm="0">
                                          <p:val>
                                            <p:fltVal val="0"/>
                                          </p:val>
                                        </p:tav>
                                        <p:tav tm="100000">
                                          <p:val>
                                            <p:strVal val="#ppt_h"/>
                                          </p:val>
                                        </p:tav>
                                      </p:tavLst>
                                    </p:anim>
                                    <p:animEffect transition="in" filter="fade">
                                      <p:cBhvr>
                                        <p:cTn id="20" dur="750"/>
                                        <p:tgtEl>
                                          <p:spTgt spid="6"/>
                                        </p:tgtEl>
                                      </p:cBhvr>
                                    </p:animEffect>
                                  </p:childTnLst>
                                </p:cTn>
                              </p:par>
                              <p:par>
                                <p:cTn id="21" presetID="2" presetClass="entr" presetSubtype="8" decel="5000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750" fill="hold"/>
                                        <p:tgtEl>
                                          <p:spTgt spid="9"/>
                                        </p:tgtEl>
                                        <p:attrNameLst>
                                          <p:attrName>ppt_x</p:attrName>
                                        </p:attrNameLst>
                                      </p:cBhvr>
                                      <p:tavLst>
                                        <p:tav tm="0">
                                          <p:val>
                                            <p:strVal val="0-#ppt_w/2"/>
                                          </p:val>
                                        </p:tav>
                                        <p:tav tm="100000">
                                          <p:val>
                                            <p:strVal val="#ppt_x"/>
                                          </p:val>
                                        </p:tav>
                                      </p:tavLst>
                                    </p:anim>
                                    <p:anim calcmode="lin" valueType="num">
                                      <p:cBhvr additive="base">
                                        <p:cTn id="24" dur="75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53" presetClass="entr" presetSubtype="16" decel="5000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p:cTn id="29" dur="750" fill="hold"/>
                                        <p:tgtEl>
                                          <p:spTgt spid="5"/>
                                        </p:tgtEl>
                                        <p:attrNameLst>
                                          <p:attrName>ppt_w</p:attrName>
                                        </p:attrNameLst>
                                      </p:cBhvr>
                                      <p:tavLst>
                                        <p:tav tm="0">
                                          <p:val>
                                            <p:fltVal val="0"/>
                                          </p:val>
                                        </p:tav>
                                        <p:tav tm="100000">
                                          <p:val>
                                            <p:strVal val="#ppt_w"/>
                                          </p:val>
                                        </p:tav>
                                      </p:tavLst>
                                    </p:anim>
                                    <p:anim calcmode="lin" valueType="num">
                                      <p:cBhvr>
                                        <p:cTn id="30" dur="750" fill="hold"/>
                                        <p:tgtEl>
                                          <p:spTgt spid="5"/>
                                        </p:tgtEl>
                                        <p:attrNameLst>
                                          <p:attrName>ppt_h</p:attrName>
                                        </p:attrNameLst>
                                      </p:cBhvr>
                                      <p:tavLst>
                                        <p:tav tm="0">
                                          <p:val>
                                            <p:fltVal val="0"/>
                                          </p:val>
                                        </p:tav>
                                        <p:tav tm="100000">
                                          <p:val>
                                            <p:strVal val="#ppt_h"/>
                                          </p:val>
                                        </p:tav>
                                      </p:tavLst>
                                    </p:anim>
                                    <p:animEffect transition="in" filter="fade">
                                      <p:cBhvr>
                                        <p:cTn id="31" dur="750"/>
                                        <p:tgtEl>
                                          <p:spTgt spid="5"/>
                                        </p:tgtEl>
                                      </p:cBhvr>
                                    </p:animEffect>
                                  </p:childTnLst>
                                </p:cTn>
                              </p:par>
                              <p:par>
                                <p:cTn id="32" presetID="2" presetClass="entr" presetSubtype="8" decel="50000" fill="hold" nodeType="with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additive="base">
                                        <p:cTn id="34" dur="750" fill="hold"/>
                                        <p:tgtEl>
                                          <p:spTgt spid="10"/>
                                        </p:tgtEl>
                                        <p:attrNameLst>
                                          <p:attrName>ppt_x</p:attrName>
                                        </p:attrNameLst>
                                      </p:cBhvr>
                                      <p:tavLst>
                                        <p:tav tm="0">
                                          <p:val>
                                            <p:strVal val="0-#ppt_w/2"/>
                                          </p:val>
                                        </p:tav>
                                        <p:tav tm="100000">
                                          <p:val>
                                            <p:strVal val="#ppt_x"/>
                                          </p:val>
                                        </p:tav>
                                      </p:tavLst>
                                    </p:anim>
                                    <p:anim calcmode="lin" valueType="num">
                                      <p:cBhvr additive="base">
                                        <p:cTn id="35" dur="75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53" presetClass="entr" presetSubtype="16" decel="50000" fill="hold" nodeType="clickEffect">
                                  <p:stCondLst>
                                    <p:cond delay="0"/>
                                  </p:stCondLst>
                                  <p:childTnLst>
                                    <p:set>
                                      <p:cBhvr>
                                        <p:cTn id="39" dur="1" fill="hold">
                                          <p:stCondLst>
                                            <p:cond delay="0"/>
                                          </p:stCondLst>
                                        </p:cTn>
                                        <p:tgtEl>
                                          <p:spTgt spid="4"/>
                                        </p:tgtEl>
                                        <p:attrNameLst>
                                          <p:attrName>style.visibility</p:attrName>
                                        </p:attrNameLst>
                                      </p:cBhvr>
                                      <p:to>
                                        <p:strVal val="visible"/>
                                      </p:to>
                                    </p:set>
                                    <p:anim calcmode="lin" valueType="num">
                                      <p:cBhvr>
                                        <p:cTn id="40" dur="750" fill="hold"/>
                                        <p:tgtEl>
                                          <p:spTgt spid="4"/>
                                        </p:tgtEl>
                                        <p:attrNameLst>
                                          <p:attrName>ppt_w</p:attrName>
                                        </p:attrNameLst>
                                      </p:cBhvr>
                                      <p:tavLst>
                                        <p:tav tm="0">
                                          <p:val>
                                            <p:fltVal val="0"/>
                                          </p:val>
                                        </p:tav>
                                        <p:tav tm="100000">
                                          <p:val>
                                            <p:strVal val="#ppt_w"/>
                                          </p:val>
                                        </p:tav>
                                      </p:tavLst>
                                    </p:anim>
                                    <p:anim calcmode="lin" valueType="num">
                                      <p:cBhvr>
                                        <p:cTn id="41" dur="750" fill="hold"/>
                                        <p:tgtEl>
                                          <p:spTgt spid="4"/>
                                        </p:tgtEl>
                                        <p:attrNameLst>
                                          <p:attrName>ppt_h</p:attrName>
                                        </p:attrNameLst>
                                      </p:cBhvr>
                                      <p:tavLst>
                                        <p:tav tm="0">
                                          <p:val>
                                            <p:fltVal val="0"/>
                                          </p:val>
                                        </p:tav>
                                        <p:tav tm="100000">
                                          <p:val>
                                            <p:strVal val="#ppt_h"/>
                                          </p:val>
                                        </p:tav>
                                      </p:tavLst>
                                    </p:anim>
                                    <p:animEffect transition="in" filter="fade">
                                      <p:cBhvr>
                                        <p:cTn id="42" dur="750"/>
                                        <p:tgtEl>
                                          <p:spTgt spid="4"/>
                                        </p:tgtEl>
                                      </p:cBhvr>
                                    </p:animEffect>
                                  </p:childTnLst>
                                </p:cTn>
                              </p:par>
                              <p:par>
                                <p:cTn id="43" presetID="2" presetClass="entr" presetSubtype="2" decel="50000" fill="hold" nodeType="with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750" fill="hold"/>
                                        <p:tgtEl>
                                          <p:spTgt spid="11"/>
                                        </p:tgtEl>
                                        <p:attrNameLst>
                                          <p:attrName>ppt_x</p:attrName>
                                        </p:attrNameLst>
                                      </p:cBhvr>
                                      <p:tavLst>
                                        <p:tav tm="0">
                                          <p:val>
                                            <p:strVal val="1+#ppt_w/2"/>
                                          </p:val>
                                        </p:tav>
                                        <p:tav tm="100000">
                                          <p:val>
                                            <p:strVal val="#ppt_x"/>
                                          </p:val>
                                        </p:tav>
                                      </p:tavLst>
                                    </p:anim>
                                    <p:anim calcmode="lin" valueType="num">
                                      <p:cBhvr additive="base">
                                        <p:cTn id="46" dur="75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53" presetClass="entr" presetSubtype="16" decel="50000" fill="hold" nodeType="clickEffect">
                                  <p:stCondLst>
                                    <p:cond delay="0"/>
                                  </p:stCondLst>
                                  <p:childTnLst>
                                    <p:set>
                                      <p:cBhvr>
                                        <p:cTn id="50" dur="1" fill="hold">
                                          <p:stCondLst>
                                            <p:cond delay="0"/>
                                          </p:stCondLst>
                                        </p:cTn>
                                        <p:tgtEl>
                                          <p:spTgt spid="3"/>
                                        </p:tgtEl>
                                        <p:attrNameLst>
                                          <p:attrName>style.visibility</p:attrName>
                                        </p:attrNameLst>
                                      </p:cBhvr>
                                      <p:to>
                                        <p:strVal val="visible"/>
                                      </p:to>
                                    </p:set>
                                    <p:anim calcmode="lin" valueType="num">
                                      <p:cBhvr>
                                        <p:cTn id="51" dur="750" fill="hold"/>
                                        <p:tgtEl>
                                          <p:spTgt spid="3"/>
                                        </p:tgtEl>
                                        <p:attrNameLst>
                                          <p:attrName>ppt_w</p:attrName>
                                        </p:attrNameLst>
                                      </p:cBhvr>
                                      <p:tavLst>
                                        <p:tav tm="0">
                                          <p:val>
                                            <p:fltVal val="0"/>
                                          </p:val>
                                        </p:tav>
                                        <p:tav tm="100000">
                                          <p:val>
                                            <p:strVal val="#ppt_w"/>
                                          </p:val>
                                        </p:tav>
                                      </p:tavLst>
                                    </p:anim>
                                    <p:anim calcmode="lin" valueType="num">
                                      <p:cBhvr>
                                        <p:cTn id="52" dur="750" fill="hold"/>
                                        <p:tgtEl>
                                          <p:spTgt spid="3"/>
                                        </p:tgtEl>
                                        <p:attrNameLst>
                                          <p:attrName>ppt_h</p:attrName>
                                        </p:attrNameLst>
                                      </p:cBhvr>
                                      <p:tavLst>
                                        <p:tav tm="0">
                                          <p:val>
                                            <p:fltVal val="0"/>
                                          </p:val>
                                        </p:tav>
                                        <p:tav tm="100000">
                                          <p:val>
                                            <p:strVal val="#ppt_h"/>
                                          </p:val>
                                        </p:tav>
                                      </p:tavLst>
                                    </p:anim>
                                    <p:animEffect transition="in" filter="fade">
                                      <p:cBhvr>
                                        <p:cTn id="53" dur="750"/>
                                        <p:tgtEl>
                                          <p:spTgt spid="3"/>
                                        </p:tgtEl>
                                      </p:cBhvr>
                                    </p:animEffect>
                                  </p:childTnLst>
                                </p:cTn>
                              </p:par>
                              <p:par>
                                <p:cTn id="54" presetID="2" presetClass="entr" presetSubtype="2" decel="50000" fill="hold" nodeType="withEffect">
                                  <p:stCondLst>
                                    <p:cond delay="0"/>
                                  </p:stCondLst>
                                  <p:childTnLst>
                                    <p:set>
                                      <p:cBhvr>
                                        <p:cTn id="55" dur="1" fill="hold">
                                          <p:stCondLst>
                                            <p:cond delay="0"/>
                                          </p:stCondLst>
                                        </p:cTn>
                                        <p:tgtEl>
                                          <p:spTgt spid="12"/>
                                        </p:tgtEl>
                                        <p:attrNameLst>
                                          <p:attrName>style.visibility</p:attrName>
                                        </p:attrNameLst>
                                      </p:cBhvr>
                                      <p:to>
                                        <p:strVal val="visible"/>
                                      </p:to>
                                    </p:set>
                                    <p:anim calcmode="lin" valueType="num">
                                      <p:cBhvr additive="base">
                                        <p:cTn id="56" dur="750" fill="hold"/>
                                        <p:tgtEl>
                                          <p:spTgt spid="12"/>
                                        </p:tgtEl>
                                        <p:attrNameLst>
                                          <p:attrName>ppt_x</p:attrName>
                                        </p:attrNameLst>
                                      </p:cBhvr>
                                      <p:tavLst>
                                        <p:tav tm="0">
                                          <p:val>
                                            <p:strVal val="1+#ppt_w/2"/>
                                          </p:val>
                                        </p:tav>
                                        <p:tav tm="100000">
                                          <p:val>
                                            <p:strVal val="#ppt_x"/>
                                          </p:val>
                                        </p:tav>
                                      </p:tavLst>
                                    </p:anim>
                                    <p:anim calcmode="lin" valueType="num">
                                      <p:cBhvr additive="base">
                                        <p:cTn id="57" dur="75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p28"/>
          <p:cNvSpPr txBox="1"/>
          <p:nvPr/>
        </p:nvSpPr>
        <p:spPr>
          <a:xfrm>
            <a:off x="4945062" y="693737"/>
            <a:ext cx="2308225" cy="1155700"/>
          </a:xfrm>
          <a:prstGeom prst="rect">
            <a:avLst/>
          </a:prstGeom>
          <a:no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2300"/>
              <a:buFont typeface="Open Sans"/>
              <a:buNone/>
              <a:tabLst/>
              <a:defRPr/>
            </a:pPr>
            <a:r>
              <a:rPr kumimoji="0" lang="en-US" sz="2300" b="0" i="0" u="none" strike="noStrike" kern="0" cap="none" spc="0" normalizeH="0" baseline="0" noProof="0">
                <a:ln>
                  <a:noFill/>
                </a:ln>
                <a:solidFill>
                  <a:srgbClr val="000000"/>
                </a:solidFill>
                <a:effectLst/>
                <a:uLnTx/>
                <a:uFillTx/>
                <a:latin typeface="Open Sans"/>
                <a:ea typeface="Open Sans"/>
                <a:cs typeface="Open Sans"/>
                <a:sym typeface="Open Sans"/>
              </a:rPr>
              <a:t>Lorem ipsum dolor sit amet, consetur</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8" name="Google Shape;588;p28"/>
          <p:cNvSpPr txBox="1"/>
          <p:nvPr/>
        </p:nvSpPr>
        <p:spPr>
          <a:xfrm>
            <a:off x="1774825" y="846137"/>
            <a:ext cx="1690687" cy="85090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4500"/>
              <a:buFont typeface="Montserrat"/>
              <a:buNone/>
              <a:tabLst/>
              <a:defRPr/>
            </a:pPr>
            <a:r>
              <a:rPr kumimoji="0" lang="en-US" sz="4500" b="1" i="0" u="none" strike="noStrike" kern="0" cap="none" spc="0" normalizeH="0" baseline="0" noProof="0">
                <a:ln>
                  <a:noFill/>
                </a:ln>
                <a:solidFill>
                  <a:srgbClr val="000000"/>
                </a:solidFill>
                <a:effectLst/>
                <a:uLnTx/>
                <a:uFillTx/>
                <a:latin typeface="Montserrat"/>
                <a:ea typeface="Montserrat"/>
                <a:cs typeface="Montserrat"/>
                <a:sym typeface="Montserrat"/>
              </a:rPr>
              <a:t>1989</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9" name="Google Shape;589;p28"/>
          <p:cNvSpPr txBox="1"/>
          <p:nvPr/>
        </p:nvSpPr>
        <p:spPr>
          <a:xfrm>
            <a:off x="5451475" y="5191125"/>
            <a:ext cx="1673225" cy="85090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4500"/>
              <a:buFont typeface="Montserrat"/>
              <a:buNone/>
              <a:tabLst/>
              <a:defRPr/>
            </a:pPr>
            <a:r>
              <a:rPr kumimoji="0" lang="en-US" sz="4500" b="1" i="0" u="none" strike="noStrike" kern="0" cap="none" spc="0" normalizeH="0" baseline="0" noProof="0">
                <a:ln>
                  <a:noFill/>
                </a:ln>
                <a:solidFill>
                  <a:srgbClr val="000000"/>
                </a:solidFill>
                <a:effectLst/>
                <a:uLnTx/>
                <a:uFillTx/>
                <a:latin typeface="Montserrat"/>
                <a:ea typeface="Montserrat"/>
                <a:cs typeface="Montserrat"/>
                <a:sym typeface="Montserrat"/>
              </a:rPr>
              <a:t>2017</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0" name="Google Shape;590;p28"/>
          <p:cNvSpPr txBox="1"/>
          <p:nvPr/>
        </p:nvSpPr>
        <p:spPr>
          <a:xfrm>
            <a:off x="9040812" y="846137"/>
            <a:ext cx="1801812" cy="85090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4500"/>
              <a:buFont typeface="Montserrat"/>
              <a:buNone/>
              <a:tabLst/>
              <a:defRPr/>
            </a:pPr>
            <a:r>
              <a:rPr kumimoji="0" lang="en-US" sz="4500" b="1" i="0" u="none" strike="noStrike" kern="0" cap="none" spc="0" normalizeH="0" baseline="0" noProof="0">
                <a:ln>
                  <a:noFill/>
                </a:ln>
                <a:solidFill>
                  <a:srgbClr val="000000"/>
                </a:solidFill>
                <a:effectLst/>
                <a:uLnTx/>
                <a:uFillTx/>
                <a:latin typeface="Montserrat"/>
                <a:ea typeface="Montserrat"/>
                <a:cs typeface="Montserrat"/>
                <a:sym typeface="Montserrat"/>
              </a:rPr>
              <a:t>2025</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1" name="Google Shape;591;p28"/>
          <p:cNvSpPr/>
          <p:nvPr/>
        </p:nvSpPr>
        <p:spPr>
          <a:xfrm>
            <a:off x="6692900" y="2833687"/>
            <a:ext cx="2468562" cy="1187450"/>
          </a:xfrm>
          <a:custGeom>
            <a:avLst/>
            <a:gdLst/>
            <a:ahLst/>
            <a:cxnLst/>
            <a:rect l="l" t="t" r="r" b="b"/>
            <a:pathLst>
              <a:path w="691" h="332" extrusionOk="0">
                <a:moveTo>
                  <a:pt x="691" y="332"/>
                </a:moveTo>
                <a:cubicBezTo>
                  <a:pt x="525" y="166"/>
                  <a:pt x="166" y="166"/>
                  <a:pt x="0" y="332"/>
                </a:cubicBezTo>
                <a:cubicBezTo>
                  <a:pt x="0" y="0"/>
                  <a:pt x="0" y="0"/>
                  <a:pt x="0" y="0"/>
                </a:cubicBezTo>
                <a:cubicBezTo>
                  <a:pt x="166" y="166"/>
                  <a:pt x="525" y="166"/>
                  <a:pt x="691" y="0"/>
                </a:cubicBezTo>
                <a:lnTo>
                  <a:pt x="691" y="332"/>
                </a:lnTo>
                <a:close/>
              </a:path>
            </a:pathLst>
          </a:custGeom>
          <a:solidFill>
            <a:srgbClr val="D8ECED"/>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592" name="Google Shape;592;p28"/>
          <p:cNvSpPr/>
          <p:nvPr/>
        </p:nvSpPr>
        <p:spPr>
          <a:xfrm>
            <a:off x="3025775" y="2833687"/>
            <a:ext cx="2479675" cy="1187450"/>
          </a:xfrm>
          <a:custGeom>
            <a:avLst/>
            <a:gdLst/>
            <a:ahLst/>
            <a:cxnLst/>
            <a:rect l="l" t="t" r="r" b="b"/>
            <a:pathLst>
              <a:path w="694" h="332" extrusionOk="0">
                <a:moveTo>
                  <a:pt x="694" y="332"/>
                </a:moveTo>
                <a:cubicBezTo>
                  <a:pt x="528" y="166"/>
                  <a:pt x="165" y="166"/>
                  <a:pt x="0" y="332"/>
                </a:cubicBezTo>
                <a:cubicBezTo>
                  <a:pt x="0" y="0"/>
                  <a:pt x="0" y="0"/>
                  <a:pt x="0" y="0"/>
                </a:cubicBezTo>
                <a:cubicBezTo>
                  <a:pt x="165" y="166"/>
                  <a:pt x="528" y="166"/>
                  <a:pt x="694" y="0"/>
                </a:cubicBezTo>
                <a:lnTo>
                  <a:pt x="694" y="332"/>
                </a:lnTo>
                <a:close/>
              </a:path>
            </a:pathLst>
          </a:custGeom>
          <a:solidFill>
            <a:srgbClr val="C5DCEB"/>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593" name="Google Shape;593;p28"/>
          <p:cNvSpPr/>
          <p:nvPr/>
        </p:nvSpPr>
        <p:spPr>
          <a:xfrm>
            <a:off x="8915400" y="2587625"/>
            <a:ext cx="1676400" cy="1677987"/>
          </a:xfrm>
          <a:prstGeom prst="ellipse">
            <a:avLst/>
          </a:prstGeom>
          <a:solidFill>
            <a:srgbClr val="64D1DA"/>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594" name="Google Shape;594;p28"/>
          <p:cNvSpPr/>
          <p:nvPr/>
        </p:nvSpPr>
        <p:spPr>
          <a:xfrm>
            <a:off x="5262562" y="2587625"/>
            <a:ext cx="1673225" cy="1677987"/>
          </a:xfrm>
          <a:prstGeom prst="ellipse">
            <a:avLst/>
          </a:prstGeom>
          <a:solidFill>
            <a:srgbClr val="34B2E3"/>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595" name="Google Shape;595;p28"/>
          <p:cNvSpPr/>
          <p:nvPr/>
        </p:nvSpPr>
        <p:spPr>
          <a:xfrm>
            <a:off x="1592262" y="2587625"/>
            <a:ext cx="1676400" cy="1677987"/>
          </a:xfrm>
          <a:prstGeom prst="ellipse">
            <a:avLst/>
          </a:prstGeom>
          <a:solidFill>
            <a:srgbClr val="065280"/>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596" name="Google Shape;596;p28"/>
          <p:cNvSpPr/>
          <p:nvPr/>
        </p:nvSpPr>
        <p:spPr>
          <a:xfrm>
            <a:off x="2063750" y="3009900"/>
            <a:ext cx="696912" cy="833437"/>
          </a:xfrm>
          <a:custGeom>
            <a:avLst/>
            <a:gdLst/>
            <a:ahLst/>
            <a:cxnLst/>
            <a:rect l="l" t="t" r="r" b="b"/>
            <a:pathLst>
              <a:path w="195" h="233" extrusionOk="0">
                <a:moveTo>
                  <a:pt x="131" y="225"/>
                </a:moveTo>
                <a:cubicBezTo>
                  <a:pt x="131" y="230"/>
                  <a:pt x="127" y="233"/>
                  <a:pt x="123" y="233"/>
                </a:cubicBezTo>
                <a:cubicBezTo>
                  <a:pt x="74" y="233"/>
                  <a:pt x="74" y="233"/>
                  <a:pt x="74" y="233"/>
                </a:cubicBezTo>
                <a:cubicBezTo>
                  <a:pt x="69" y="233"/>
                  <a:pt x="66" y="230"/>
                  <a:pt x="66" y="225"/>
                </a:cubicBezTo>
                <a:cubicBezTo>
                  <a:pt x="66" y="225"/>
                  <a:pt x="66" y="225"/>
                  <a:pt x="66" y="225"/>
                </a:cubicBezTo>
                <a:cubicBezTo>
                  <a:pt x="66" y="221"/>
                  <a:pt x="69" y="217"/>
                  <a:pt x="74" y="217"/>
                </a:cubicBezTo>
                <a:cubicBezTo>
                  <a:pt x="123" y="217"/>
                  <a:pt x="123" y="217"/>
                  <a:pt x="123" y="217"/>
                </a:cubicBezTo>
                <a:cubicBezTo>
                  <a:pt x="127" y="217"/>
                  <a:pt x="131" y="221"/>
                  <a:pt x="131" y="225"/>
                </a:cubicBezTo>
                <a:close/>
                <a:moveTo>
                  <a:pt x="131" y="204"/>
                </a:moveTo>
                <a:cubicBezTo>
                  <a:pt x="131" y="200"/>
                  <a:pt x="127" y="196"/>
                  <a:pt x="123" y="196"/>
                </a:cubicBezTo>
                <a:cubicBezTo>
                  <a:pt x="74" y="196"/>
                  <a:pt x="74" y="196"/>
                  <a:pt x="74" y="196"/>
                </a:cubicBezTo>
                <a:cubicBezTo>
                  <a:pt x="69" y="196"/>
                  <a:pt x="66" y="200"/>
                  <a:pt x="66" y="204"/>
                </a:cubicBezTo>
                <a:cubicBezTo>
                  <a:pt x="66" y="204"/>
                  <a:pt x="66" y="204"/>
                  <a:pt x="66" y="204"/>
                </a:cubicBezTo>
                <a:cubicBezTo>
                  <a:pt x="66" y="209"/>
                  <a:pt x="69" y="212"/>
                  <a:pt x="74" y="212"/>
                </a:cubicBezTo>
                <a:cubicBezTo>
                  <a:pt x="123" y="212"/>
                  <a:pt x="123" y="212"/>
                  <a:pt x="123" y="212"/>
                </a:cubicBezTo>
                <a:cubicBezTo>
                  <a:pt x="127" y="212"/>
                  <a:pt x="131" y="209"/>
                  <a:pt x="131" y="204"/>
                </a:cubicBezTo>
                <a:close/>
                <a:moveTo>
                  <a:pt x="106" y="115"/>
                </a:moveTo>
                <a:cubicBezTo>
                  <a:pt x="96" y="115"/>
                  <a:pt x="96" y="115"/>
                  <a:pt x="96" y="115"/>
                </a:cubicBezTo>
                <a:cubicBezTo>
                  <a:pt x="91" y="115"/>
                  <a:pt x="91" y="115"/>
                  <a:pt x="91" y="115"/>
                </a:cubicBezTo>
                <a:cubicBezTo>
                  <a:pt x="91" y="191"/>
                  <a:pt x="91" y="191"/>
                  <a:pt x="91" y="191"/>
                </a:cubicBezTo>
                <a:cubicBezTo>
                  <a:pt x="93" y="191"/>
                  <a:pt x="95" y="191"/>
                  <a:pt x="98" y="191"/>
                </a:cubicBezTo>
                <a:cubicBezTo>
                  <a:pt x="98" y="191"/>
                  <a:pt x="98" y="191"/>
                  <a:pt x="98" y="191"/>
                </a:cubicBezTo>
                <a:cubicBezTo>
                  <a:pt x="98" y="191"/>
                  <a:pt x="98" y="191"/>
                  <a:pt x="98" y="191"/>
                </a:cubicBezTo>
                <a:cubicBezTo>
                  <a:pt x="98" y="191"/>
                  <a:pt x="98" y="191"/>
                  <a:pt x="99" y="191"/>
                </a:cubicBezTo>
                <a:cubicBezTo>
                  <a:pt x="99" y="191"/>
                  <a:pt x="99" y="191"/>
                  <a:pt x="99" y="191"/>
                </a:cubicBezTo>
                <a:cubicBezTo>
                  <a:pt x="101" y="191"/>
                  <a:pt x="104" y="191"/>
                  <a:pt x="106" y="191"/>
                </a:cubicBezTo>
                <a:lnTo>
                  <a:pt x="106" y="115"/>
                </a:lnTo>
                <a:close/>
                <a:moveTo>
                  <a:pt x="71" y="84"/>
                </a:moveTo>
                <a:cubicBezTo>
                  <a:pt x="65" y="84"/>
                  <a:pt x="60" y="90"/>
                  <a:pt x="60" y="96"/>
                </a:cubicBezTo>
                <a:cubicBezTo>
                  <a:pt x="60" y="102"/>
                  <a:pt x="65" y="108"/>
                  <a:pt x="71" y="108"/>
                </a:cubicBezTo>
                <a:cubicBezTo>
                  <a:pt x="83" y="108"/>
                  <a:pt x="83" y="108"/>
                  <a:pt x="83" y="108"/>
                </a:cubicBezTo>
                <a:cubicBezTo>
                  <a:pt x="83" y="96"/>
                  <a:pt x="83" y="96"/>
                  <a:pt x="83" y="96"/>
                </a:cubicBezTo>
                <a:cubicBezTo>
                  <a:pt x="83" y="90"/>
                  <a:pt x="78" y="84"/>
                  <a:pt x="71" y="84"/>
                </a:cubicBezTo>
                <a:close/>
                <a:moveTo>
                  <a:pt x="137" y="96"/>
                </a:moveTo>
                <a:cubicBezTo>
                  <a:pt x="137" y="90"/>
                  <a:pt x="132" y="84"/>
                  <a:pt x="125" y="84"/>
                </a:cubicBezTo>
                <a:cubicBezTo>
                  <a:pt x="119" y="84"/>
                  <a:pt x="114" y="90"/>
                  <a:pt x="114" y="96"/>
                </a:cubicBezTo>
                <a:cubicBezTo>
                  <a:pt x="114" y="108"/>
                  <a:pt x="114" y="108"/>
                  <a:pt x="114" y="108"/>
                </a:cubicBezTo>
                <a:cubicBezTo>
                  <a:pt x="125" y="108"/>
                  <a:pt x="125" y="108"/>
                  <a:pt x="125" y="108"/>
                </a:cubicBezTo>
                <a:cubicBezTo>
                  <a:pt x="132" y="108"/>
                  <a:pt x="137" y="102"/>
                  <a:pt x="137" y="96"/>
                </a:cubicBezTo>
                <a:close/>
                <a:moveTo>
                  <a:pt x="163" y="75"/>
                </a:moveTo>
                <a:cubicBezTo>
                  <a:pt x="157" y="54"/>
                  <a:pt x="133" y="32"/>
                  <a:pt x="98" y="32"/>
                </a:cubicBezTo>
                <a:cubicBezTo>
                  <a:pt x="64" y="32"/>
                  <a:pt x="39" y="54"/>
                  <a:pt x="34" y="75"/>
                </a:cubicBezTo>
                <a:cubicBezTo>
                  <a:pt x="30" y="91"/>
                  <a:pt x="33" y="106"/>
                  <a:pt x="41" y="120"/>
                </a:cubicBezTo>
                <a:cubicBezTo>
                  <a:pt x="48" y="133"/>
                  <a:pt x="55" y="144"/>
                  <a:pt x="61" y="157"/>
                </a:cubicBezTo>
                <a:cubicBezTo>
                  <a:pt x="64" y="165"/>
                  <a:pt x="65" y="175"/>
                  <a:pt x="67" y="183"/>
                </a:cubicBezTo>
                <a:cubicBezTo>
                  <a:pt x="68" y="189"/>
                  <a:pt x="71" y="191"/>
                  <a:pt x="78" y="191"/>
                </a:cubicBezTo>
                <a:cubicBezTo>
                  <a:pt x="80" y="191"/>
                  <a:pt x="81" y="191"/>
                  <a:pt x="83" y="191"/>
                </a:cubicBezTo>
                <a:cubicBezTo>
                  <a:pt x="83" y="115"/>
                  <a:pt x="83" y="115"/>
                  <a:pt x="83" y="115"/>
                </a:cubicBezTo>
                <a:cubicBezTo>
                  <a:pt x="71" y="115"/>
                  <a:pt x="71" y="115"/>
                  <a:pt x="71" y="115"/>
                </a:cubicBezTo>
                <a:cubicBezTo>
                  <a:pt x="66" y="115"/>
                  <a:pt x="61" y="113"/>
                  <a:pt x="58" y="110"/>
                </a:cubicBezTo>
                <a:cubicBezTo>
                  <a:pt x="54" y="106"/>
                  <a:pt x="52" y="101"/>
                  <a:pt x="52" y="96"/>
                </a:cubicBezTo>
                <a:cubicBezTo>
                  <a:pt x="52" y="91"/>
                  <a:pt x="54" y="86"/>
                  <a:pt x="58" y="82"/>
                </a:cubicBezTo>
                <a:cubicBezTo>
                  <a:pt x="61" y="79"/>
                  <a:pt x="66" y="77"/>
                  <a:pt x="71" y="77"/>
                </a:cubicBezTo>
                <a:cubicBezTo>
                  <a:pt x="82" y="77"/>
                  <a:pt x="90" y="85"/>
                  <a:pt x="91" y="96"/>
                </a:cubicBezTo>
                <a:cubicBezTo>
                  <a:pt x="91" y="96"/>
                  <a:pt x="91" y="96"/>
                  <a:pt x="91" y="96"/>
                </a:cubicBezTo>
                <a:cubicBezTo>
                  <a:pt x="91" y="108"/>
                  <a:pt x="91" y="108"/>
                  <a:pt x="91" y="108"/>
                </a:cubicBezTo>
                <a:cubicBezTo>
                  <a:pt x="96" y="108"/>
                  <a:pt x="96" y="108"/>
                  <a:pt x="96" y="108"/>
                </a:cubicBezTo>
                <a:cubicBezTo>
                  <a:pt x="106" y="108"/>
                  <a:pt x="106" y="108"/>
                  <a:pt x="106" y="108"/>
                </a:cubicBezTo>
                <a:cubicBezTo>
                  <a:pt x="106" y="96"/>
                  <a:pt x="106" y="96"/>
                  <a:pt x="106" y="96"/>
                </a:cubicBezTo>
                <a:cubicBezTo>
                  <a:pt x="106" y="96"/>
                  <a:pt x="106" y="96"/>
                  <a:pt x="106" y="96"/>
                </a:cubicBezTo>
                <a:cubicBezTo>
                  <a:pt x="106" y="91"/>
                  <a:pt x="108" y="86"/>
                  <a:pt x="112" y="82"/>
                </a:cubicBezTo>
                <a:cubicBezTo>
                  <a:pt x="115" y="79"/>
                  <a:pt x="120" y="77"/>
                  <a:pt x="125" y="77"/>
                </a:cubicBezTo>
                <a:cubicBezTo>
                  <a:pt x="130" y="77"/>
                  <a:pt x="135" y="79"/>
                  <a:pt x="139" y="82"/>
                </a:cubicBezTo>
                <a:cubicBezTo>
                  <a:pt x="143" y="86"/>
                  <a:pt x="145" y="91"/>
                  <a:pt x="145" y="96"/>
                </a:cubicBezTo>
                <a:cubicBezTo>
                  <a:pt x="145" y="101"/>
                  <a:pt x="143" y="106"/>
                  <a:pt x="139" y="110"/>
                </a:cubicBezTo>
                <a:cubicBezTo>
                  <a:pt x="135" y="113"/>
                  <a:pt x="130" y="115"/>
                  <a:pt x="125" y="115"/>
                </a:cubicBezTo>
                <a:cubicBezTo>
                  <a:pt x="114" y="115"/>
                  <a:pt x="114" y="115"/>
                  <a:pt x="114" y="115"/>
                </a:cubicBezTo>
                <a:cubicBezTo>
                  <a:pt x="114" y="191"/>
                  <a:pt x="114" y="191"/>
                  <a:pt x="114" y="191"/>
                </a:cubicBezTo>
                <a:cubicBezTo>
                  <a:pt x="115" y="191"/>
                  <a:pt x="117" y="191"/>
                  <a:pt x="118" y="191"/>
                </a:cubicBezTo>
                <a:cubicBezTo>
                  <a:pt x="126" y="191"/>
                  <a:pt x="128" y="189"/>
                  <a:pt x="130" y="183"/>
                </a:cubicBezTo>
                <a:cubicBezTo>
                  <a:pt x="131" y="175"/>
                  <a:pt x="133" y="165"/>
                  <a:pt x="136" y="157"/>
                </a:cubicBezTo>
                <a:cubicBezTo>
                  <a:pt x="142" y="144"/>
                  <a:pt x="149" y="133"/>
                  <a:pt x="156" y="120"/>
                </a:cubicBezTo>
                <a:cubicBezTo>
                  <a:pt x="163" y="106"/>
                  <a:pt x="167" y="91"/>
                  <a:pt x="163" y="75"/>
                </a:cubicBezTo>
                <a:close/>
                <a:moveTo>
                  <a:pt x="105" y="8"/>
                </a:moveTo>
                <a:cubicBezTo>
                  <a:pt x="105" y="4"/>
                  <a:pt x="102" y="0"/>
                  <a:pt x="98" y="0"/>
                </a:cubicBezTo>
                <a:cubicBezTo>
                  <a:pt x="98" y="0"/>
                  <a:pt x="98" y="0"/>
                  <a:pt x="98" y="0"/>
                </a:cubicBezTo>
                <a:cubicBezTo>
                  <a:pt x="94" y="0"/>
                  <a:pt x="91" y="4"/>
                  <a:pt x="91" y="8"/>
                </a:cubicBezTo>
                <a:cubicBezTo>
                  <a:pt x="91" y="21"/>
                  <a:pt x="91" y="21"/>
                  <a:pt x="91" y="21"/>
                </a:cubicBezTo>
                <a:cubicBezTo>
                  <a:pt x="91" y="25"/>
                  <a:pt x="94" y="28"/>
                  <a:pt x="98" y="28"/>
                </a:cubicBezTo>
                <a:cubicBezTo>
                  <a:pt x="98" y="28"/>
                  <a:pt x="98" y="28"/>
                  <a:pt x="98" y="28"/>
                </a:cubicBezTo>
                <a:cubicBezTo>
                  <a:pt x="102" y="28"/>
                  <a:pt x="105" y="25"/>
                  <a:pt x="105" y="21"/>
                </a:cubicBezTo>
                <a:lnTo>
                  <a:pt x="105" y="8"/>
                </a:lnTo>
                <a:close/>
                <a:moveTo>
                  <a:pt x="145" y="19"/>
                </a:moveTo>
                <a:cubicBezTo>
                  <a:pt x="147" y="16"/>
                  <a:pt x="145" y="11"/>
                  <a:pt x="142" y="10"/>
                </a:cubicBezTo>
                <a:cubicBezTo>
                  <a:pt x="142" y="10"/>
                  <a:pt x="142" y="10"/>
                  <a:pt x="142" y="10"/>
                </a:cubicBezTo>
                <a:cubicBezTo>
                  <a:pt x="138" y="8"/>
                  <a:pt x="134" y="9"/>
                  <a:pt x="132" y="12"/>
                </a:cubicBezTo>
                <a:cubicBezTo>
                  <a:pt x="126" y="24"/>
                  <a:pt x="126" y="24"/>
                  <a:pt x="126" y="24"/>
                </a:cubicBezTo>
                <a:cubicBezTo>
                  <a:pt x="124" y="27"/>
                  <a:pt x="125" y="32"/>
                  <a:pt x="129" y="34"/>
                </a:cubicBezTo>
                <a:cubicBezTo>
                  <a:pt x="129" y="34"/>
                  <a:pt x="129" y="34"/>
                  <a:pt x="129" y="34"/>
                </a:cubicBezTo>
                <a:cubicBezTo>
                  <a:pt x="132" y="35"/>
                  <a:pt x="137" y="34"/>
                  <a:pt x="138" y="31"/>
                </a:cubicBezTo>
                <a:lnTo>
                  <a:pt x="145" y="19"/>
                </a:lnTo>
                <a:close/>
                <a:moveTo>
                  <a:pt x="174" y="42"/>
                </a:moveTo>
                <a:cubicBezTo>
                  <a:pt x="177" y="39"/>
                  <a:pt x="177" y="35"/>
                  <a:pt x="174" y="32"/>
                </a:cubicBezTo>
                <a:cubicBezTo>
                  <a:pt x="174" y="32"/>
                  <a:pt x="174" y="32"/>
                  <a:pt x="174" y="32"/>
                </a:cubicBezTo>
                <a:cubicBezTo>
                  <a:pt x="172" y="29"/>
                  <a:pt x="167" y="29"/>
                  <a:pt x="164" y="31"/>
                </a:cubicBezTo>
                <a:cubicBezTo>
                  <a:pt x="154" y="40"/>
                  <a:pt x="154" y="40"/>
                  <a:pt x="154" y="40"/>
                </a:cubicBezTo>
                <a:cubicBezTo>
                  <a:pt x="152" y="43"/>
                  <a:pt x="151" y="47"/>
                  <a:pt x="154" y="50"/>
                </a:cubicBezTo>
                <a:cubicBezTo>
                  <a:pt x="154" y="50"/>
                  <a:pt x="154" y="50"/>
                  <a:pt x="154" y="50"/>
                </a:cubicBezTo>
                <a:cubicBezTo>
                  <a:pt x="156" y="53"/>
                  <a:pt x="161" y="53"/>
                  <a:pt x="164" y="51"/>
                </a:cubicBezTo>
                <a:lnTo>
                  <a:pt x="174" y="42"/>
                </a:lnTo>
                <a:close/>
                <a:moveTo>
                  <a:pt x="189" y="77"/>
                </a:moveTo>
                <a:cubicBezTo>
                  <a:pt x="193" y="76"/>
                  <a:pt x="195" y="72"/>
                  <a:pt x="195" y="69"/>
                </a:cubicBezTo>
                <a:cubicBezTo>
                  <a:pt x="195" y="69"/>
                  <a:pt x="195" y="69"/>
                  <a:pt x="195" y="69"/>
                </a:cubicBezTo>
                <a:cubicBezTo>
                  <a:pt x="194" y="65"/>
                  <a:pt x="190" y="62"/>
                  <a:pt x="186" y="63"/>
                </a:cubicBezTo>
                <a:cubicBezTo>
                  <a:pt x="174" y="65"/>
                  <a:pt x="174" y="65"/>
                  <a:pt x="174" y="65"/>
                </a:cubicBezTo>
                <a:cubicBezTo>
                  <a:pt x="170" y="66"/>
                  <a:pt x="167" y="70"/>
                  <a:pt x="168" y="73"/>
                </a:cubicBezTo>
                <a:cubicBezTo>
                  <a:pt x="168" y="73"/>
                  <a:pt x="168" y="73"/>
                  <a:pt x="168" y="73"/>
                </a:cubicBezTo>
                <a:cubicBezTo>
                  <a:pt x="169" y="77"/>
                  <a:pt x="172" y="80"/>
                  <a:pt x="176" y="79"/>
                </a:cubicBezTo>
                <a:lnTo>
                  <a:pt x="189" y="77"/>
                </a:lnTo>
                <a:close/>
                <a:moveTo>
                  <a:pt x="186" y="115"/>
                </a:moveTo>
                <a:cubicBezTo>
                  <a:pt x="190" y="116"/>
                  <a:pt x="193" y="113"/>
                  <a:pt x="194" y="109"/>
                </a:cubicBezTo>
                <a:cubicBezTo>
                  <a:pt x="194" y="109"/>
                  <a:pt x="194" y="109"/>
                  <a:pt x="194" y="109"/>
                </a:cubicBezTo>
                <a:cubicBezTo>
                  <a:pt x="195" y="105"/>
                  <a:pt x="192" y="102"/>
                  <a:pt x="189" y="101"/>
                </a:cubicBezTo>
                <a:cubicBezTo>
                  <a:pt x="176" y="98"/>
                  <a:pt x="176" y="98"/>
                  <a:pt x="176" y="98"/>
                </a:cubicBezTo>
                <a:cubicBezTo>
                  <a:pt x="172" y="98"/>
                  <a:pt x="168" y="100"/>
                  <a:pt x="167" y="104"/>
                </a:cubicBezTo>
                <a:cubicBezTo>
                  <a:pt x="167" y="104"/>
                  <a:pt x="167" y="104"/>
                  <a:pt x="167" y="104"/>
                </a:cubicBezTo>
                <a:cubicBezTo>
                  <a:pt x="167" y="108"/>
                  <a:pt x="169" y="111"/>
                  <a:pt x="173" y="112"/>
                </a:cubicBezTo>
                <a:lnTo>
                  <a:pt x="186" y="115"/>
                </a:lnTo>
                <a:close/>
                <a:moveTo>
                  <a:pt x="57" y="31"/>
                </a:moveTo>
                <a:cubicBezTo>
                  <a:pt x="59" y="34"/>
                  <a:pt x="63" y="35"/>
                  <a:pt x="67" y="34"/>
                </a:cubicBezTo>
                <a:cubicBezTo>
                  <a:pt x="67" y="34"/>
                  <a:pt x="67" y="34"/>
                  <a:pt x="67" y="34"/>
                </a:cubicBezTo>
                <a:cubicBezTo>
                  <a:pt x="70" y="32"/>
                  <a:pt x="71" y="27"/>
                  <a:pt x="70" y="24"/>
                </a:cubicBezTo>
                <a:cubicBezTo>
                  <a:pt x="63" y="12"/>
                  <a:pt x="63" y="12"/>
                  <a:pt x="63" y="12"/>
                </a:cubicBezTo>
                <a:cubicBezTo>
                  <a:pt x="61" y="9"/>
                  <a:pt x="57" y="8"/>
                  <a:pt x="54" y="10"/>
                </a:cubicBezTo>
                <a:cubicBezTo>
                  <a:pt x="54" y="10"/>
                  <a:pt x="54" y="10"/>
                  <a:pt x="54" y="10"/>
                </a:cubicBezTo>
                <a:cubicBezTo>
                  <a:pt x="50" y="11"/>
                  <a:pt x="49" y="16"/>
                  <a:pt x="51" y="19"/>
                </a:cubicBezTo>
                <a:lnTo>
                  <a:pt x="57" y="31"/>
                </a:lnTo>
                <a:close/>
                <a:moveTo>
                  <a:pt x="32" y="51"/>
                </a:moveTo>
                <a:cubicBezTo>
                  <a:pt x="35" y="53"/>
                  <a:pt x="39" y="53"/>
                  <a:pt x="42" y="50"/>
                </a:cubicBezTo>
                <a:cubicBezTo>
                  <a:pt x="42" y="50"/>
                  <a:pt x="42" y="50"/>
                  <a:pt x="42" y="50"/>
                </a:cubicBezTo>
                <a:cubicBezTo>
                  <a:pt x="44" y="47"/>
                  <a:pt x="44" y="43"/>
                  <a:pt x="41" y="40"/>
                </a:cubicBezTo>
                <a:cubicBezTo>
                  <a:pt x="31" y="31"/>
                  <a:pt x="31" y="31"/>
                  <a:pt x="31" y="31"/>
                </a:cubicBezTo>
                <a:cubicBezTo>
                  <a:pt x="28" y="29"/>
                  <a:pt x="24" y="29"/>
                  <a:pt x="21" y="32"/>
                </a:cubicBezTo>
                <a:cubicBezTo>
                  <a:pt x="21" y="32"/>
                  <a:pt x="21" y="32"/>
                  <a:pt x="21" y="32"/>
                </a:cubicBezTo>
                <a:cubicBezTo>
                  <a:pt x="19" y="35"/>
                  <a:pt x="19" y="39"/>
                  <a:pt x="22" y="42"/>
                </a:cubicBezTo>
                <a:lnTo>
                  <a:pt x="32" y="51"/>
                </a:lnTo>
                <a:close/>
                <a:moveTo>
                  <a:pt x="20" y="79"/>
                </a:moveTo>
                <a:cubicBezTo>
                  <a:pt x="23" y="80"/>
                  <a:pt x="27" y="77"/>
                  <a:pt x="28" y="73"/>
                </a:cubicBezTo>
                <a:cubicBezTo>
                  <a:pt x="28" y="73"/>
                  <a:pt x="28" y="73"/>
                  <a:pt x="28" y="73"/>
                </a:cubicBezTo>
                <a:cubicBezTo>
                  <a:pt x="28" y="70"/>
                  <a:pt x="26" y="66"/>
                  <a:pt x="22" y="65"/>
                </a:cubicBezTo>
                <a:cubicBezTo>
                  <a:pt x="9" y="63"/>
                  <a:pt x="9" y="63"/>
                  <a:pt x="9" y="63"/>
                </a:cubicBezTo>
                <a:cubicBezTo>
                  <a:pt x="5" y="62"/>
                  <a:pt x="2" y="65"/>
                  <a:pt x="1" y="69"/>
                </a:cubicBezTo>
                <a:cubicBezTo>
                  <a:pt x="1" y="69"/>
                  <a:pt x="1" y="69"/>
                  <a:pt x="1" y="69"/>
                </a:cubicBezTo>
                <a:cubicBezTo>
                  <a:pt x="0" y="72"/>
                  <a:pt x="3" y="76"/>
                  <a:pt x="7" y="77"/>
                </a:cubicBezTo>
                <a:lnTo>
                  <a:pt x="20" y="79"/>
                </a:lnTo>
                <a:close/>
                <a:moveTo>
                  <a:pt x="23" y="112"/>
                </a:moveTo>
                <a:cubicBezTo>
                  <a:pt x="26" y="111"/>
                  <a:pt x="29" y="108"/>
                  <a:pt x="28" y="104"/>
                </a:cubicBezTo>
                <a:cubicBezTo>
                  <a:pt x="28" y="104"/>
                  <a:pt x="28" y="104"/>
                  <a:pt x="28" y="104"/>
                </a:cubicBezTo>
                <a:cubicBezTo>
                  <a:pt x="27" y="100"/>
                  <a:pt x="24" y="98"/>
                  <a:pt x="20" y="98"/>
                </a:cubicBezTo>
                <a:cubicBezTo>
                  <a:pt x="7" y="101"/>
                  <a:pt x="7" y="101"/>
                  <a:pt x="7" y="101"/>
                </a:cubicBezTo>
                <a:cubicBezTo>
                  <a:pt x="3" y="102"/>
                  <a:pt x="1" y="105"/>
                  <a:pt x="1" y="109"/>
                </a:cubicBezTo>
                <a:cubicBezTo>
                  <a:pt x="1" y="109"/>
                  <a:pt x="1" y="109"/>
                  <a:pt x="1" y="109"/>
                </a:cubicBezTo>
                <a:cubicBezTo>
                  <a:pt x="2" y="113"/>
                  <a:pt x="6" y="116"/>
                  <a:pt x="10" y="115"/>
                </a:cubicBezTo>
                <a:lnTo>
                  <a:pt x="23" y="112"/>
                </a:lnTo>
                <a:close/>
              </a:path>
            </a:pathLst>
          </a:custGeom>
          <a:solidFill>
            <a:srgbClr val="FFFFFF"/>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597" name="Google Shape;597;p28"/>
          <p:cNvSpPr/>
          <p:nvPr/>
        </p:nvSpPr>
        <p:spPr>
          <a:xfrm>
            <a:off x="5662612" y="3163887"/>
            <a:ext cx="976312" cy="650875"/>
          </a:xfrm>
          <a:custGeom>
            <a:avLst/>
            <a:gdLst/>
            <a:ahLst/>
            <a:cxnLst/>
            <a:rect l="l" t="t" r="r" b="b"/>
            <a:pathLst>
              <a:path w="273" h="182" extrusionOk="0">
                <a:moveTo>
                  <a:pt x="217" y="18"/>
                </a:moveTo>
                <a:cubicBezTo>
                  <a:pt x="243" y="81"/>
                  <a:pt x="243" y="81"/>
                  <a:pt x="243" y="81"/>
                </a:cubicBezTo>
                <a:cubicBezTo>
                  <a:pt x="211" y="94"/>
                  <a:pt x="211" y="94"/>
                  <a:pt x="211" y="94"/>
                </a:cubicBezTo>
                <a:cubicBezTo>
                  <a:pt x="194" y="80"/>
                  <a:pt x="143" y="36"/>
                  <a:pt x="139" y="35"/>
                </a:cubicBezTo>
                <a:cubicBezTo>
                  <a:pt x="135" y="35"/>
                  <a:pt x="119" y="41"/>
                  <a:pt x="118" y="41"/>
                </a:cubicBezTo>
                <a:cubicBezTo>
                  <a:pt x="117" y="42"/>
                  <a:pt x="108" y="44"/>
                  <a:pt x="99" y="44"/>
                </a:cubicBezTo>
                <a:cubicBezTo>
                  <a:pt x="95" y="44"/>
                  <a:pt x="92" y="44"/>
                  <a:pt x="90" y="42"/>
                </a:cubicBezTo>
                <a:cubicBezTo>
                  <a:pt x="88" y="41"/>
                  <a:pt x="87" y="40"/>
                  <a:pt x="87" y="38"/>
                </a:cubicBezTo>
                <a:cubicBezTo>
                  <a:pt x="88" y="35"/>
                  <a:pt x="91" y="31"/>
                  <a:pt x="93" y="30"/>
                </a:cubicBezTo>
                <a:cubicBezTo>
                  <a:pt x="107" y="23"/>
                  <a:pt x="143" y="10"/>
                  <a:pt x="146" y="9"/>
                </a:cubicBezTo>
                <a:cubicBezTo>
                  <a:pt x="146" y="9"/>
                  <a:pt x="147" y="9"/>
                  <a:pt x="147" y="9"/>
                </a:cubicBezTo>
                <a:cubicBezTo>
                  <a:pt x="156" y="9"/>
                  <a:pt x="211" y="17"/>
                  <a:pt x="217" y="18"/>
                </a:cubicBezTo>
                <a:close/>
                <a:moveTo>
                  <a:pt x="240" y="0"/>
                </a:moveTo>
                <a:cubicBezTo>
                  <a:pt x="239" y="0"/>
                  <a:pt x="238" y="0"/>
                  <a:pt x="237" y="0"/>
                </a:cubicBezTo>
                <a:cubicBezTo>
                  <a:pt x="227" y="4"/>
                  <a:pt x="227" y="4"/>
                  <a:pt x="227" y="4"/>
                </a:cubicBezTo>
                <a:cubicBezTo>
                  <a:pt x="225" y="5"/>
                  <a:pt x="223" y="6"/>
                  <a:pt x="223" y="8"/>
                </a:cubicBezTo>
                <a:cubicBezTo>
                  <a:pt x="222" y="10"/>
                  <a:pt x="222" y="12"/>
                  <a:pt x="223" y="14"/>
                </a:cubicBezTo>
                <a:cubicBezTo>
                  <a:pt x="249" y="80"/>
                  <a:pt x="249" y="80"/>
                  <a:pt x="249" y="80"/>
                </a:cubicBezTo>
                <a:cubicBezTo>
                  <a:pt x="250" y="83"/>
                  <a:pt x="254" y="85"/>
                  <a:pt x="258" y="84"/>
                </a:cubicBezTo>
                <a:cubicBezTo>
                  <a:pt x="268" y="80"/>
                  <a:pt x="268" y="80"/>
                  <a:pt x="268" y="80"/>
                </a:cubicBezTo>
                <a:cubicBezTo>
                  <a:pt x="270" y="79"/>
                  <a:pt x="272" y="78"/>
                  <a:pt x="272" y="76"/>
                </a:cubicBezTo>
                <a:cubicBezTo>
                  <a:pt x="273" y="74"/>
                  <a:pt x="273" y="72"/>
                  <a:pt x="272" y="71"/>
                </a:cubicBezTo>
                <a:cubicBezTo>
                  <a:pt x="246" y="4"/>
                  <a:pt x="246" y="4"/>
                  <a:pt x="246" y="4"/>
                </a:cubicBezTo>
                <a:cubicBezTo>
                  <a:pt x="245" y="2"/>
                  <a:pt x="243" y="0"/>
                  <a:pt x="240" y="0"/>
                </a:cubicBezTo>
                <a:close/>
                <a:moveTo>
                  <a:pt x="1" y="91"/>
                </a:moveTo>
                <a:cubicBezTo>
                  <a:pt x="0" y="93"/>
                  <a:pt x="1" y="94"/>
                  <a:pt x="2" y="96"/>
                </a:cubicBezTo>
                <a:cubicBezTo>
                  <a:pt x="3" y="97"/>
                  <a:pt x="5" y="98"/>
                  <a:pt x="7" y="98"/>
                </a:cubicBezTo>
                <a:cubicBezTo>
                  <a:pt x="18" y="99"/>
                  <a:pt x="18" y="99"/>
                  <a:pt x="18" y="99"/>
                </a:cubicBezTo>
                <a:cubicBezTo>
                  <a:pt x="22" y="99"/>
                  <a:pt x="26" y="96"/>
                  <a:pt x="26" y="93"/>
                </a:cubicBezTo>
                <a:cubicBezTo>
                  <a:pt x="31" y="18"/>
                  <a:pt x="31" y="18"/>
                  <a:pt x="31" y="18"/>
                </a:cubicBezTo>
                <a:cubicBezTo>
                  <a:pt x="32" y="16"/>
                  <a:pt x="31" y="14"/>
                  <a:pt x="30" y="13"/>
                </a:cubicBezTo>
                <a:cubicBezTo>
                  <a:pt x="29" y="12"/>
                  <a:pt x="27" y="11"/>
                  <a:pt x="25" y="11"/>
                </a:cubicBezTo>
                <a:cubicBezTo>
                  <a:pt x="14" y="10"/>
                  <a:pt x="14" y="10"/>
                  <a:pt x="14" y="10"/>
                </a:cubicBezTo>
                <a:cubicBezTo>
                  <a:pt x="14" y="10"/>
                  <a:pt x="13" y="10"/>
                  <a:pt x="13" y="10"/>
                </a:cubicBezTo>
                <a:cubicBezTo>
                  <a:pt x="10" y="10"/>
                  <a:pt x="6" y="13"/>
                  <a:pt x="6" y="16"/>
                </a:cubicBezTo>
                <a:lnTo>
                  <a:pt x="1" y="91"/>
                </a:lnTo>
                <a:close/>
                <a:moveTo>
                  <a:pt x="112" y="157"/>
                </a:moveTo>
                <a:cubicBezTo>
                  <a:pt x="112" y="155"/>
                  <a:pt x="111" y="152"/>
                  <a:pt x="108" y="150"/>
                </a:cubicBezTo>
                <a:cubicBezTo>
                  <a:pt x="103" y="147"/>
                  <a:pt x="99" y="147"/>
                  <a:pt x="94" y="152"/>
                </a:cubicBezTo>
                <a:cubicBezTo>
                  <a:pt x="89" y="159"/>
                  <a:pt x="89" y="159"/>
                  <a:pt x="89" y="159"/>
                </a:cubicBezTo>
                <a:cubicBezTo>
                  <a:pt x="89" y="159"/>
                  <a:pt x="89" y="159"/>
                  <a:pt x="89" y="159"/>
                </a:cubicBezTo>
                <a:cubicBezTo>
                  <a:pt x="84" y="165"/>
                  <a:pt x="84" y="165"/>
                  <a:pt x="84" y="165"/>
                </a:cubicBezTo>
                <a:cubicBezTo>
                  <a:pt x="78" y="172"/>
                  <a:pt x="84" y="178"/>
                  <a:pt x="86" y="179"/>
                </a:cubicBezTo>
                <a:cubicBezTo>
                  <a:pt x="88" y="181"/>
                  <a:pt x="90" y="182"/>
                  <a:pt x="92" y="182"/>
                </a:cubicBezTo>
                <a:cubicBezTo>
                  <a:pt x="95" y="182"/>
                  <a:pt x="97" y="180"/>
                  <a:pt x="100" y="177"/>
                </a:cubicBezTo>
                <a:cubicBezTo>
                  <a:pt x="107" y="168"/>
                  <a:pt x="107" y="168"/>
                  <a:pt x="107" y="168"/>
                </a:cubicBezTo>
                <a:cubicBezTo>
                  <a:pt x="107" y="168"/>
                  <a:pt x="107" y="168"/>
                  <a:pt x="107" y="168"/>
                </a:cubicBezTo>
                <a:cubicBezTo>
                  <a:pt x="110" y="165"/>
                  <a:pt x="110" y="165"/>
                  <a:pt x="110" y="165"/>
                </a:cubicBezTo>
                <a:cubicBezTo>
                  <a:pt x="112" y="162"/>
                  <a:pt x="113" y="160"/>
                  <a:pt x="112" y="157"/>
                </a:cubicBezTo>
                <a:close/>
                <a:moveTo>
                  <a:pt x="59" y="153"/>
                </a:moveTo>
                <a:cubicBezTo>
                  <a:pt x="56" y="157"/>
                  <a:pt x="57" y="161"/>
                  <a:pt x="63" y="166"/>
                </a:cubicBezTo>
                <a:cubicBezTo>
                  <a:pt x="67" y="170"/>
                  <a:pt x="72" y="169"/>
                  <a:pt x="76" y="164"/>
                </a:cubicBezTo>
                <a:cubicBezTo>
                  <a:pt x="89" y="149"/>
                  <a:pt x="89" y="149"/>
                  <a:pt x="89" y="149"/>
                </a:cubicBezTo>
                <a:cubicBezTo>
                  <a:pt x="95" y="141"/>
                  <a:pt x="89" y="136"/>
                  <a:pt x="88" y="134"/>
                </a:cubicBezTo>
                <a:cubicBezTo>
                  <a:pt x="83" y="130"/>
                  <a:pt x="78" y="131"/>
                  <a:pt x="74" y="136"/>
                </a:cubicBezTo>
                <a:cubicBezTo>
                  <a:pt x="67" y="144"/>
                  <a:pt x="67" y="144"/>
                  <a:pt x="67" y="144"/>
                </a:cubicBezTo>
                <a:cubicBezTo>
                  <a:pt x="67" y="144"/>
                  <a:pt x="67" y="144"/>
                  <a:pt x="67" y="144"/>
                </a:cubicBezTo>
                <a:cubicBezTo>
                  <a:pt x="66" y="145"/>
                  <a:pt x="66" y="145"/>
                  <a:pt x="66" y="145"/>
                </a:cubicBezTo>
                <a:lnTo>
                  <a:pt x="59" y="153"/>
                </a:lnTo>
                <a:close/>
                <a:moveTo>
                  <a:pt x="41" y="134"/>
                </a:moveTo>
                <a:cubicBezTo>
                  <a:pt x="39" y="137"/>
                  <a:pt x="38" y="139"/>
                  <a:pt x="38" y="142"/>
                </a:cubicBezTo>
                <a:cubicBezTo>
                  <a:pt x="39" y="144"/>
                  <a:pt x="40" y="147"/>
                  <a:pt x="42" y="149"/>
                </a:cubicBezTo>
                <a:cubicBezTo>
                  <a:pt x="47" y="152"/>
                  <a:pt x="52" y="152"/>
                  <a:pt x="56" y="147"/>
                </a:cubicBezTo>
                <a:cubicBezTo>
                  <a:pt x="71" y="130"/>
                  <a:pt x="71" y="130"/>
                  <a:pt x="71" y="130"/>
                </a:cubicBezTo>
                <a:cubicBezTo>
                  <a:pt x="73" y="127"/>
                  <a:pt x="74" y="125"/>
                  <a:pt x="73" y="122"/>
                </a:cubicBezTo>
                <a:cubicBezTo>
                  <a:pt x="73" y="119"/>
                  <a:pt x="71" y="117"/>
                  <a:pt x="69" y="115"/>
                </a:cubicBezTo>
                <a:cubicBezTo>
                  <a:pt x="64" y="111"/>
                  <a:pt x="59" y="112"/>
                  <a:pt x="55" y="117"/>
                </a:cubicBezTo>
                <a:cubicBezTo>
                  <a:pt x="48" y="126"/>
                  <a:pt x="48" y="126"/>
                  <a:pt x="48" y="126"/>
                </a:cubicBezTo>
                <a:cubicBezTo>
                  <a:pt x="48" y="126"/>
                  <a:pt x="48" y="126"/>
                  <a:pt x="48" y="126"/>
                </a:cubicBezTo>
                <a:cubicBezTo>
                  <a:pt x="47" y="127"/>
                  <a:pt x="47" y="127"/>
                  <a:pt x="47" y="127"/>
                </a:cubicBezTo>
                <a:lnTo>
                  <a:pt x="41" y="134"/>
                </a:lnTo>
                <a:close/>
                <a:moveTo>
                  <a:pt x="38" y="128"/>
                </a:moveTo>
                <a:cubicBezTo>
                  <a:pt x="52" y="111"/>
                  <a:pt x="52" y="111"/>
                  <a:pt x="52" y="111"/>
                </a:cubicBezTo>
                <a:cubicBezTo>
                  <a:pt x="58" y="104"/>
                  <a:pt x="52" y="98"/>
                  <a:pt x="50" y="96"/>
                </a:cubicBezTo>
                <a:cubicBezTo>
                  <a:pt x="45" y="93"/>
                  <a:pt x="40" y="93"/>
                  <a:pt x="36" y="98"/>
                </a:cubicBezTo>
                <a:cubicBezTo>
                  <a:pt x="32" y="104"/>
                  <a:pt x="32" y="104"/>
                  <a:pt x="32" y="104"/>
                </a:cubicBezTo>
                <a:cubicBezTo>
                  <a:pt x="32" y="104"/>
                  <a:pt x="32" y="104"/>
                  <a:pt x="32" y="104"/>
                </a:cubicBezTo>
                <a:cubicBezTo>
                  <a:pt x="31" y="105"/>
                  <a:pt x="31" y="105"/>
                  <a:pt x="31" y="105"/>
                </a:cubicBezTo>
                <a:cubicBezTo>
                  <a:pt x="24" y="113"/>
                  <a:pt x="24" y="113"/>
                  <a:pt x="24" y="113"/>
                </a:cubicBezTo>
                <a:cubicBezTo>
                  <a:pt x="22" y="115"/>
                  <a:pt x="21" y="118"/>
                  <a:pt x="21" y="121"/>
                </a:cubicBezTo>
                <a:cubicBezTo>
                  <a:pt x="21" y="123"/>
                  <a:pt x="23" y="125"/>
                  <a:pt x="24" y="126"/>
                </a:cubicBezTo>
                <a:cubicBezTo>
                  <a:pt x="27" y="128"/>
                  <a:pt x="29" y="130"/>
                  <a:pt x="32" y="130"/>
                </a:cubicBezTo>
                <a:cubicBezTo>
                  <a:pt x="34" y="130"/>
                  <a:pt x="36" y="129"/>
                  <a:pt x="38" y="128"/>
                </a:cubicBezTo>
                <a:close/>
                <a:moveTo>
                  <a:pt x="207" y="113"/>
                </a:moveTo>
                <a:cubicBezTo>
                  <a:pt x="210" y="110"/>
                  <a:pt x="212" y="104"/>
                  <a:pt x="206" y="99"/>
                </a:cubicBezTo>
                <a:cubicBezTo>
                  <a:pt x="201" y="94"/>
                  <a:pt x="201" y="94"/>
                  <a:pt x="201" y="94"/>
                </a:cubicBezTo>
                <a:cubicBezTo>
                  <a:pt x="175" y="72"/>
                  <a:pt x="145" y="46"/>
                  <a:pt x="138" y="42"/>
                </a:cubicBezTo>
                <a:cubicBezTo>
                  <a:pt x="135" y="43"/>
                  <a:pt x="126" y="45"/>
                  <a:pt x="120" y="48"/>
                </a:cubicBezTo>
                <a:cubicBezTo>
                  <a:pt x="119" y="48"/>
                  <a:pt x="119" y="48"/>
                  <a:pt x="119" y="48"/>
                </a:cubicBezTo>
                <a:cubicBezTo>
                  <a:pt x="119" y="48"/>
                  <a:pt x="109" y="51"/>
                  <a:pt x="99" y="51"/>
                </a:cubicBezTo>
                <a:cubicBezTo>
                  <a:pt x="94" y="51"/>
                  <a:pt x="90" y="50"/>
                  <a:pt x="87" y="48"/>
                </a:cubicBezTo>
                <a:cubicBezTo>
                  <a:pt x="81" y="45"/>
                  <a:pt x="81" y="40"/>
                  <a:pt x="81" y="38"/>
                </a:cubicBezTo>
                <a:cubicBezTo>
                  <a:pt x="81" y="32"/>
                  <a:pt x="86" y="27"/>
                  <a:pt x="90" y="25"/>
                </a:cubicBezTo>
                <a:cubicBezTo>
                  <a:pt x="38" y="18"/>
                  <a:pt x="38" y="18"/>
                  <a:pt x="38" y="18"/>
                </a:cubicBezTo>
                <a:cubicBezTo>
                  <a:pt x="32" y="93"/>
                  <a:pt x="32" y="93"/>
                  <a:pt x="32" y="93"/>
                </a:cubicBezTo>
                <a:cubicBezTo>
                  <a:pt x="37" y="89"/>
                  <a:pt x="41" y="88"/>
                  <a:pt x="44" y="88"/>
                </a:cubicBezTo>
                <a:cubicBezTo>
                  <a:pt x="47" y="88"/>
                  <a:pt x="51" y="89"/>
                  <a:pt x="54" y="92"/>
                </a:cubicBezTo>
                <a:cubicBezTo>
                  <a:pt x="59" y="96"/>
                  <a:pt x="61" y="101"/>
                  <a:pt x="61" y="107"/>
                </a:cubicBezTo>
                <a:cubicBezTo>
                  <a:pt x="65" y="106"/>
                  <a:pt x="69" y="107"/>
                  <a:pt x="73" y="110"/>
                </a:cubicBezTo>
                <a:cubicBezTo>
                  <a:pt x="78" y="114"/>
                  <a:pt x="80" y="120"/>
                  <a:pt x="79" y="125"/>
                </a:cubicBezTo>
                <a:cubicBezTo>
                  <a:pt x="84" y="125"/>
                  <a:pt x="88" y="126"/>
                  <a:pt x="92" y="129"/>
                </a:cubicBezTo>
                <a:cubicBezTo>
                  <a:pt x="96" y="133"/>
                  <a:pt x="98" y="137"/>
                  <a:pt x="98" y="142"/>
                </a:cubicBezTo>
                <a:cubicBezTo>
                  <a:pt x="103" y="141"/>
                  <a:pt x="108" y="142"/>
                  <a:pt x="112" y="145"/>
                </a:cubicBezTo>
                <a:cubicBezTo>
                  <a:pt x="118" y="150"/>
                  <a:pt x="120" y="157"/>
                  <a:pt x="118" y="164"/>
                </a:cubicBezTo>
                <a:cubicBezTo>
                  <a:pt x="122" y="167"/>
                  <a:pt x="122" y="167"/>
                  <a:pt x="122" y="167"/>
                </a:cubicBezTo>
                <a:cubicBezTo>
                  <a:pt x="123" y="168"/>
                  <a:pt x="123" y="168"/>
                  <a:pt x="124" y="168"/>
                </a:cubicBezTo>
                <a:cubicBezTo>
                  <a:pt x="124" y="168"/>
                  <a:pt x="124" y="168"/>
                  <a:pt x="124" y="168"/>
                </a:cubicBezTo>
                <a:cubicBezTo>
                  <a:pt x="126" y="169"/>
                  <a:pt x="127" y="170"/>
                  <a:pt x="129" y="170"/>
                </a:cubicBezTo>
                <a:cubicBezTo>
                  <a:pt x="132" y="170"/>
                  <a:pt x="135" y="168"/>
                  <a:pt x="136" y="166"/>
                </a:cubicBezTo>
                <a:cubicBezTo>
                  <a:pt x="139" y="162"/>
                  <a:pt x="141" y="159"/>
                  <a:pt x="137" y="155"/>
                </a:cubicBezTo>
                <a:cubicBezTo>
                  <a:pt x="137" y="155"/>
                  <a:pt x="137" y="155"/>
                  <a:pt x="137" y="155"/>
                </a:cubicBezTo>
                <a:cubicBezTo>
                  <a:pt x="114" y="135"/>
                  <a:pt x="114" y="135"/>
                  <a:pt x="114" y="135"/>
                </a:cubicBezTo>
                <a:cubicBezTo>
                  <a:pt x="113" y="135"/>
                  <a:pt x="113" y="134"/>
                  <a:pt x="113" y="133"/>
                </a:cubicBezTo>
                <a:cubicBezTo>
                  <a:pt x="113" y="132"/>
                  <a:pt x="113" y="131"/>
                  <a:pt x="114" y="130"/>
                </a:cubicBezTo>
                <a:cubicBezTo>
                  <a:pt x="115" y="129"/>
                  <a:pt x="117" y="129"/>
                  <a:pt x="119" y="130"/>
                </a:cubicBezTo>
                <a:cubicBezTo>
                  <a:pt x="149" y="155"/>
                  <a:pt x="149" y="155"/>
                  <a:pt x="149" y="155"/>
                </a:cubicBezTo>
                <a:cubicBezTo>
                  <a:pt x="150" y="156"/>
                  <a:pt x="152" y="157"/>
                  <a:pt x="154" y="157"/>
                </a:cubicBezTo>
                <a:cubicBezTo>
                  <a:pt x="157" y="157"/>
                  <a:pt x="160" y="155"/>
                  <a:pt x="162" y="152"/>
                </a:cubicBezTo>
                <a:cubicBezTo>
                  <a:pt x="164" y="150"/>
                  <a:pt x="165" y="148"/>
                  <a:pt x="165" y="145"/>
                </a:cubicBezTo>
                <a:cubicBezTo>
                  <a:pt x="164" y="143"/>
                  <a:pt x="163" y="140"/>
                  <a:pt x="160" y="138"/>
                </a:cubicBezTo>
                <a:cubicBezTo>
                  <a:pt x="157" y="135"/>
                  <a:pt x="157" y="135"/>
                  <a:pt x="157" y="135"/>
                </a:cubicBezTo>
                <a:cubicBezTo>
                  <a:pt x="157" y="135"/>
                  <a:pt x="157" y="135"/>
                  <a:pt x="157" y="135"/>
                </a:cubicBezTo>
                <a:cubicBezTo>
                  <a:pt x="140" y="121"/>
                  <a:pt x="140" y="121"/>
                  <a:pt x="140" y="121"/>
                </a:cubicBezTo>
                <a:cubicBezTo>
                  <a:pt x="139" y="121"/>
                  <a:pt x="139" y="120"/>
                  <a:pt x="139" y="119"/>
                </a:cubicBezTo>
                <a:cubicBezTo>
                  <a:pt x="138" y="118"/>
                  <a:pt x="139" y="117"/>
                  <a:pt x="139" y="116"/>
                </a:cubicBezTo>
                <a:cubicBezTo>
                  <a:pt x="141" y="115"/>
                  <a:pt x="143" y="114"/>
                  <a:pt x="145" y="116"/>
                </a:cubicBezTo>
                <a:cubicBezTo>
                  <a:pt x="172" y="138"/>
                  <a:pt x="172" y="138"/>
                  <a:pt x="172" y="138"/>
                </a:cubicBezTo>
                <a:cubicBezTo>
                  <a:pt x="174" y="140"/>
                  <a:pt x="176" y="140"/>
                  <a:pt x="179" y="140"/>
                </a:cubicBezTo>
                <a:cubicBezTo>
                  <a:pt x="182" y="140"/>
                  <a:pt x="185" y="139"/>
                  <a:pt x="188" y="135"/>
                </a:cubicBezTo>
                <a:cubicBezTo>
                  <a:pt x="190" y="133"/>
                  <a:pt x="191" y="131"/>
                  <a:pt x="190" y="128"/>
                </a:cubicBezTo>
                <a:cubicBezTo>
                  <a:pt x="190" y="126"/>
                  <a:pt x="189" y="123"/>
                  <a:pt x="186" y="121"/>
                </a:cubicBezTo>
                <a:cubicBezTo>
                  <a:pt x="178" y="114"/>
                  <a:pt x="178" y="114"/>
                  <a:pt x="178" y="114"/>
                </a:cubicBezTo>
                <a:cubicBezTo>
                  <a:pt x="178" y="114"/>
                  <a:pt x="178" y="114"/>
                  <a:pt x="178" y="114"/>
                </a:cubicBezTo>
                <a:cubicBezTo>
                  <a:pt x="164" y="103"/>
                  <a:pt x="164" y="103"/>
                  <a:pt x="164" y="103"/>
                </a:cubicBezTo>
                <a:cubicBezTo>
                  <a:pt x="162" y="101"/>
                  <a:pt x="162" y="99"/>
                  <a:pt x="163" y="97"/>
                </a:cubicBezTo>
                <a:cubicBezTo>
                  <a:pt x="164" y="96"/>
                  <a:pt x="167" y="96"/>
                  <a:pt x="168" y="97"/>
                </a:cubicBezTo>
                <a:cubicBezTo>
                  <a:pt x="192" y="116"/>
                  <a:pt x="192" y="116"/>
                  <a:pt x="192" y="116"/>
                </a:cubicBezTo>
                <a:cubicBezTo>
                  <a:pt x="197" y="120"/>
                  <a:pt x="203" y="119"/>
                  <a:pt x="207" y="11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598" name="Google Shape;598;p28"/>
          <p:cNvSpPr/>
          <p:nvPr/>
        </p:nvSpPr>
        <p:spPr>
          <a:xfrm>
            <a:off x="9383712" y="3095625"/>
            <a:ext cx="842962" cy="704850"/>
          </a:xfrm>
          <a:custGeom>
            <a:avLst/>
            <a:gdLst/>
            <a:ahLst/>
            <a:cxnLst/>
            <a:rect l="l" t="t" r="r" b="b"/>
            <a:pathLst>
              <a:path w="236" h="197" extrusionOk="0">
                <a:moveTo>
                  <a:pt x="32" y="161"/>
                </a:moveTo>
                <a:cubicBezTo>
                  <a:pt x="32" y="107"/>
                  <a:pt x="32" y="107"/>
                  <a:pt x="32" y="107"/>
                </a:cubicBezTo>
                <a:cubicBezTo>
                  <a:pt x="32" y="103"/>
                  <a:pt x="35" y="100"/>
                  <a:pt x="40" y="100"/>
                </a:cubicBezTo>
                <a:cubicBezTo>
                  <a:pt x="53" y="100"/>
                  <a:pt x="53" y="100"/>
                  <a:pt x="53" y="100"/>
                </a:cubicBezTo>
                <a:cubicBezTo>
                  <a:pt x="57" y="100"/>
                  <a:pt x="60" y="103"/>
                  <a:pt x="60" y="107"/>
                </a:cubicBezTo>
                <a:cubicBezTo>
                  <a:pt x="60" y="161"/>
                  <a:pt x="60" y="161"/>
                  <a:pt x="60" y="161"/>
                </a:cubicBezTo>
                <a:cubicBezTo>
                  <a:pt x="60" y="165"/>
                  <a:pt x="57" y="168"/>
                  <a:pt x="53" y="168"/>
                </a:cubicBezTo>
                <a:cubicBezTo>
                  <a:pt x="40" y="168"/>
                  <a:pt x="40" y="168"/>
                  <a:pt x="40" y="168"/>
                </a:cubicBezTo>
                <a:cubicBezTo>
                  <a:pt x="35" y="168"/>
                  <a:pt x="32" y="165"/>
                  <a:pt x="32" y="161"/>
                </a:cubicBezTo>
                <a:close/>
                <a:moveTo>
                  <a:pt x="87" y="81"/>
                </a:moveTo>
                <a:cubicBezTo>
                  <a:pt x="82" y="81"/>
                  <a:pt x="79" y="84"/>
                  <a:pt x="79" y="89"/>
                </a:cubicBezTo>
                <a:cubicBezTo>
                  <a:pt x="79" y="161"/>
                  <a:pt x="79" y="161"/>
                  <a:pt x="79" y="161"/>
                </a:cubicBezTo>
                <a:cubicBezTo>
                  <a:pt x="79" y="165"/>
                  <a:pt x="82" y="168"/>
                  <a:pt x="87" y="168"/>
                </a:cubicBezTo>
                <a:cubicBezTo>
                  <a:pt x="100" y="168"/>
                  <a:pt x="100" y="168"/>
                  <a:pt x="100" y="168"/>
                </a:cubicBezTo>
                <a:cubicBezTo>
                  <a:pt x="104" y="168"/>
                  <a:pt x="107" y="165"/>
                  <a:pt x="107" y="161"/>
                </a:cubicBezTo>
                <a:cubicBezTo>
                  <a:pt x="107" y="89"/>
                  <a:pt x="107" y="89"/>
                  <a:pt x="107" y="89"/>
                </a:cubicBezTo>
                <a:cubicBezTo>
                  <a:pt x="107" y="84"/>
                  <a:pt x="104" y="81"/>
                  <a:pt x="100" y="81"/>
                </a:cubicBezTo>
                <a:lnTo>
                  <a:pt x="87" y="81"/>
                </a:lnTo>
                <a:close/>
                <a:moveTo>
                  <a:pt x="134" y="65"/>
                </a:moveTo>
                <a:cubicBezTo>
                  <a:pt x="130" y="65"/>
                  <a:pt x="126" y="68"/>
                  <a:pt x="126" y="72"/>
                </a:cubicBezTo>
                <a:cubicBezTo>
                  <a:pt x="126" y="161"/>
                  <a:pt x="126" y="161"/>
                  <a:pt x="126" y="161"/>
                </a:cubicBezTo>
                <a:cubicBezTo>
                  <a:pt x="126" y="165"/>
                  <a:pt x="130" y="168"/>
                  <a:pt x="134" y="168"/>
                </a:cubicBezTo>
                <a:cubicBezTo>
                  <a:pt x="147" y="168"/>
                  <a:pt x="147" y="168"/>
                  <a:pt x="147" y="168"/>
                </a:cubicBezTo>
                <a:cubicBezTo>
                  <a:pt x="151" y="168"/>
                  <a:pt x="154" y="165"/>
                  <a:pt x="154" y="161"/>
                </a:cubicBezTo>
                <a:cubicBezTo>
                  <a:pt x="154" y="72"/>
                  <a:pt x="154" y="72"/>
                  <a:pt x="154" y="72"/>
                </a:cubicBezTo>
                <a:cubicBezTo>
                  <a:pt x="154" y="68"/>
                  <a:pt x="151" y="65"/>
                  <a:pt x="147" y="65"/>
                </a:cubicBezTo>
                <a:lnTo>
                  <a:pt x="134" y="65"/>
                </a:lnTo>
                <a:close/>
                <a:moveTo>
                  <a:pt x="181" y="48"/>
                </a:moveTo>
                <a:cubicBezTo>
                  <a:pt x="177" y="48"/>
                  <a:pt x="173" y="51"/>
                  <a:pt x="173" y="56"/>
                </a:cubicBezTo>
                <a:cubicBezTo>
                  <a:pt x="173" y="161"/>
                  <a:pt x="173" y="161"/>
                  <a:pt x="173" y="161"/>
                </a:cubicBezTo>
                <a:cubicBezTo>
                  <a:pt x="173" y="165"/>
                  <a:pt x="177" y="168"/>
                  <a:pt x="181" y="168"/>
                </a:cubicBezTo>
                <a:cubicBezTo>
                  <a:pt x="194" y="168"/>
                  <a:pt x="194" y="168"/>
                  <a:pt x="194" y="168"/>
                </a:cubicBezTo>
                <a:cubicBezTo>
                  <a:pt x="198" y="168"/>
                  <a:pt x="202" y="165"/>
                  <a:pt x="202" y="161"/>
                </a:cubicBezTo>
                <a:cubicBezTo>
                  <a:pt x="202" y="56"/>
                  <a:pt x="202" y="56"/>
                  <a:pt x="202" y="56"/>
                </a:cubicBezTo>
                <a:cubicBezTo>
                  <a:pt x="202" y="51"/>
                  <a:pt x="198" y="48"/>
                  <a:pt x="194" y="48"/>
                </a:cubicBezTo>
                <a:lnTo>
                  <a:pt x="181" y="48"/>
                </a:lnTo>
                <a:close/>
                <a:moveTo>
                  <a:pt x="36" y="79"/>
                </a:moveTo>
                <a:cubicBezTo>
                  <a:pt x="86" y="70"/>
                  <a:pt x="133" y="52"/>
                  <a:pt x="175" y="26"/>
                </a:cubicBezTo>
                <a:cubicBezTo>
                  <a:pt x="179" y="34"/>
                  <a:pt x="179" y="34"/>
                  <a:pt x="179" y="34"/>
                </a:cubicBezTo>
                <a:cubicBezTo>
                  <a:pt x="194" y="10"/>
                  <a:pt x="194" y="10"/>
                  <a:pt x="194" y="10"/>
                </a:cubicBezTo>
                <a:cubicBezTo>
                  <a:pt x="166" y="9"/>
                  <a:pt x="166" y="9"/>
                  <a:pt x="166" y="9"/>
                </a:cubicBezTo>
                <a:cubicBezTo>
                  <a:pt x="170" y="17"/>
                  <a:pt x="170" y="17"/>
                  <a:pt x="170" y="17"/>
                </a:cubicBezTo>
                <a:cubicBezTo>
                  <a:pt x="129" y="42"/>
                  <a:pt x="83" y="60"/>
                  <a:pt x="34" y="69"/>
                </a:cubicBezTo>
                <a:lnTo>
                  <a:pt x="36" y="79"/>
                </a:lnTo>
                <a:close/>
                <a:moveTo>
                  <a:pt x="236" y="183"/>
                </a:moveTo>
                <a:cubicBezTo>
                  <a:pt x="212" y="170"/>
                  <a:pt x="212" y="170"/>
                  <a:pt x="212" y="170"/>
                </a:cubicBezTo>
                <a:cubicBezTo>
                  <a:pt x="212" y="178"/>
                  <a:pt x="212" y="178"/>
                  <a:pt x="212" y="178"/>
                </a:cubicBezTo>
                <a:cubicBezTo>
                  <a:pt x="19" y="178"/>
                  <a:pt x="19" y="178"/>
                  <a:pt x="19" y="178"/>
                </a:cubicBezTo>
                <a:cubicBezTo>
                  <a:pt x="19" y="24"/>
                  <a:pt x="19" y="24"/>
                  <a:pt x="19" y="24"/>
                </a:cubicBezTo>
                <a:cubicBezTo>
                  <a:pt x="28" y="24"/>
                  <a:pt x="28" y="24"/>
                  <a:pt x="28" y="24"/>
                </a:cubicBezTo>
                <a:cubicBezTo>
                  <a:pt x="14" y="0"/>
                  <a:pt x="14" y="0"/>
                  <a:pt x="14" y="0"/>
                </a:cubicBezTo>
                <a:cubicBezTo>
                  <a:pt x="0" y="24"/>
                  <a:pt x="0" y="24"/>
                  <a:pt x="0" y="24"/>
                </a:cubicBezTo>
                <a:cubicBezTo>
                  <a:pt x="9" y="24"/>
                  <a:pt x="9" y="24"/>
                  <a:pt x="9" y="24"/>
                </a:cubicBezTo>
                <a:cubicBezTo>
                  <a:pt x="9" y="178"/>
                  <a:pt x="9" y="178"/>
                  <a:pt x="9" y="178"/>
                </a:cubicBezTo>
                <a:cubicBezTo>
                  <a:pt x="9" y="183"/>
                  <a:pt x="9" y="183"/>
                  <a:pt x="9" y="183"/>
                </a:cubicBezTo>
                <a:cubicBezTo>
                  <a:pt x="9" y="189"/>
                  <a:pt x="9" y="189"/>
                  <a:pt x="9" y="189"/>
                </a:cubicBezTo>
                <a:cubicBezTo>
                  <a:pt x="212" y="189"/>
                  <a:pt x="212" y="189"/>
                  <a:pt x="212" y="189"/>
                </a:cubicBezTo>
                <a:cubicBezTo>
                  <a:pt x="212" y="197"/>
                  <a:pt x="212" y="197"/>
                  <a:pt x="212" y="197"/>
                </a:cubicBezTo>
                <a:lnTo>
                  <a:pt x="236" y="183"/>
                </a:lnTo>
                <a:close/>
              </a:path>
            </a:pathLst>
          </a:custGeom>
          <a:solidFill>
            <a:srgbClr val="FFFFFF"/>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599" name="Google Shape;599;p28"/>
          <p:cNvSpPr txBox="1"/>
          <p:nvPr/>
        </p:nvSpPr>
        <p:spPr>
          <a:xfrm>
            <a:off x="1276350" y="5005387"/>
            <a:ext cx="2308225" cy="1155700"/>
          </a:xfrm>
          <a:prstGeom prst="rect">
            <a:avLst/>
          </a:prstGeom>
          <a:no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2300"/>
              <a:buFont typeface="Open Sans"/>
              <a:buNone/>
              <a:tabLst/>
              <a:defRPr/>
            </a:pPr>
            <a:r>
              <a:rPr kumimoji="0" lang="en-US" sz="2300" b="0" i="0" u="none" strike="noStrike" kern="0" cap="none" spc="0" normalizeH="0" baseline="0" noProof="0">
                <a:ln>
                  <a:noFill/>
                </a:ln>
                <a:solidFill>
                  <a:srgbClr val="000000"/>
                </a:solidFill>
                <a:effectLst/>
                <a:uLnTx/>
                <a:uFillTx/>
                <a:latin typeface="Open Sans"/>
                <a:ea typeface="Open Sans"/>
                <a:cs typeface="Open Sans"/>
                <a:sym typeface="Open Sans"/>
              </a:rPr>
              <a:t>Lorem ipsum dolor sit amet, consetur</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0" name="Google Shape;600;p28"/>
          <p:cNvSpPr txBox="1"/>
          <p:nvPr/>
        </p:nvSpPr>
        <p:spPr>
          <a:xfrm>
            <a:off x="8599487" y="5005387"/>
            <a:ext cx="2308225" cy="1155700"/>
          </a:xfrm>
          <a:prstGeom prst="rect">
            <a:avLst/>
          </a:prstGeom>
          <a:no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2300"/>
              <a:buFont typeface="Open Sans"/>
              <a:buNone/>
              <a:tabLst/>
              <a:defRPr/>
            </a:pPr>
            <a:r>
              <a:rPr kumimoji="0" lang="en-US" sz="2300" b="0" i="0" u="none" strike="noStrike" kern="0" cap="none" spc="0" normalizeH="0" baseline="0" noProof="0">
                <a:ln>
                  <a:noFill/>
                </a:ln>
                <a:solidFill>
                  <a:srgbClr val="000000"/>
                </a:solidFill>
                <a:effectLst/>
                <a:uLnTx/>
                <a:uFillTx/>
                <a:latin typeface="Open Sans"/>
                <a:ea typeface="Open Sans"/>
                <a:cs typeface="Open Sans"/>
                <a:sym typeface="Open Sans"/>
              </a:rPr>
              <a:t>Lorem ipsum dolor sit amet, consetur</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14:presetBounceEnd="50000">
                                      <p:stCondLst>
                                        <p:cond delay="0"/>
                                      </p:stCondLst>
                                      <p:childTnLst>
                                        <p:set>
                                          <p:cBhvr>
                                            <p:cTn id="6" dur="1" fill="hold">
                                              <p:stCondLst>
                                                <p:cond delay="0"/>
                                              </p:stCondLst>
                                            </p:cTn>
                                            <p:tgtEl>
                                              <p:spTgt spid="595"/>
                                            </p:tgtEl>
                                            <p:attrNameLst>
                                              <p:attrName>style.visibility</p:attrName>
                                            </p:attrNameLst>
                                          </p:cBhvr>
                                          <p:to>
                                            <p:strVal val="visible"/>
                                          </p:to>
                                        </p:set>
                                        <p:anim calcmode="lin" valueType="num" p14:bounceEnd="50000">
                                          <p:cBhvr additive="base">
                                            <p:cTn id="7" dur="1000" fill="hold"/>
                                            <p:tgtEl>
                                              <p:spTgt spid="595"/>
                                            </p:tgtEl>
                                            <p:attrNameLst>
                                              <p:attrName>ppt_x</p:attrName>
                                            </p:attrNameLst>
                                          </p:cBhvr>
                                          <p:tavLst>
                                            <p:tav tm="0">
                                              <p:val>
                                                <p:strVal val="#ppt_x"/>
                                              </p:val>
                                            </p:tav>
                                            <p:tav tm="100000">
                                              <p:val>
                                                <p:strVal val="#ppt_x"/>
                                              </p:val>
                                            </p:tav>
                                          </p:tavLst>
                                        </p:anim>
                                        <p:anim calcmode="lin" valueType="num" p14:bounceEnd="50000">
                                          <p:cBhvr additive="base">
                                            <p:cTn id="8" dur="1000" fill="hold"/>
                                            <p:tgtEl>
                                              <p:spTgt spid="595"/>
                                            </p:tgtEl>
                                            <p:attrNameLst>
                                              <p:attrName>ppt_y</p:attrName>
                                            </p:attrNameLst>
                                          </p:cBhvr>
                                          <p:tavLst>
                                            <p:tav tm="0">
                                              <p:val>
                                                <p:strVal val="0-#ppt_h/2"/>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592"/>
                                            </p:tgtEl>
                                            <p:attrNameLst>
                                              <p:attrName>style.visibility</p:attrName>
                                            </p:attrNameLst>
                                          </p:cBhvr>
                                          <p:to>
                                            <p:strVal val="visible"/>
                                          </p:to>
                                        </p:set>
                                        <p:anim calcmode="lin" valueType="num">
                                          <p:cBhvr>
                                            <p:cTn id="11" dur="1000" fill="hold"/>
                                            <p:tgtEl>
                                              <p:spTgt spid="592"/>
                                            </p:tgtEl>
                                            <p:attrNameLst>
                                              <p:attrName>ppt_w</p:attrName>
                                            </p:attrNameLst>
                                          </p:cBhvr>
                                          <p:tavLst>
                                            <p:tav tm="0">
                                              <p:val>
                                                <p:fltVal val="0"/>
                                              </p:val>
                                            </p:tav>
                                            <p:tav tm="100000">
                                              <p:val>
                                                <p:strVal val="#ppt_w"/>
                                              </p:val>
                                            </p:tav>
                                          </p:tavLst>
                                        </p:anim>
                                        <p:anim calcmode="lin" valueType="num">
                                          <p:cBhvr>
                                            <p:cTn id="12" dur="1000" fill="hold"/>
                                            <p:tgtEl>
                                              <p:spTgt spid="592"/>
                                            </p:tgtEl>
                                            <p:attrNameLst>
                                              <p:attrName>ppt_h</p:attrName>
                                            </p:attrNameLst>
                                          </p:cBhvr>
                                          <p:tavLst>
                                            <p:tav tm="0">
                                              <p:val>
                                                <p:fltVal val="0"/>
                                              </p:val>
                                            </p:tav>
                                            <p:tav tm="100000">
                                              <p:val>
                                                <p:strVal val="#ppt_h"/>
                                              </p:val>
                                            </p:tav>
                                          </p:tavLst>
                                        </p:anim>
                                        <p:animEffect transition="in" filter="fade">
                                          <p:cBhvr>
                                            <p:cTn id="13" dur="1000"/>
                                            <p:tgtEl>
                                              <p:spTgt spid="592"/>
                                            </p:tgtEl>
                                          </p:cBhvr>
                                        </p:animEffect>
                                      </p:childTnLst>
                                    </p:cTn>
                                  </p:par>
                                  <p:par>
                                    <p:cTn id="14" presetID="2" presetClass="entr" presetSubtype="1" fill="hold" grpId="0" nodeType="withEffect" p14:presetBounceEnd="50000">
                                      <p:stCondLst>
                                        <p:cond delay="100"/>
                                      </p:stCondLst>
                                      <p:childTnLst>
                                        <p:set>
                                          <p:cBhvr>
                                            <p:cTn id="15" dur="1" fill="hold">
                                              <p:stCondLst>
                                                <p:cond delay="0"/>
                                              </p:stCondLst>
                                            </p:cTn>
                                            <p:tgtEl>
                                              <p:spTgt spid="594"/>
                                            </p:tgtEl>
                                            <p:attrNameLst>
                                              <p:attrName>style.visibility</p:attrName>
                                            </p:attrNameLst>
                                          </p:cBhvr>
                                          <p:to>
                                            <p:strVal val="visible"/>
                                          </p:to>
                                        </p:set>
                                        <p:anim calcmode="lin" valueType="num" p14:bounceEnd="50000">
                                          <p:cBhvr additive="base">
                                            <p:cTn id="16" dur="1000" fill="hold"/>
                                            <p:tgtEl>
                                              <p:spTgt spid="594"/>
                                            </p:tgtEl>
                                            <p:attrNameLst>
                                              <p:attrName>ppt_x</p:attrName>
                                            </p:attrNameLst>
                                          </p:cBhvr>
                                          <p:tavLst>
                                            <p:tav tm="0">
                                              <p:val>
                                                <p:strVal val="#ppt_x"/>
                                              </p:val>
                                            </p:tav>
                                            <p:tav tm="100000">
                                              <p:val>
                                                <p:strVal val="#ppt_x"/>
                                              </p:val>
                                            </p:tav>
                                          </p:tavLst>
                                        </p:anim>
                                        <p:anim calcmode="lin" valueType="num" p14:bounceEnd="50000">
                                          <p:cBhvr additive="base">
                                            <p:cTn id="17" dur="1000" fill="hold"/>
                                            <p:tgtEl>
                                              <p:spTgt spid="594"/>
                                            </p:tgtEl>
                                            <p:attrNameLst>
                                              <p:attrName>ppt_y</p:attrName>
                                            </p:attrNameLst>
                                          </p:cBhvr>
                                          <p:tavLst>
                                            <p:tav tm="0">
                                              <p:val>
                                                <p:strVal val="0-#ppt_h/2"/>
                                              </p:val>
                                            </p:tav>
                                            <p:tav tm="100000">
                                              <p:val>
                                                <p:strVal val="#ppt_y"/>
                                              </p:val>
                                            </p:tav>
                                          </p:tavLst>
                                        </p:anim>
                                      </p:childTnLst>
                                    </p:cTn>
                                  </p:par>
                                  <p:par>
                                    <p:cTn id="18" presetID="53" presetClass="entr" presetSubtype="16" fill="hold" grpId="0" nodeType="withEffect">
                                      <p:stCondLst>
                                        <p:cond delay="0"/>
                                      </p:stCondLst>
                                      <p:childTnLst>
                                        <p:set>
                                          <p:cBhvr>
                                            <p:cTn id="19" dur="1" fill="hold">
                                              <p:stCondLst>
                                                <p:cond delay="0"/>
                                              </p:stCondLst>
                                            </p:cTn>
                                            <p:tgtEl>
                                              <p:spTgt spid="591"/>
                                            </p:tgtEl>
                                            <p:attrNameLst>
                                              <p:attrName>style.visibility</p:attrName>
                                            </p:attrNameLst>
                                          </p:cBhvr>
                                          <p:to>
                                            <p:strVal val="visible"/>
                                          </p:to>
                                        </p:set>
                                        <p:anim calcmode="lin" valueType="num">
                                          <p:cBhvr>
                                            <p:cTn id="20" dur="1000" fill="hold"/>
                                            <p:tgtEl>
                                              <p:spTgt spid="591"/>
                                            </p:tgtEl>
                                            <p:attrNameLst>
                                              <p:attrName>ppt_w</p:attrName>
                                            </p:attrNameLst>
                                          </p:cBhvr>
                                          <p:tavLst>
                                            <p:tav tm="0">
                                              <p:val>
                                                <p:fltVal val="0"/>
                                              </p:val>
                                            </p:tav>
                                            <p:tav tm="100000">
                                              <p:val>
                                                <p:strVal val="#ppt_w"/>
                                              </p:val>
                                            </p:tav>
                                          </p:tavLst>
                                        </p:anim>
                                        <p:anim calcmode="lin" valueType="num">
                                          <p:cBhvr>
                                            <p:cTn id="21" dur="1000" fill="hold"/>
                                            <p:tgtEl>
                                              <p:spTgt spid="591"/>
                                            </p:tgtEl>
                                            <p:attrNameLst>
                                              <p:attrName>ppt_h</p:attrName>
                                            </p:attrNameLst>
                                          </p:cBhvr>
                                          <p:tavLst>
                                            <p:tav tm="0">
                                              <p:val>
                                                <p:fltVal val="0"/>
                                              </p:val>
                                            </p:tav>
                                            <p:tav tm="100000">
                                              <p:val>
                                                <p:strVal val="#ppt_h"/>
                                              </p:val>
                                            </p:tav>
                                          </p:tavLst>
                                        </p:anim>
                                        <p:animEffect transition="in" filter="fade">
                                          <p:cBhvr>
                                            <p:cTn id="22" dur="1000"/>
                                            <p:tgtEl>
                                              <p:spTgt spid="591"/>
                                            </p:tgtEl>
                                          </p:cBhvr>
                                        </p:animEffect>
                                      </p:childTnLst>
                                    </p:cTn>
                                  </p:par>
                                  <p:par>
                                    <p:cTn id="23" presetID="2" presetClass="entr" presetSubtype="1" fill="hold" grpId="0" nodeType="withEffect" p14:presetBounceEnd="50000">
                                      <p:stCondLst>
                                        <p:cond delay="200"/>
                                      </p:stCondLst>
                                      <p:childTnLst>
                                        <p:set>
                                          <p:cBhvr>
                                            <p:cTn id="24" dur="1" fill="hold">
                                              <p:stCondLst>
                                                <p:cond delay="0"/>
                                              </p:stCondLst>
                                            </p:cTn>
                                            <p:tgtEl>
                                              <p:spTgt spid="593"/>
                                            </p:tgtEl>
                                            <p:attrNameLst>
                                              <p:attrName>style.visibility</p:attrName>
                                            </p:attrNameLst>
                                          </p:cBhvr>
                                          <p:to>
                                            <p:strVal val="visible"/>
                                          </p:to>
                                        </p:set>
                                        <p:anim calcmode="lin" valueType="num" p14:bounceEnd="50000">
                                          <p:cBhvr additive="base">
                                            <p:cTn id="25" dur="1000" fill="hold"/>
                                            <p:tgtEl>
                                              <p:spTgt spid="593"/>
                                            </p:tgtEl>
                                            <p:attrNameLst>
                                              <p:attrName>ppt_x</p:attrName>
                                            </p:attrNameLst>
                                          </p:cBhvr>
                                          <p:tavLst>
                                            <p:tav tm="0">
                                              <p:val>
                                                <p:strVal val="#ppt_x"/>
                                              </p:val>
                                            </p:tav>
                                            <p:tav tm="100000">
                                              <p:val>
                                                <p:strVal val="#ppt_x"/>
                                              </p:val>
                                            </p:tav>
                                          </p:tavLst>
                                        </p:anim>
                                        <p:anim calcmode="lin" valueType="num" p14:bounceEnd="50000">
                                          <p:cBhvr additive="base">
                                            <p:cTn id="26" dur="1000" fill="hold"/>
                                            <p:tgtEl>
                                              <p:spTgt spid="593"/>
                                            </p:tgtEl>
                                            <p:attrNameLst>
                                              <p:attrName>ppt_y</p:attrName>
                                            </p:attrNameLst>
                                          </p:cBhvr>
                                          <p:tavLst>
                                            <p:tav tm="0">
                                              <p:val>
                                                <p:strVal val="0-#ppt_h/2"/>
                                              </p:val>
                                            </p:tav>
                                            <p:tav tm="100000">
                                              <p:val>
                                                <p:strVal val="#ppt_y"/>
                                              </p:val>
                                            </p:tav>
                                          </p:tavLst>
                                        </p:anim>
                                      </p:childTnLst>
                                    </p:cTn>
                                  </p:par>
                                </p:childTnLst>
                              </p:cTn>
                            </p:par>
                            <p:par>
                              <p:cTn id="27" fill="hold">
                                <p:stCondLst>
                                  <p:cond delay="1200"/>
                                </p:stCondLst>
                                <p:childTnLst>
                                  <p:par>
                                    <p:cTn id="28" presetID="53" presetClass="entr" presetSubtype="16" fill="hold" grpId="0" nodeType="afterEffect">
                                      <p:stCondLst>
                                        <p:cond delay="0"/>
                                      </p:stCondLst>
                                      <p:childTnLst>
                                        <p:set>
                                          <p:cBhvr>
                                            <p:cTn id="29" dur="1" fill="hold">
                                              <p:stCondLst>
                                                <p:cond delay="0"/>
                                              </p:stCondLst>
                                            </p:cTn>
                                            <p:tgtEl>
                                              <p:spTgt spid="596"/>
                                            </p:tgtEl>
                                            <p:attrNameLst>
                                              <p:attrName>style.visibility</p:attrName>
                                            </p:attrNameLst>
                                          </p:cBhvr>
                                          <p:to>
                                            <p:strVal val="visible"/>
                                          </p:to>
                                        </p:set>
                                        <p:anim calcmode="lin" valueType="num">
                                          <p:cBhvr>
                                            <p:cTn id="30" dur="750" fill="hold"/>
                                            <p:tgtEl>
                                              <p:spTgt spid="596"/>
                                            </p:tgtEl>
                                            <p:attrNameLst>
                                              <p:attrName>ppt_w</p:attrName>
                                            </p:attrNameLst>
                                          </p:cBhvr>
                                          <p:tavLst>
                                            <p:tav tm="0">
                                              <p:val>
                                                <p:fltVal val="0"/>
                                              </p:val>
                                            </p:tav>
                                            <p:tav tm="100000">
                                              <p:val>
                                                <p:strVal val="#ppt_w"/>
                                              </p:val>
                                            </p:tav>
                                          </p:tavLst>
                                        </p:anim>
                                        <p:anim calcmode="lin" valueType="num">
                                          <p:cBhvr>
                                            <p:cTn id="31" dur="750" fill="hold"/>
                                            <p:tgtEl>
                                              <p:spTgt spid="596"/>
                                            </p:tgtEl>
                                            <p:attrNameLst>
                                              <p:attrName>ppt_h</p:attrName>
                                            </p:attrNameLst>
                                          </p:cBhvr>
                                          <p:tavLst>
                                            <p:tav tm="0">
                                              <p:val>
                                                <p:fltVal val="0"/>
                                              </p:val>
                                            </p:tav>
                                            <p:tav tm="100000">
                                              <p:val>
                                                <p:strVal val="#ppt_h"/>
                                              </p:val>
                                            </p:tav>
                                          </p:tavLst>
                                        </p:anim>
                                        <p:animEffect transition="in" filter="fade">
                                          <p:cBhvr>
                                            <p:cTn id="32" dur="750"/>
                                            <p:tgtEl>
                                              <p:spTgt spid="596"/>
                                            </p:tgtEl>
                                          </p:cBhvr>
                                        </p:animEffect>
                                      </p:childTnLst>
                                    </p:cTn>
                                  </p:par>
                                  <p:par>
                                    <p:cTn id="33" presetID="2" presetClass="entr" presetSubtype="1" fill="hold" grpId="0" nodeType="withEffect" p14:presetBounceEnd="50000">
                                      <p:stCondLst>
                                        <p:cond delay="0"/>
                                      </p:stCondLst>
                                      <p:childTnLst>
                                        <p:set>
                                          <p:cBhvr>
                                            <p:cTn id="34" dur="1" fill="hold">
                                              <p:stCondLst>
                                                <p:cond delay="0"/>
                                              </p:stCondLst>
                                            </p:cTn>
                                            <p:tgtEl>
                                              <p:spTgt spid="588"/>
                                            </p:tgtEl>
                                            <p:attrNameLst>
                                              <p:attrName>style.visibility</p:attrName>
                                            </p:attrNameLst>
                                          </p:cBhvr>
                                          <p:to>
                                            <p:strVal val="visible"/>
                                          </p:to>
                                        </p:set>
                                        <p:anim calcmode="lin" valueType="num" p14:bounceEnd="50000">
                                          <p:cBhvr additive="base">
                                            <p:cTn id="35" dur="750" fill="hold"/>
                                            <p:tgtEl>
                                              <p:spTgt spid="588"/>
                                            </p:tgtEl>
                                            <p:attrNameLst>
                                              <p:attrName>ppt_x</p:attrName>
                                            </p:attrNameLst>
                                          </p:cBhvr>
                                          <p:tavLst>
                                            <p:tav tm="0">
                                              <p:val>
                                                <p:strVal val="#ppt_x"/>
                                              </p:val>
                                            </p:tav>
                                            <p:tav tm="100000">
                                              <p:val>
                                                <p:strVal val="#ppt_x"/>
                                              </p:val>
                                            </p:tav>
                                          </p:tavLst>
                                        </p:anim>
                                        <p:anim calcmode="lin" valueType="num" p14:bounceEnd="50000">
                                          <p:cBhvr additive="base">
                                            <p:cTn id="36" dur="750" fill="hold"/>
                                            <p:tgtEl>
                                              <p:spTgt spid="588"/>
                                            </p:tgtEl>
                                            <p:attrNameLst>
                                              <p:attrName>ppt_y</p:attrName>
                                            </p:attrNameLst>
                                          </p:cBhvr>
                                          <p:tavLst>
                                            <p:tav tm="0">
                                              <p:val>
                                                <p:strVal val="0-#ppt_h/2"/>
                                              </p:val>
                                            </p:tav>
                                            <p:tav tm="100000">
                                              <p:val>
                                                <p:strVal val="#ppt_y"/>
                                              </p:val>
                                            </p:tav>
                                          </p:tavLst>
                                        </p:anim>
                                      </p:childTnLst>
                                    </p:cTn>
                                  </p:par>
                                  <p:par>
                                    <p:cTn id="37" presetID="2" presetClass="entr" presetSubtype="4" fill="hold" grpId="0" nodeType="withEffect" p14:presetBounceEnd="50000">
                                      <p:stCondLst>
                                        <p:cond delay="0"/>
                                      </p:stCondLst>
                                      <p:childTnLst>
                                        <p:set>
                                          <p:cBhvr>
                                            <p:cTn id="38" dur="1" fill="hold">
                                              <p:stCondLst>
                                                <p:cond delay="0"/>
                                              </p:stCondLst>
                                            </p:cTn>
                                            <p:tgtEl>
                                              <p:spTgt spid="599"/>
                                            </p:tgtEl>
                                            <p:attrNameLst>
                                              <p:attrName>style.visibility</p:attrName>
                                            </p:attrNameLst>
                                          </p:cBhvr>
                                          <p:to>
                                            <p:strVal val="visible"/>
                                          </p:to>
                                        </p:set>
                                        <p:anim calcmode="lin" valueType="num" p14:bounceEnd="50000">
                                          <p:cBhvr additive="base">
                                            <p:cTn id="39" dur="750" fill="hold"/>
                                            <p:tgtEl>
                                              <p:spTgt spid="599"/>
                                            </p:tgtEl>
                                            <p:attrNameLst>
                                              <p:attrName>ppt_x</p:attrName>
                                            </p:attrNameLst>
                                          </p:cBhvr>
                                          <p:tavLst>
                                            <p:tav tm="0">
                                              <p:val>
                                                <p:strVal val="#ppt_x"/>
                                              </p:val>
                                            </p:tav>
                                            <p:tav tm="100000">
                                              <p:val>
                                                <p:strVal val="#ppt_x"/>
                                              </p:val>
                                            </p:tav>
                                          </p:tavLst>
                                        </p:anim>
                                        <p:anim calcmode="lin" valueType="num" p14:bounceEnd="50000">
                                          <p:cBhvr additive="base">
                                            <p:cTn id="40" dur="750" fill="hold"/>
                                            <p:tgtEl>
                                              <p:spTgt spid="599"/>
                                            </p:tgtEl>
                                            <p:attrNameLst>
                                              <p:attrName>ppt_y</p:attrName>
                                            </p:attrNameLst>
                                          </p:cBhvr>
                                          <p:tavLst>
                                            <p:tav tm="0">
                                              <p:val>
                                                <p:strVal val="1+#ppt_h/2"/>
                                              </p:val>
                                            </p:tav>
                                            <p:tav tm="100000">
                                              <p:val>
                                                <p:strVal val="#ppt_y"/>
                                              </p:val>
                                            </p:tav>
                                          </p:tavLst>
                                        </p:anim>
                                      </p:childTnLst>
                                    </p:cTn>
                                  </p:par>
                                </p:childTnLst>
                              </p:cTn>
                            </p:par>
                            <p:par>
                              <p:cTn id="41" fill="hold">
                                <p:stCondLst>
                                  <p:cond delay="1950"/>
                                </p:stCondLst>
                                <p:childTnLst>
                                  <p:par>
                                    <p:cTn id="42" presetID="53" presetClass="entr" presetSubtype="16" fill="hold" grpId="0" nodeType="afterEffect">
                                      <p:stCondLst>
                                        <p:cond delay="0"/>
                                      </p:stCondLst>
                                      <p:childTnLst>
                                        <p:set>
                                          <p:cBhvr>
                                            <p:cTn id="43" dur="1" fill="hold">
                                              <p:stCondLst>
                                                <p:cond delay="0"/>
                                              </p:stCondLst>
                                            </p:cTn>
                                            <p:tgtEl>
                                              <p:spTgt spid="597"/>
                                            </p:tgtEl>
                                            <p:attrNameLst>
                                              <p:attrName>style.visibility</p:attrName>
                                            </p:attrNameLst>
                                          </p:cBhvr>
                                          <p:to>
                                            <p:strVal val="visible"/>
                                          </p:to>
                                        </p:set>
                                        <p:anim calcmode="lin" valueType="num">
                                          <p:cBhvr>
                                            <p:cTn id="44" dur="750" fill="hold"/>
                                            <p:tgtEl>
                                              <p:spTgt spid="597"/>
                                            </p:tgtEl>
                                            <p:attrNameLst>
                                              <p:attrName>ppt_w</p:attrName>
                                            </p:attrNameLst>
                                          </p:cBhvr>
                                          <p:tavLst>
                                            <p:tav tm="0">
                                              <p:val>
                                                <p:fltVal val="0"/>
                                              </p:val>
                                            </p:tav>
                                            <p:tav tm="100000">
                                              <p:val>
                                                <p:strVal val="#ppt_w"/>
                                              </p:val>
                                            </p:tav>
                                          </p:tavLst>
                                        </p:anim>
                                        <p:anim calcmode="lin" valueType="num">
                                          <p:cBhvr>
                                            <p:cTn id="45" dur="750" fill="hold"/>
                                            <p:tgtEl>
                                              <p:spTgt spid="597"/>
                                            </p:tgtEl>
                                            <p:attrNameLst>
                                              <p:attrName>ppt_h</p:attrName>
                                            </p:attrNameLst>
                                          </p:cBhvr>
                                          <p:tavLst>
                                            <p:tav tm="0">
                                              <p:val>
                                                <p:fltVal val="0"/>
                                              </p:val>
                                            </p:tav>
                                            <p:tav tm="100000">
                                              <p:val>
                                                <p:strVal val="#ppt_h"/>
                                              </p:val>
                                            </p:tav>
                                          </p:tavLst>
                                        </p:anim>
                                        <p:animEffect transition="in" filter="fade">
                                          <p:cBhvr>
                                            <p:cTn id="46" dur="750"/>
                                            <p:tgtEl>
                                              <p:spTgt spid="597"/>
                                            </p:tgtEl>
                                          </p:cBhvr>
                                        </p:animEffect>
                                      </p:childTnLst>
                                    </p:cTn>
                                  </p:par>
                                  <p:par>
                                    <p:cTn id="47" presetID="2" presetClass="entr" presetSubtype="4" fill="hold" grpId="0" nodeType="withEffect" p14:presetBounceEnd="50000">
                                      <p:stCondLst>
                                        <p:cond delay="0"/>
                                      </p:stCondLst>
                                      <p:childTnLst>
                                        <p:set>
                                          <p:cBhvr>
                                            <p:cTn id="48" dur="1" fill="hold">
                                              <p:stCondLst>
                                                <p:cond delay="0"/>
                                              </p:stCondLst>
                                            </p:cTn>
                                            <p:tgtEl>
                                              <p:spTgt spid="589"/>
                                            </p:tgtEl>
                                            <p:attrNameLst>
                                              <p:attrName>style.visibility</p:attrName>
                                            </p:attrNameLst>
                                          </p:cBhvr>
                                          <p:to>
                                            <p:strVal val="visible"/>
                                          </p:to>
                                        </p:set>
                                        <p:anim calcmode="lin" valueType="num" p14:bounceEnd="50000">
                                          <p:cBhvr additive="base">
                                            <p:cTn id="49" dur="750" fill="hold"/>
                                            <p:tgtEl>
                                              <p:spTgt spid="589"/>
                                            </p:tgtEl>
                                            <p:attrNameLst>
                                              <p:attrName>ppt_x</p:attrName>
                                            </p:attrNameLst>
                                          </p:cBhvr>
                                          <p:tavLst>
                                            <p:tav tm="0">
                                              <p:val>
                                                <p:strVal val="#ppt_x"/>
                                              </p:val>
                                            </p:tav>
                                            <p:tav tm="100000">
                                              <p:val>
                                                <p:strVal val="#ppt_x"/>
                                              </p:val>
                                            </p:tav>
                                          </p:tavLst>
                                        </p:anim>
                                        <p:anim calcmode="lin" valueType="num" p14:bounceEnd="50000">
                                          <p:cBhvr additive="base">
                                            <p:cTn id="50" dur="750" fill="hold"/>
                                            <p:tgtEl>
                                              <p:spTgt spid="589"/>
                                            </p:tgtEl>
                                            <p:attrNameLst>
                                              <p:attrName>ppt_y</p:attrName>
                                            </p:attrNameLst>
                                          </p:cBhvr>
                                          <p:tavLst>
                                            <p:tav tm="0">
                                              <p:val>
                                                <p:strVal val="1+#ppt_h/2"/>
                                              </p:val>
                                            </p:tav>
                                            <p:tav tm="100000">
                                              <p:val>
                                                <p:strVal val="#ppt_y"/>
                                              </p:val>
                                            </p:tav>
                                          </p:tavLst>
                                        </p:anim>
                                      </p:childTnLst>
                                    </p:cTn>
                                  </p:par>
                                  <p:par>
                                    <p:cTn id="51" presetID="2" presetClass="entr" presetSubtype="1" fill="hold" grpId="0" nodeType="withEffect" p14:presetBounceEnd="50000">
                                      <p:stCondLst>
                                        <p:cond delay="0"/>
                                      </p:stCondLst>
                                      <p:childTnLst>
                                        <p:set>
                                          <p:cBhvr>
                                            <p:cTn id="52" dur="1" fill="hold">
                                              <p:stCondLst>
                                                <p:cond delay="0"/>
                                              </p:stCondLst>
                                            </p:cTn>
                                            <p:tgtEl>
                                              <p:spTgt spid="587"/>
                                            </p:tgtEl>
                                            <p:attrNameLst>
                                              <p:attrName>style.visibility</p:attrName>
                                            </p:attrNameLst>
                                          </p:cBhvr>
                                          <p:to>
                                            <p:strVal val="visible"/>
                                          </p:to>
                                        </p:set>
                                        <p:anim calcmode="lin" valueType="num" p14:bounceEnd="50000">
                                          <p:cBhvr additive="base">
                                            <p:cTn id="53" dur="750" fill="hold"/>
                                            <p:tgtEl>
                                              <p:spTgt spid="587"/>
                                            </p:tgtEl>
                                            <p:attrNameLst>
                                              <p:attrName>ppt_x</p:attrName>
                                            </p:attrNameLst>
                                          </p:cBhvr>
                                          <p:tavLst>
                                            <p:tav tm="0">
                                              <p:val>
                                                <p:strVal val="#ppt_x"/>
                                              </p:val>
                                            </p:tav>
                                            <p:tav tm="100000">
                                              <p:val>
                                                <p:strVal val="#ppt_x"/>
                                              </p:val>
                                            </p:tav>
                                          </p:tavLst>
                                        </p:anim>
                                        <p:anim calcmode="lin" valueType="num" p14:bounceEnd="50000">
                                          <p:cBhvr additive="base">
                                            <p:cTn id="54" dur="750" fill="hold"/>
                                            <p:tgtEl>
                                              <p:spTgt spid="587"/>
                                            </p:tgtEl>
                                            <p:attrNameLst>
                                              <p:attrName>ppt_y</p:attrName>
                                            </p:attrNameLst>
                                          </p:cBhvr>
                                          <p:tavLst>
                                            <p:tav tm="0">
                                              <p:val>
                                                <p:strVal val="0-#ppt_h/2"/>
                                              </p:val>
                                            </p:tav>
                                            <p:tav tm="100000">
                                              <p:val>
                                                <p:strVal val="#ppt_y"/>
                                              </p:val>
                                            </p:tav>
                                          </p:tavLst>
                                        </p:anim>
                                      </p:childTnLst>
                                    </p:cTn>
                                  </p:par>
                                </p:childTnLst>
                              </p:cTn>
                            </p:par>
                            <p:par>
                              <p:cTn id="55" fill="hold">
                                <p:stCondLst>
                                  <p:cond delay="2700"/>
                                </p:stCondLst>
                                <p:childTnLst>
                                  <p:par>
                                    <p:cTn id="56" presetID="53" presetClass="entr" presetSubtype="16" fill="hold" grpId="0" nodeType="afterEffect">
                                      <p:stCondLst>
                                        <p:cond delay="0"/>
                                      </p:stCondLst>
                                      <p:childTnLst>
                                        <p:set>
                                          <p:cBhvr>
                                            <p:cTn id="57" dur="1" fill="hold">
                                              <p:stCondLst>
                                                <p:cond delay="0"/>
                                              </p:stCondLst>
                                            </p:cTn>
                                            <p:tgtEl>
                                              <p:spTgt spid="598"/>
                                            </p:tgtEl>
                                            <p:attrNameLst>
                                              <p:attrName>style.visibility</p:attrName>
                                            </p:attrNameLst>
                                          </p:cBhvr>
                                          <p:to>
                                            <p:strVal val="visible"/>
                                          </p:to>
                                        </p:set>
                                        <p:anim calcmode="lin" valueType="num">
                                          <p:cBhvr>
                                            <p:cTn id="58" dur="750" fill="hold"/>
                                            <p:tgtEl>
                                              <p:spTgt spid="598"/>
                                            </p:tgtEl>
                                            <p:attrNameLst>
                                              <p:attrName>ppt_w</p:attrName>
                                            </p:attrNameLst>
                                          </p:cBhvr>
                                          <p:tavLst>
                                            <p:tav tm="0">
                                              <p:val>
                                                <p:fltVal val="0"/>
                                              </p:val>
                                            </p:tav>
                                            <p:tav tm="100000">
                                              <p:val>
                                                <p:strVal val="#ppt_w"/>
                                              </p:val>
                                            </p:tav>
                                          </p:tavLst>
                                        </p:anim>
                                        <p:anim calcmode="lin" valueType="num">
                                          <p:cBhvr>
                                            <p:cTn id="59" dur="750" fill="hold"/>
                                            <p:tgtEl>
                                              <p:spTgt spid="598"/>
                                            </p:tgtEl>
                                            <p:attrNameLst>
                                              <p:attrName>ppt_h</p:attrName>
                                            </p:attrNameLst>
                                          </p:cBhvr>
                                          <p:tavLst>
                                            <p:tav tm="0">
                                              <p:val>
                                                <p:fltVal val="0"/>
                                              </p:val>
                                            </p:tav>
                                            <p:tav tm="100000">
                                              <p:val>
                                                <p:strVal val="#ppt_h"/>
                                              </p:val>
                                            </p:tav>
                                          </p:tavLst>
                                        </p:anim>
                                        <p:animEffect transition="in" filter="fade">
                                          <p:cBhvr>
                                            <p:cTn id="60" dur="750"/>
                                            <p:tgtEl>
                                              <p:spTgt spid="598"/>
                                            </p:tgtEl>
                                          </p:cBhvr>
                                        </p:animEffect>
                                      </p:childTnLst>
                                    </p:cTn>
                                  </p:par>
                                  <p:par>
                                    <p:cTn id="61" presetID="2" presetClass="entr" presetSubtype="1" fill="hold" grpId="0" nodeType="withEffect" p14:presetBounceEnd="50000">
                                      <p:stCondLst>
                                        <p:cond delay="0"/>
                                      </p:stCondLst>
                                      <p:childTnLst>
                                        <p:set>
                                          <p:cBhvr>
                                            <p:cTn id="62" dur="1" fill="hold">
                                              <p:stCondLst>
                                                <p:cond delay="0"/>
                                              </p:stCondLst>
                                            </p:cTn>
                                            <p:tgtEl>
                                              <p:spTgt spid="590"/>
                                            </p:tgtEl>
                                            <p:attrNameLst>
                                              <p:attrName>style.visibility</p:attrName>
                                            </p:attrNameLst>
                                          </p:cBhvr>
                                          <p:to>
                                            <p:strVal val="visible"/>
                                          </p:to>
                                        </p:set>
                                        <p:anim calcmode="lin" valueType="num" p14:bounceEnd="50000">
                                          <p:cBhvr additive="base">
                                            <p:cTn id="63" dur="750" fill="hold"/>
                                            <p:tgtEl>
                                              <p:spTgt spid="590"/>
                                            </p:tgtEl>
                                            <p:attrNameLst>
                                              <p:attrName>ppt_x</p:attrName>
                                            </p:attrNameLst>
                                          </p:cBhvr>
                                          <p:tavLst>
                                            <p:tav tm="0">
                                              <p:val>
                                                <p:strVal val="#ppt_x"/>
                                              </p:val>
                                            </p:tav>
                                            <p:tav tm="100000">
                                              <p:val>
                                                <p:strVal val="#ppt_x"/>
                                              </p:val>
                                            </p:tav>
                                          </p:tavLst>
                                        </p:anim>
                                        <p:anim calcmode="lin" valueType="num" p14:bounceEnd="50000">
                                          <p:cBhvr additive="base">
                                            <p:cTn id="64" dur="750" fill="hold"/>
                                            <p:tgtEl>
                                              <p:spTgt spid="590"/>
                                            </p:tgtEl>
                                            <p:attrNameLst>
                                              <p:attrName>ppt_y</p:attrName>
                                            </p:attrNameLst>
                                          </p:cBhvr>
                                          <p:tavLst>
                                            <p:tav tm="0">
                                              <p:val>
                                                <p:strVal val="0-#ppt_h/2"/>
                                              </p:val>
                                            </p:tav>
                                            <p:tav tm="100000">
                                              <p:val>
                                                <p:strVal val="#ppt_y"/>
                                              </p:val>
                                            </p:tav>
                                          </p:tavLst>
                                        </p:anim>
                                      </p:childTnLst>
                                    </p:cTn>
                                  </p:par>
                                  <p:par>
                                    <p:cTn id="65" presetID="2" presetClass="entr" presetSubtype="4" fill="hold" grpId="0" nodeType="withEffect" p14:presetBounceEnd="50000">
                                      <p:stCondLst>
                                        <p:cond delay="0"/>
                                      </p:stCondLst>
                                      <p:childTnLst>
                                        <p:set>
                                          <p:cBhvr>
                                            <p:cTn id="66" dur="1" fill="hold">
                                              <p:stCondLst>
                                                <p:cond delay="0"/>
                                              </p:stCondLst>
                                            </p:cTn>
                                            <p:tgtEl>
                                              <p:spTgt spid="600"/>
                                            </p:tgtEl>
                                            <p:attrNameLst>
                                              <p:attrName>style.visibility</p:attrName>
                                            </p:attrNameLst>
                                          </p:cBhvr>
                                          <p:to>
                                            <p:strVal val="visible"/>
                                          </p:to>
                                        </p:set>
                                        <p:anim calcmode="lin" valueType="num" p14:bounceEnd="50000">
                                          <p:cBhvr additive="base">
                                            <p:cTn id="67" dur="750" fill="hold"/>
                                            <p:tgtEl>
                                              <p:spTgt spid="600"/>
                                            </p:tgtEl>
                                            <p:attrNameLst>
                                              <p:attrName>ppt_x</p:attrName>
                                            </p:attrNameLst>
                                          </p:cBhvr>
                                          <p:tavLst>
                                            <p:tav tm="0">
                                              <p:val>
                                                <p:strVal val="#ppt_x"/>
                                              </p:val>
                                            </p:tav>
                                            <p:tav tm="100000">
                                              <p:val>
                                                <p:strVal val="#ppt_x"/>
                                              </p:val>
                                            </p:tav>
                                          </p:tavLst>
                                        </p:anim>
                                        <p:anim calcmode="lin" valueType="num" p14:bounceEnd="50000">
                                          <p:cBhvr additive="base">
                                            <p:cTn id="68" dur="750" fill="hold"/>
                                            <p:tgtEl>
                                              <p:spTgt spid="6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7" grpId="0"/>
          <p:bldP spid="588" grpId="0"/>
          <p:bldP spid="589" grpId="0"/>
          <p:bldP spid="590" grpId="0"/>
          <p:bldP spid="591" grpId="0" animBg="1"/>
          <p:bldP spid="592" grpId="0" animBg="1"/>
          <p:bldP spid="593" grpId="0" animBg="1"/>
          <p:bldP spid="594" grpId="0" animBg="1"/>
          <p:bldP spid="595" grpId="0" animBg="1"/>
          <p:bldP spid="596" grpId="0" animBg="1"/>
          <p:bldP spid="597" grpId="0" animBg="1"/>
          <p:bldP spid="598" grpId="0" animBg="1"/>
          <p:bldP spid="599" grpId="0"/>
          <p:bldP spid="600"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595"/>
                                            </p:tgtEl>
                                            <p:attrNameLst>
                                              <p:attrName>style.visibility</p:attrName>
                                            </p:attrNameLst>
                                          </p:cBhvr>
                                          <p:to>
                                            <p:strVal val="visible"/>
                                          </p:to>
                                        </p:set>
                                        <p:anim calcmode="lin" valueType="num">
                                          <p:cBhvr additive="base">
                                            <p:cTn id="7" dur="1000" fill="hold"/>
                                            <p:tgtEl>
                                              <p:spTgt spid="595"/>
                                            </p:tgtEl>
                                            <p:attrNameLst>
                                              <p:attrName>ppt_x</p:attrName>
                                            </p:attrNameLst>
                                          </p:cBhvr>
                                          <p:tavLst>
                                            <p:tav tm="0">
                                              <p:val>
                                                <p:strVal val="#ppt_x"/>
                                              </p:val>
                                            </p:tav>
                                            <p:tav tm="100000">
                                              <p:val>
                                                <p:strVal val="#ppt_x"/>
                                              </p:val>
                                            </p:tav>
                                          </p:tavLst>
                                        </p:anim>
                                        <p:anim calcmode="lin" valueType="num">
                                          <p:cBhvr additive="base">
                                            <p:cTn id="8" dur="1000" fill="hold"/>
                                            <p:tgtEl>
                                              <p:spTgt spid="595"/>
                                            </p:tgtEl>
                                            <p:attrNameLst>
                                              <p:attrName>ppt_y</p:attrName>
                                            </p:attrNameLst>
                                          </p:cBhvr>
                                          <p:tavLst>
                                            <p:tav tm="0">
                                              <p:val>
                                                <p:strVal val="0-#ppt_h/2"/>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592"/>
                                            </p:tgtEl>
                                            <p:attrNameLst>
                                              <p:attrName>style.visibility</p:attrName>
                                            </p:attrNameLst>
                                          </p:cBhvr>
                                          <p:to>
                                            <p:strVal val="visible"/>
                                          </p:to>
                                        </p:set>
                                        <p:anim calcmode="lin" valueType="num">
                                          <p:cBhvr>
                                            <p:cTn id="11" dur="1000" fill="hold"/>
                                            <p:tgtEl>
                                              <p:spTgt spid="592"/>
                                            </p:tgtEl>
                                            <p:attrNameLst>
                                              <p:attrName>ppt_w</p:attrName>
                                            </p:attrNameLst>
                                          </p:cBhvr>
                                          <p:tavLst>
                                            <p:tav tm="0">
                                              <p:val>
                                                <p:fltVal val="0"/>
                                              </p:val>
                                            </p:tav>
                                            <p:tav tm="100000">
                                              <p:val>
                                                <p:strVal val="#ppt_w"/>
                                              </p:val>
                                            </p:tav>
                                          </p:tavLst>
                                        </p:anim>
                                        <p:anim calcmode="lin" valueType="num">
                                          <p:cBhvr>
                                            <p:cTn id="12" dur="1000" fill="hold"/>
                                            <p:tgtEl>
                                              <p:spTgt spid="592"/>
                                            </p:tgtEl>
                                            <p:attrNameLst>
                                              <p:attrName>ppt_h</p:attrName>
                                            </p:attrNameLst>
                                          </p:cBhvr>
                                          <p:tavLst>
                                            <p:tav tm="0">
                                              <p:val>
                                                <p:fltVal val="0"/>
                                              </p:val>
                                            </p:tav>
                                            <p:tav tm="100000">
                                              <p:val>
                                                <p:strVal val="#ppt_h"/>
                                              </p:val>
                                            </p:tav>
                                          </p:tavLst>
                                        </p:anim>
                                        <p:animEffect transition="in" filter="fade">
                                          <p:cBhvr>
                                            <p:cTn id="13" dur="1000"/>
                                            <p:tgtEl>
                                              <p:spTgt spid="592"/>
                                            </p:tgtEl>
                                          </p:cBhvr>
                                        </p:animEffect>
                                      </p:childTnLst>
                                    </p:cTn>
                                  </p:par>
                                  <p:par>
                                    <p:cTn id="14" presetID="2" presetClass="entr" presetSubtype="1" fill="hold" grpId="0" nodeType="withEffect">
                                      <p:stCondLst>
                                        <p:cond delay="100"/>
                                      </p:stCondLst>
                                      <p:childTnLst>
                                        <p:set>
                                          <p:cBhvr>
                                            <p:cTn id="15" dur="1" fill="hold">
                                              <p:stCondLst>
                                                <p:cond delay="0"/>
                                              </p:stCondLst>
                                            </p:cTn>
                                            <p:tgtEl>
                                              <p:spTgt spid="594"/>
                                            </p:tgtEl>
                                            <p:attrNameLst>
                                              <p:attrName>style.visibility</p:attrName>
                                            </p:attrNameLst>
                                          </p:cBhvr>
                                          <p:to>
                                            <p:strVal val="visible"/>
                                          </p:to>
                                        </p:set>
                                        <p:anim calcmode="lin" valueType="num">
                                          <p:cBhvr additive="base">
                                            <p:cTn id="16" dur="1000" fill="hold"/>
                                            <p:tgtEl>
                                              <p:spTgt spid="594"/>
                                            </p:tgtEl>
                                            <p:attrNameLst>
                                              <p:attrName>ppt_x</p:attrName>
                                            </p:attrNameLst>
                                          </p:cBhvr>
                                          <p:tavLst>
                                            <p:tav tm="0">
                                              <p:val>
                                                <p:strVal val="#ppt_x"/>
                                              </p:val>
                                            </p:tav>
                                            <p:tav tm="100000">
                                              <p:val>
                                                <p:strVal val="#ppt_x"/>
                                              </p:val>
                                            </p:tav>
                                          </p:tavLst>
                                        </p:anim>
                                        <p:anim calcmode="lin" valueType="num">
                                          <p:cBhvr additive="base">
                                            <p:cTn id="17" dur="1000" fill="hold"/>
                                            <p:tgtEl>
                                              <p:spTgt spid="594"/>
                                            </p:tgtEl>
                                            <p:attrNameLst>
                                              <p:attrName>ppt_y</p:attrName>
                                            </p:attrNameLst>
                                          </p:cBhvr>
                                          <p:tavLst>
                                            <p:tav tm="0">
                                              <p:val>
                                                <p:strVal val="0-#ppt_h/2"/>
                                              </p:val>
                                            </p:tav>
                                            <p:tav tm="100000">
                                              <p:val>
                                                <p:strVal val="#ppt_y"/>
                                              </p:val>
                                            </p:tav>
                                          </p:tavLst>
                                        </p:anim>
                                      </p:childTnLst>
                                    </p:cTn>
                                  </p:par>
                                  <p:par>
                                    <p:cTn id="18" presetID="53" presetClass="entr" presetSubtype="16" fill="hold" grpId="0" nodeType="withEffect">
                                      <p:stCondLst>
                                        <p:cond delay="0"/>
                                      </p:stCondLst>
                                      <p:childTnLst>
                                        <p:set>
                                          <p:cBhvr>
                                            <p:cTn id="19" dur="1" fill="hold">
                                              <p:stCondLst>
                                                <p:cond delay="0"/>
                                              </p:stCondLst>
                                            </p:cTn>
                                            <p:tgtEl>
                                              <p:spTgt spid="591"/>
                                            </p:tgtEl>
                                            <p:attrNameLst>
                                              <p:attrName>style.visibility</p:attrName>
                                            </p:attrNameLst>
                                          </p:cBhvr>
                                          <p:to>
                                            <p:strVal val="visible"/>
                                          </p:to>
                                        </p:set>
                                        <p:anim calcmode="lin" valueType="num">
                                          <p:cBhvr>
                                            <p:cTn id="20" dur="1000" fill="hold"/>
                                            <p:tgtEl>
                                              <p:spTgt spid="591"/>
                                            </p:tgtEl>
                                            <p:attrNameLst>
                                              <p:attrName>ppt_w</p:attrName>
                                            </p:attrNameLst>
                                          </p:cBhvr>
                                          <p:tavLst>
                                            <p:tav tm="0">
                                              <p:val>
                                                <p:fltVal val="0"/>
                                              </p:val>
                                            </p:tav>
                                            <p:tav tm="100000">
                                              <p:val>
                                                <p:strVal val="#ppt_w"/>
                                              </p:val>
                                            </p:tav>
                                          </p:tavLst>
                                        </p:anim>
                                        <p:anim calcmode="lin" valueType="num">
                                          <p:cBhvr>
                                            <p:cTn id="21" dur="1000" fill="hold"/>
                                            <p:tgtEl>
                                              <p:spTgt spid="591"/>
                                            </p:tgtEl>
                                            <p:attrNameLst>
                                              <p:attrName>ppt_h</p:attrName>
                                            </p:attrNameLst>
                                          </p:cBhvr>
                                          <p:tavLst>
                                            <p:tav tm="0">
                                              <p:val>
                                                <p:fltVal val="0"/>
                                              </p:val>
                                            </p:tav>
                                            <p:tav tm="100000">
                                              <p:val>
                                                <p:strVal val="#ppt_h"/>
                                              </p:val>
                                            </p:tav>
                                          </p:tavLst>
                                        </p:anim>
                                        <p:animEffect transition="in" filter="fade">
                                          <p:cBhvr>
                                            <p:cTn id="22" dur="1000"/>
                                            <p:tgtEl>
                                              <p:spTgt spid="591"/>
                                            </p:tgtEl>
                                          </p:cBhvr>
                                        </p:animEffect>
                                      </p:childTnLst>
                                    </p:cTn>
                                  </p:par>
                                  <p:par>
                                    <p:cTn id="23" presetID="2" presetClass="entr" presetSubtype="1" fill="hold" grpId="0" nodeType="withEffect">
                                      <p:stCondLst>
                                        <p:cond delay="200"/>
                                      </p:stCondLst>
                                      <p:childTnLst>
                                        <p:set>
                                          <p:cBhvr>
                                            <p:cTn id="24" dur="1" fill="hold">
                                              <p:stCondLst>
                                                <p:cond delay="0"/>
                                              </p:stCondLst>
                                            </p:cTn>
                                            <p:tgtEl>
                                              <p:spTgt spid="593"/>
                                            </p:tgtEl>
                                            <p:attrNameLst>
                                              <p:attrName>style.visibility</p:attrName>
                                            </p:attrNameLst>
                                          </p:cBhvr>
                                          <p:to>
                                            <p:strVal val="visible"/>
                                          </p:to>
                                        </p:set>
                                        <p:anim calcmode="lin" valueType="num">
                                          <p:cBhvr additive="base">
                                            <p:cTn id="25" dur="1000" fill="hold"/>
                                            <p:tgtEl>
                                              <p:spTgt spid="593"/>
                                            </p:tgtEl>
                                            <p:attrNameLst>
                                              <p:attrName>ppt_x</p:attrName>
                                            </p:attrNameLst>
                                          </p:cBhvr>
                                          <p:tavLst>
                                            <p:tav tm="0">
                                              <p:val>
                                                <p:strVal val="#ppt_x"/>
                                              </p:val>
                                            </p:tav>
                                            <p:tav tm="100000">
                                              <p:val>
                                                <p:strVal val="#ppt_x"/>
                                              </p:val>
                                            </p:tav>
                                          </p:tavLst>
                                        </p:anim>
                                        <p:anim calcmode="lin" valueType="num">
                                          <p:cBhvr additive="base">
                                            <p:cTn id="26" dur="1000" fill="hold"/>
                                            <p:tgtEl>
                                              <p:spTgt spid="593"/>
                                            </p:tgtEl>
                                            <p:attrNameLst>
                                              <p:attrName>ppt_y</p:attrName>
                                            </p:attrNameLst>
                                          </p:cBhvr>
                                          <p:tavLst>
                                            <p:tav tm="0">
                                              <p:val>
                                                <p:strVal val="0-#ppt_h/2"/>
                                              </p:val>
                                            </p:tav>
                                            <p:tav tm="100000">
                                              <p:val>
                                                <p:strVal val="#ppt_y"/>
                                              </p:val>
                                            </p:tav>
                                          </p:tavLst>
                                        </p:anim>
                                      </p:childTnLst>
                                    </p:cTn>
                                  </p:par>
                                </p:childTnLst>
                              </p:cTn>
                            </p:par>
                            <p:par>
                              <p:cTn id="27" fill="hold">
                                <p:stCondLst>
                                  <p:cond delay="1200"/>
                                </p:stCondLst>
                                <p:childTnLst>
                                  <p:par>
                                    <p:cTn id="28" presetID="53" presetClass="entr" presetSubtype="16" fill="hold" grpId="0" nodeType="afterEffect">
                                      <p:stCondLst>
                                        <p:cond delay="0"/>
                                      </p:stCondLst>
                                      <p:childTnLst>
                                        <p:set>
                                          <p:cBhvr>
                                            <p:cTn id="29" dur="1" fill="hold">
                                              <p:stCondLst>
                                                <p:cond delay="0"/>
                                              </p:stCondLst>
                                            </p:cTn>
                                            <p:tgtEl>
                                              <p:spTgt spid="596"/>
                                            </p:tgtEl>
                                            <p:attrNameLst>
                                              <p:attrName>style.visibility</p:attrName>
                                            </p:attrNameLst>
                                          </p:cBhvr>
                                          <p:to>
                                            <p:strVal val="visible"/>
                                          </p:to>
                                        </p:set>
                                        <p:anim calcmode="lin" valueType="num">
                                          <p:cBhvr>
                                            <p:cTn id="30" dur="750" fill="hold"/>
                                            <p:tgtEl>
                                              <p:spTgt spid="596"/>
                                            </p:tgtEl>
                                            <p:attrNameLst>
                                              <p:attrName>ppt_w</p:attrName>
                                            </p:attrNameLst>
                                          </p:cBhvr>
                                          <p:tavLst>
                                            <p:tav tm="0">
                                              <p:val>
                                                <p:fltVal val="0"/>
                                              </p:val>
                                            </p:tav>
                                            <p:tav tm="100000">
                                              <p:val>
                                                <p:strVal val="#ppt_w"/>
                                              </p:val>
                                            </p:tav>
                                          </p:tavLst>
                                        </p:anim>
                                        <p:anim calcmode="lin" valueType="num">
                                          <p:cBhvr>
                                            <p:cTn id="31" dur="750" fill="hold"/>
                                            <p:tgtEl>
                                              <p:spTgt spid="596"/>
                                            </p:tgtEl>
                                            <p:attrNameLst>
                                              <p:attrName>ppt_h</p:attrName>
                                            </p:attrNameLst>
                                          </p:cBhvr>
                                          <p:tavLst>
                                            <p:tav tm="0">
                                              <p:val>
                                                <p:fltVal val="0"/>
                                              </p:val>
                                            </p:tav>
                                            <p:tav tm="100000">
                                              <p:val>
                                                <p:strVal val="#ppt_h"/>
                                              </p:val>
                                            </p:tav>
                                          </p:tavLst>
                                        </p:anim>
                                        <p:animEffect transition="in" filter="fade">
                                          <p:cBhvr>
                                            <p:cTn id="32" dur="750"/>
                                            <p:tgtEl>
                                              <p:spTgt spid="596"/>
                                            </p:tgtEl>
                                          </p:cBhvr>
                                        </p:animEffect>
                                      </p:childTnLst>
                                    </p:cTn>
                                  </p:par>
                                  <p:par>
                                    <p:cTn id="33" presetID="2" presetClass="entr" presetSubtype="1" fill="hold" grpId="0" nodeType="withEffect">
                                      <p:stCondLst>
                                        <p:cond delay="0"/>
                                      </p:stCondLst>
                                      <p:childTnLst>
                                        <p:set>
                                          <p:cBhvr>
                                            <p:cTn id="34" dur="1" fill="hold">
                                              <p:stCondLst>
                                                <p:cond delay="0"/>
                                              </p:stCondLst>
                                            </p:cTn>
                                            <p:tgtEl>
                                              <p:spTgt spid="588"/>
                                            </p:tgtEl>
                                            <p:attrNameLst>
                                              <p:attrName>style.visibility</p:attrName>
                                            </p:attrNameLst>
                                          </p:cBhvr>
                                          <p:to>
                                            <p:strVal val="visible"/>
                                          </p:to>
                                        </p:set>
                                        <p:anim calcmode="lin" valueType="num">
                                          <p:cBhvr additive="base">
                                            <p:cTn id="35" dur="750" fill="hold"/>
                                            <p:tgtEl>
                                              <p:spTgt spid="588"/>
                                            </p:tgtEl>
                                            <p:attrNameLst>
                                              <p:attrName>ppt_x</p:attrName>
                                            </p:attrNameLst>
                                          </p:cBhvr>
                                          <p:tavLst>
                                            <p:tav tm="0">
                                              <p:val>
                                                <p:strVal val="#ppt_x"/>
                                              </p:val>
                                            </p:tav>
                                            <p:tav tm="100000">
                                              <p:val>
                                                <p:strVal val="#ppt_x"/>
                                              </p:val>
                                            </p:tav>
                                          </p:tavLst>
                                        </p:anim>
                                        <p:anim calcmode="lin" valueType="num">
                                          <p:cBhvr additive="base">
                                            <p:cTn id="36" dur="750" fill="hold"/>
                                            <p:tgtEl>
                                              <p:spTgt spid="588"/>
                                            </p:tgtEl>
                                            <p:attrNameLst>
                                              <p:attrName>ppt_y</p:attrName>
                                            </p:attrNameLst>
                                          </p:cBhvr>
                                          <p:tavLst>
                                            <p:tav tm="0">
                                              <p:val>
                                                <p:strVal val="0-#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599"/>
                                            </p:tgtEl>
                                            <p:attrNameLst>
                                              <p:attrName>style.visibility</p:attrName>
                                            </p:attrNameLst>
                                          </p:cBhvr>
                                          <p:to>
                                            <p:strVal val="visible"/>
                                          </p:to>
                                        </p:set>
                                        <p:anim calcmode="lin" valueType="num">
                                          <p:cBhvr additive="base">
                                            <p:cTn id="39" dur="750" fill="hold"/>
                                            <p:tgtEl>
                                              <p:spTgt spid="599"/>
                                            </p:tgtEl>
                                            <p:attrNameLst>
                                              <p:attrName>ppt_x</p:attrName>
                                            </p:attrNameLst>
                                          </p:cBhvr>
                                          <p:tavLst>
                                            <p:tav tm="0">
                                              <p:val>
                                                <p:strVal val="#ppt_x"/>
                                              </p:val>
                                            </p:tav>
                                            <p:tav tm="100000">
                                              <p:val>
                                                <p:strVal val="#ppt_x"/>
                                              </p:val>
                                            </p:tav>
                                          </p:tavLst>
                                        </p:anim>
                                        <p:anim calcmode="lin" valueType="num">
                                          <p:cBhvr additive="base">
                                            <p:cTn id="40" dur="750" fill="hold"/>
                                            <p:tgtEl>
                                              <p:spTgt spid="599"/>
                                            </p:tgtEl>
                                            <p:attrNameLst>
                                              <p:attrName>ppt_y</p:attrName>
                                            </p:attrNameLst>
                                          </p:cBhvr>
                                          <p:tavLst>
                                            <p:tav tm="0">
                                              <p:val>
                                                <p:strVal val="1+#ppt_h/2"/>
                                              </p:val>
                                            </p:tav>
                                            <p:tav tm="100000">
                                              <p:val>
                                                <p:strVal val="#ppt_y"/>
                                              </p:val>
                                            </p:tav>
                                          </p:tavLst>
                                        </p:anim>
                                      </p:childTnLst>
                                    </p:cTn>
                                  </p:par>
                                </p:childTnLst>
                              </p:cTn>
                            </p:par>
                            <p:par>
                              <p:cTn id="41" fill="hold">
                                <p:stCondLst>
                                  <p:cond delay="1950"/>
                                </p:stCondLst>
                                <p:childTnLst>
                                  <p:par>
                                    <p:cTn id="42" presetID="53" presetClass="entr" presetSubtype="16" fill="hold" grpId="0" nodeType="afterEffect">
                                      <p:stCondLst>
                                        <p:cond delay="0"/>
                                      </p:stCondLst>
                                      <p:childTnLst>
                                        <p:set>
                                          <p:cBhvr>
                                            <p:cTn id="43" dur="1" fill="hold">
                                              <p:stCondLst>
                                                <p:cond delay="0"/>
                                              </p:stCondLst>
                                            </p:cTn>
                                            <p:tgtEl>
                                              <p:spTgt spid="597"/>
                                            </p:tgtEl>
                                            <p:attrNameLst>
                                              <p:attrName>style.visibility</p:attrName>
                                            </p:attrNameLst>
                                          </p:cBhvr>
                                          <p:to>
                                            <p:strVal val="visible"/>
                                          </p:to>
                                        </p:set>
                                        <p:anim calcmode="lin" valueType="num">
                                          <p:cBhvr>
                                            <p:cTn id="44" dur="750" fill="hold"/>
                                            <p:tgtEl>
                                              <p:spTgt spid="597"/>
                                            </p:tgtEl>
                                            <p:attrNameLst>
                                              <p:attrName>ppt_w</p:attrName>
                                            </p:attrNameLst>
                                          </p:cBhvr>
                                          <p:tavLst>
                                            <p:tav tm="0">
                                              <p:val>
                                                <p:fltVal val="0"/>
                                              </p:val>
                                            </p:tav>
                                            <p:tav tm="100000">
                                              <p:val>
                                                <p:strVal val="#ppt_w"/>
                                              </p:val>
                                            </p:tav>
                                          </p:tavLst>
                                        </p:anim>
                                        <p:anim calcmode="lin" valueType="num">
                                          <p:cBhvr>
                                            <p:cTn id="45" dur="750" fill="hold"/>
                                            <p:tgtEl>
                                              <p:spTgt spid="597"/>
                                            </p:tgtEl>
                                            <p:attrNameLst>
                                              <p:attrName>ppt_h</p:attrName>
                                            </p:attrNameLst>
                                          </p:cBhvr>
                                          <p:tavLst>
                                            <p:tav tm="0">
                                              <p:val>
                                                <p:fltVal val="0"/>
                                              </p:val>
                                            </p:tav>
                                            <p:tav tm="100000">
                                              <p:val>
                                                <p:strVal val="#ppt_h"/>
                                              </p:val>
                                            </p:tav>
                                          </p:tavLst>
                                        </p:anim>
                                        <p:animEffect transition="in" filter="fade">
                                          <p:cBhvr>
                                            <p:cTn id="46" dur="750"/>
                                            <p:tgtEl>
                                              <p:spTgt spid="597"/>
                                            </p:tgtEl>
                                          </p:cBhvr>
                                        </p:animEffect>
                                      </p:childTnLst>
                                    </p:cTn>
                                  </p:par>
                                  <p:par>
                                    <p:cTn id="47" presetID="2" presetClass="entr" presetSubtype="4" fill="hold" grpId="0" nodeType="withEffect">
                                      <p:stCondLst>
                                        <p:cond delay="0"/>
                                      </p:stCondLst>
                                      <p:childTnLst>
                                        <p:set>
                                          <p:cBhvr>
                                            <p:cTn id="48" dur="1" fill="hold">
                                              <p:stCondLst>
                                                <p:cond delay="0"/>
                                              </p:stCondLst>
                                            </p:cTn>
                                            <p:tgtEl>
                                              <p:spTgt spid="589"/>
                                            </p:tgtEl>
                                            <p:attrNameLst>
                                              <p:attrName>style.visibility</p:attrName>
                                            </p:attrNameLst>
                                          </p:cBhvr>
                                          <p:to>
                                            <p:strVal val="visible"/>
                                          </p:to>
                                        </p:set>
                                        <p:anim calcmode="lin" valueType="num">
                                          <p:cBhvr additive="base">
                                            <p:cTn id="49" dur="750" fill="hold"/>
                                            <p:tgtEl>
                                              <p:spTgt spid="589"/>
                                            </p:tgtEl>
                                            <p:attrNameLst>
                                              <p:attrName>ppt_x</p:attrName>
                                            </p:attrNameLst>
                                          </p:cBhvr>
                                          <p:tavLst>
                                            <p:tav tm="0">
                                              <p:val>
                                                <p:strVal val="#ppt_x"/>
                                              </p:val>
                                            </p:tav>
                                            <p:tav tm="100000">
                                              <p:val>
                                                <p:strVal val="#ppt_x"/>
                                              </p:val>
                                            </p:tav>
                                          </p:tavLst>
                                        </p:anim>
                                        <p:anim calcmode="lin" valueType="num">
                                          <p:cBhvr additive="base">
                                            <p:cTn id="50" dur="750" fill="hold"/>
                                            <p:tgtEl>
                                              <p:spTgt spid="589"/>
                                            </p:tgtEl>
                                            <p:attrNameLst>
                                              <p:attrName>ppt_y</p:attrName>
                                            </p:attrNameLst>
                                          </p:cBhvr>
                                          <p:tavLst>
                                            <p:tav tm="0">
                                              <p:val>
                                                <p:strVal val="1+#ppt_h/2"/>
                                              </p:val>
                                            </p:tav>
                                            <p:tav tm="100000">
                                              <p:val>
                                                <p:strVal val="#ppt_y"/>
                                              </p:val>
                                            </p:tav>
                                          </p:tavLst>
                                        </p:anim>
                                      </p:childTnLst>
                                    </p:cTn>
                                  </p:par>
                                  <p:par>
                                    <p:cTn id="51" presetID="2" presetClass="entr" presetSubtype="1" fill="hold" grpId="0" nodeType="withEffect">
                                      <p:stCondLst>
                                        <p:cond delay="0"/>
                                      </p:stCondLst>
                                      <p:childTnLst>
                                        <p:set>
                                          <p:cBhvr>
                                            <p:cTn id="52" dur="1" fill="hold">
                                              <p:stCondLst>
                                                <p:cond delay="0"/>
                                              </p:stCondLst>
                                            </p:cTn>
                                            <p:tgtEl>
                                              <p:spTgt spid="587"/>
                                            </p:tgtEl>
                                            <p:attrNameLst>
                                              <p:attrName>style.visibility</p:attrName>
                                            </p:attrNameLst>
                                          </p:cBhvr>
                                          <p:to>
                                            <p:strVal val="visible"/>
                                          </p:to>
                                        </p:set>
                                        <p:anim calcmode="lin" valueType="num">
                                          <p:cBhvr additive="base">
                                            <p:cTn id="53" dur="750" fill="hold"/>
                                            <p:tgtEl>
                                              <p:spTgt spid="587"/>
                                            </p:tgtEl>
                                            <p:attrNameLst>
                                              <p:attrName>ppt_x</p:attrName>
                                            </p:attrNameLst>
                                          </p:cBhvr>
                                          <p:tavLst>
                                            <p:tav tm="0">
                                              <p:val>
                                                <p:strVal val="#ppt_x"/>
                                              </p:val>
                                            </p:tav>
                                            <p:tav tm="100000">
                                              <p:val>
                                                <p:strVal val="#ppt_x"/>
                                              </p:val>
                                            </p:tav>
                                          </p:tavLst>
                                        </p:anim>
                                        <p:anim calcmode="lin" valueType="num">
                                          <p:cBhvr additive="base">
                                            <p:cTn id="54" dur="750" fill="hold"/>
                                            <p:tgtEl>
                                              <p:spTgt spid="587"/>
                                            </p:tgtEl>
                                            <p:attrNameLst>
                                              <p:attrName>ppt_y</p:attrName>
                                            </p:attrNameLst>
                                          </p:cBhvr>
                                          <p:tavLst>
                                            <p:tav tm="0">
                                              <p:val>
                                                <p:strVal val="0-#ppt_h/2"/>
                                              </p:val>
                                            </p:tav>
                                            <p:tav tm="100000">
                                              <p:val>
                                                <p:strVal val="#ppt_y"/>
                                              </p:val>
                                            </p:tav>
                                          </p:tavLst>
                                        </p:anim>
                                      </p:childTnLst>
                                    </p:cTn>
                                  </p:par>
                                </p:childTnLst>
                              </p:cTn>
                            </p:par>
                            <p:par>
                              <p:cTn id="55" fill="hold">
                                <p:stCondLst>
                                  <p:cond delay="2700"/>
                                </p:stCondLst>
                                <p:childTnLst>
                                  <p:par>
                                    <p:cTn id="56" presetID="53" presetClass="entr" presetSubtype="16" fill="hold" grpId="0" nodeType="afterEffect">
                                      <p:stCondLst>
                                        <p:cond delay="0"/>
                                      </p:stCondLst>
                                      <p:childTnLst>
                                        <p:set>
                                          <p:cBhvr>
                                            <p:cTn id="57" dur="1" fill="hold">
                                              <p:stCondLst>
                                                <p:cond delay="0"/>
                                              </p:stCondLst>
                                            </p:cTn>
                                            <p:tgtEl>
                                              <p:spTgt spid="598"/>
                                            </p:tgtEl>
                                            <p:attrNameLst>
                                              <p:attrName>style.visibility</p:attrName>
                                            </p:attrNameLst>
                                          </p:cBhvr>
                                          <p:to>
                                            <p:strVal val="visible"/>
                                          </p:to>
                                        </p:set>
                                        <p:anim calcmode="lin" valueType="num">
                                          <p:cBhvr>
                                            <p:cTn id="58" dur="750" fill="hold"/>
                                            <p:tgtEl>
                                              <p:spTgt spid="598"/>
                                            </p:tgtEl>
                                            <p:attrNameLst>
                                              <p:attrName>ppt_w</p:attrName>
                                            </p:attrNameLst>
                                          </p:cBhvr>
                                          <p:tavLst>
                                            <p:tav tm="0">
                                              <p:val>
                                                <p:fltVal val="0"/>
                                              </p:val>
                                            </p:tav>
                                            <p:tav tm="100000">
                                              <p:val>
                                                <p:strVal val="#ppt_w"/>
                                              </p:val>
                                            </p:tav>
                                          </p:tavLst>
                                        </p:anim>
                                        <p:anim calcmode="lin" valueType="num">
                                          <p:cBhvr>
                                            <p:cTn id="59" dur="750" fill="hold"/>
                                            <p:tgtEl>
                                              <p:spTgt spid="598"/>
                                            </p:tgtEl>
                                            <p:attrNameLst>
                                              <p:attrName>ppt_h</p:attrName>
                                            </p:attrNameLst>
                                          </p:cBhvr>
                                          <p:tavLst>
                                            <p:tav tm="0">
                                              <p:val>
                                                <p:fltVal val="0"/>
                                              </p:val>
                                            </p:tav>
                                            <p:tav tm="100000">
                                              <p:val>
                                                <p:strVal val="#ppt_h"/>
                                              </p:val>
                                            </p:tav>
                                          </p:tavLst>
                                        </p:anim>
                                        <p:animEffect transition="in" filter="fade">
                                          <p:cBhvr>
                                            <p:cTn id="60" dur="750"/>
                                            <p:tgtEl>
                                              <p:spTgt spid="598"/>
                                            </p:tgtEl>
                                          </p:cBhvr>
                                        </p:animEffect>
                                      </p:childTnLst>
                                    </p:cTn>
                                  </p:par>
                                  <p:par>
                                    <p:cTn id="61" presetID="2" presetClass="entr" presetSubtype="1" fill="hold" grpId="0" nodeType="withEffect">
                                      <p:stCondLst>
                                        <p:cond delay="0"/>
                                      </p:stCondLst>
                                      <p:childTnLst>
                                        <p:set>
                                          <p:cBhvr>
                                            <p:cTn id="62" dur="1" fill="hold">
                                              <p:stCondLst>
                                                <p:cond delay="0"/>
                                              </p:stCondLst>
                                            </p:cTn>
                                            <p:tgtEl>
                                              <p:spTgt spid="590"/>
                                            </p:tgtEl>
                                            <p:attrNameLst>
                                              <p:attrName>style.visibility</p:attrName>
                                            </p:attrNameLst>
                                          </p:cBhvr>
                                          <p:to>
                                            <p:strVal val="visible"/>
                                          </p:to>
                                        </p:set>
                                        <p:anim calcmode="lin" valueType="num">
                                          <p:cBhvr additive="base">
                                            <p:cTn id="63" dur="750" fill="hold"/>
                                            <p:tgtEl>
                                              <p:spTgt spid="590"/>
                                            </p:tgtEl>
                                            <p:attrNameLst>
                                              <p:attrName>ppt_x</p:attrName>
                                            </p:attrNameLst>
                                          </p:cBhvr>
                                          <p:tavLst>
                                            <p:tav tm="0">
                                              <p:val>
                                                <p:strVal val="#ppt_x"/>
                                              </p:val>
                                            </p:tav>
                                            <p:tav tm="100000">
                                              <p:val>
                                                <p:strVal val="#ppt_x"/>
                                              </p:val>
                                            </p:tav>
                                          </p:tavLst>
                                        </p:anim>
                                        <p:anim calcmode="lin" valueType="num">
                                          <p:cBhvr additive="base">
                                            <p:cTn id="64" dur="750" fill="hold"/>
                                            <p:tgtEl>
                                              <p:spTgt spid="590"/>
                                            </p:tgtEl>
                                            <p:attrNameLst>
                                              <p:attrName>ppt_y</p:attrName>
                                            </p:attrNameLst>
                                          </p:cBhvr>
                                          <p:tavLst>
                                            <p:tav tm="0">
                                              <p:val>
                                                <p:strVal val="0-#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600"/>
                                            </p:tgtEl>
                                            <p:attrNameLst>
                                              <p:attrName>style.visibility</p:attrName>
                                            </p:attrNameLst>
                                          </p:cBhvr>
                                          <p:to>
                                            <p:strVal val="visible"/>
                                          </p:to>
                                        </p:set>
                                        <p:anim calcmode="lin" valueType="num">
                                          <p:cBhvr additive="base">
                                            <p:cTn id="67" dur="750" fill="hold"/>
                                            <p:tgtEl>
                                              <p:spTgt spid="600"/>
                                            </p:tgtEl>
                                            <p:attrNameLst>
                                              <p:attrName>ppt_x</p:attrName>
                                            </p:attrNameLst>
                                          </p:cBhvr>
                                          <p:tavLst>
                                            <p:tav tm="0">
                                              <p:val>
                                                <p:strVal val="#ppt_x"/>
                                              </p:val>
                                            </p:tav>
                                            <p:tav tm="100000">
                                              <p:val>
                                                <p:strVal val="#ppt_x"/>
                                              </p:val>
                                            </p:tav>
                                          </p:tavLst>
                                        </p:anim>
                                        <p:anim calcmode="lin" valueType="num">
                                          <p:cBhvr additive="base">
                                            <p:cTn id="68" dur="750" fill="hold"/>
                                            <p:tgtEl>
                                              <p:spTgt spid="6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7" grpId="0"/>
          <p:bldP spid="588" grpId="0"/>
          <p:bldP spid="589" grpId="0"/>
          <p:bldP spid="590" grpId="0"/>
          <p:bldP spid="591" grpId="0" animBg="1"/>
          <p:bldP spid="592" grpId="0" animBg="1"/>
          <p:bldP spid="593" grpId="0" animBg="1"/>
          <p:bldP spid="594" grpId="0" animBg="1"/>
          <p:bldP spid="595" grpId="0" animBg="1"/>
          <p:bldP spid="596" grpId="0" animBg="1"/>
          <p:bldP spid="597" grpId="0" animBg="1"/>
          <p:bldP spid="598" grpId="0" animBg="1"/>
          <p:bldP spid="599" grpId="0"/>
          <p:bldP spid="600" grpId="0"/>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6"/>
        <p:cNvGrpSpPr/>
        <p:nvPr/>
      </p:nvGrpSpPr>
      <p:grpSpPr>
        <a:xfrm>
          <a:off x="0" y="0"/>
          <a:ext cx="0" cy="0"/>
          <a:chOff x="0" y="0"/>
          <a:chExt cx="0" cy="0"/>
        </a:xfrm>
      </p:grpSpPr>
      <p:sp>
        <p:nvSpPr>
          <p:cNvPr id="1047" name="Google Shape;1047;p41"/>
          <p:cNvSpPr txBox="1"/>
          <p:nvPr/>
        </p:nvSpPr>
        <p:spPr>
          <a:xfrm>
            <a:off x="2359025" y="952500"/>
            <a:ext cx="1717675" cy="877887"/>
          </a:xfrm>
          <a:prstGeom prst="rect">
            <a:avLst/>
          </a:prstGeom>
          <a:no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700"/>
              <a:buFont typeface="Open Sans"/>
              <a:buNone/>
              <a:tabLst/>
              <a:defRPr/>
            </a:pPr>
            <a:r>
              <a:rPr kumimoji="0" lang="en-US" sz="1700" b="0" i="0" u="none" strike="noStrike" kern="0" cap="none" spc="0" normalizeH="0" baseline="0" noProof="0">
                <a:ln>
                  <a:noFill/>
                </a:ln>
                <a:solidFill>
                  <a:srgbClr val="000000"/>
                </a:solidFill>
                <a:effectLst/>
                <a:uLnTx/>
                <a:uFillTx/>
                <a:latin typeface="Open Sans"/>
                <a:ea typeface="Open Sans"/>
                <a:cs typeface="Open Sans"/>
                <a:sym typeface="Open Sans"/>
              </a:rPr>
              <a:t>Lorem ipsum dolor sit amet, consetur</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48" name="Google Shape;1048;p41"/>
          <p:cNvSpPr txBox="1"/>
          <p:nvPr/>
        </p:nvSpPr>
        <p:spPr>
          <a:xfrm>
            <a:off x="0" y="-34926"/>
            <a:ext cx="12184062" cy="6859587"/>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49" name="Google Shape;1049;p41"/>
          <p:cNvSpPr/>
          <p:nvPr/>
        </p:nvSpPr>
        <p:spPr>
          <a:xfrm>
            <a:off x="955675" y="901700"/>
            <a:ext cx="687387" cy="822325"/>
          </a:xfrm>
          <a:custGeom>
            <a:avLst/>
            <a:gdLst/>
            <a:ahLst/>
            <a:cxnLst/>
            <a:rect l="l" t="t" r="r" b="b"/>
            <a:pathLst>
              <a:path w="176" h="210" extrusionOk="0">
                <a:moveTo>
                  <a:pt x="118" y="203"/>
                </a:moveTo>
                <a:cubicBezTo>
                  <a:pt x="118" y="207"/>
                  <a:pt x="115" y="210"/>
                  <a:pt x="111" y="210"/>
                </a:cubicBezTo>
                <a:cubicBezTo>
                  <a:pt x="66" y="210"/>
                  <a:pt x="66" y="210"/>
                  <a:pt x="66" y="210"/>
                </a:cubicBezTo>
                <a:cubicBezTo>
                  <a:pt x="62" y="210"/>
                  <a:pt x="59" y="207"/>
                  <a:pt x="59" y="203"/>
                </a:cubicBezTo>
                <a:cubicBezTo>
                  <a:pt x="59" y="199"/>
                  <a:pt x="62" y="196"/>
                  <a:pt x="66" y="196"/>
                </a:cubicBezTo>
                <a:cubicBezTo>
                  <a:pt x="111" y="196"/>
                  <a:pt x="111" y="196"/>
                  <a:pt x="111" y="196"/>
                </a:cubicBezTo>
                <a:cubicBezTo>
                  <a:pt x="115" y="196"/>
                  <a:pt x="118" y="199"/>
                  <a:pt x="118" y="203"/>
                </a:cubicBezTo>
                <a:close/>
                <a:moveTo>
                  <a:pt x="118" y="184"/>
                </a:moveTo>
                <a:cubicBezTo>
                  <a:pt x="118" y="180"/>
                  <a:pt x="115" y="177"/>
                  <a:pt x="111" y="177"/>
                </a:cubicBezTo>
                <a:cubicBezTo>
                  <a:pt x="66" y="177"/>
                  <a:pt x="66" y="177"/>
                  <a:pt x="66" y="177"/>
                </a:cubicBezTo>
                <a:cubicBezTo>
                  <a:pt x="62" y="177"/>
                  <a:pt x="59" y="180"/>
                  <a:pt x="59" y="184"/>
                </a:cubicBezTo>
                <a:cubicBezTo>
                  <a:pt x="59" y="188"/>
                  <a:pt x="62" y="191"/>
                  <a:pt x="66" y="191"/>
                </a:cubicBezTo>
                <a:cubicBezTo>
                  <a:pt x="111" y="191"/>
                  <a:pt x="111" y="191"/>
                  <a:pt x="111" y="191"/>
                </a:cubicBezTo>
                <a:cubicBezTo>
                  <a:pt x="115" y="191"/>
                  <a:pt x="118" y="188"/>
                  <a:pt x="118" y="184"/>
                </a:cubicBezTo>
                <a:close/>
                <a:moveTo>
                  <a:pt x="96" y="104"/>
                </a:moveTo>
                <a:cubicBezTo>
                  <a:pt x="86" y="104"/>
                  <a:pt x="86" y="104"/>
                  <a:pt x="86" y="104"/>
                </a:cubicBezTo>
                <a:cubicBezTo>
                  <a:pt x="82" y="104"/>
                  <a:pt x="82" y="104"/>
                  <a:pt x="82" y="104"/>
                </a:cubicBezTo>
                <a:cubicBezTo>
                  <a:pt x="82" y="172"/>
                  <a:pt x="82" y="172"/>
                  <a:pt x="82" y="172"/>
                </a:cubicBezTo>
                <a:cubicBezTo>
                  <a:pt x="84" y="172"/>
                  <a:pt x="86" y="172"/>
                  <a:pt x="88" y="172"/>
                </a:cubicBezTo>
                <a:cubicBezTo>
                  <a:pt x="89" y="172"/>
                  <a:pt x="89" y="172"/>
                  <a:pt x="89" y="172"/>
                </a:cubicBezTo>
                <a:cubicBezTo>
                  <a:pt x="89" y="172"/>
                  <a:pt x="89" y="172"/>
                  <a:pt x="89" y="172"/>
                </a:cubicBezTo>
                <a:cubicBezTo>
                  <a:pt x="89" y="172"/>
                  <a:pt x="89" y="172"/>
                  <a:pt x="89" y="172"/>
                </a:cubicBezTo>
                <a:cubicBezTo>
                  <a:pt x="91" y="172"/>
                  <a:pt x="93" y="172"/>
                  <a:pt x="96" y="172"/>
                </a:cubicBezTo>
                <a:lnTo>
                  <a:pt x="96" y="104"/>
                </a:lnTo>
                <a:close/>
                <a:moveTo>
                  <a:pt x="64" y="76"/>
                </a:moveTo>
                <a:cubicBezTo>
                  <a:pt x="58" y="76"/>
                  <a:pt x="54" y="80"/>
                  <a:pt x="54" y="86"/>
                </a:cubicBezTo>
                <a:cubicBezTo>
                  <a:pt x="54" y="92"/>
                  <a:pt x="58" y="97"/>
                  <a:pt x="64" y="97"/>
                </a:cubicBezTo>
                <a:cubicBezTo>
                  <a:pt x="75" y="97"/>
                  <a:pt x="75" y="97"/>
                  <a:pt x="75" y="97"/>
                </a:cubicBezTo>
                <a:cubicBezTo>
                  <a:pt x="75" y="86"/>
                  <a:pt x="75" y="86"/>
                  <a:pt x="75" y="86"/>
                </a:cubicBezTo>
                <a:cubicBezTo>
                  <a:pt x="75" y="80"/>
                  <a:pt x="70" y="76"/>
                  <a:pt x="64" y="76"/>
                </a:cubicBezTo>
                <a:close/>
                <a:moveTo>
                  <a:pt x="124" y="86"/>
                </a:moveTo>
                <a:cubicBezTo>
                  <a:pt x="124" y="80"/>
                  <a:pt x="119" y="76"/>
                  <a:pt x="113" y="76"/>
                </a:cubicBezTo>
                <a:cubicBezTo>
                  <a:pt x="107" y="76"/>
                  <a:pt x="102" y="80"/>
                  <a:pt x="102" y="86"/>
                </a:cubicBezTo>
                <a:cubicBezTo>
                  <a:pt x="102" y="97"/>
                  <a:pt x="102" y="97"/>
                  <a:pt x="102" y="97"/>
                </a:cubicBezTo>
                <a:cubicBezTo>
                  <a:pt x="113" y="97"/>
                  <a:pt x="113" y="97"/>
                  <a:pt x="113" y="97"/>
                </a:cubicBezTo>
                <a:cubicBezTo>
                  <a:pt x="119" y="97"/>
                  <a:pt x="124" y="92"/>
                  <a:pt x="124" y="86"/>
                </a:cubicBezTo>
                <a:close/>
                <a:moveTo>
                  <a:pt x="147" y="67"/>
                </a:moveTo>
                <a:cubicBezTo>
                  <a:pt x="142" y="49"/>
                  <a:pt x="120" y="28"/>
                  <a:pt x="89" y="28"/>
                </a:cubicBezTo>
                <a:cubicBezTo>
                  <a:pt x="58" y="28"/>
                  <a:pt x="35" y="49"/>
                  <a:pt x="30" y="67"/>
                </a:cubicBezTo>
                <a:cubicBezTo>
                  <a:pt x="27" y="81"/>
                  <a:pt x="30" y="95"/>
                  <a:pt x="37" y="108"/>
                </a:cubicBezTo>
                <a:cubicBezTo>
                  <a:pt x="43" y="120"/>
                  <a:pt x="50" y="130"/>
                  <a:pt x="55" y="142"/>
                </a:cubicBezTo>
                <a:cubicBezTo>
                  <a:pt x="58" y="148"/>
                  <a:pt x="59" y="158"/>
                  <a:pt x="60" y="165"/>
                </a:cubicBezTo>
                <a:cubicBezTo>
                  <a:pt x="62" y="170"/>
                  <a:pt x="64" y="172"/>
                  <a:pt x="71" y="172"/>
                </a:cubicBezTo>
                <a:cubicBezTo>
                  <a:pt x="72" y="172"/>
                  <a:pt x="73" y="172"/>
                  <a:pt x="75" y="172"/>
                </a:cubicBezTo>
                <a:cubicBezTo>
                  <a:pt x="75" y="104"/>
                  <a:pt x="75" y="104"/>
                  <a:pt x="75" y="104"/>
                </a:cubicBezTo>
                <a:cubicBezTo>
                  <a:pt x="64" y="104"/>
                  <a:pt x="64" y="104"/>
                  <a:pt x="64" y="104"/>
                </a:cubicBezTo>
                <a:cubicBezTo>
                  <a:pt x="60" y="104"/>
                  <a:pt x="55" y="102"/>
                  <a:pt x="52" y="99"/>
                </a:cubicBezTo>
                <a:cubicBezTo>
                  <a:pt x="49" y="95"/>
                  <a:pt x="47" y="91"/>
                  <a:pt x="47" y="86"/>
                </a:cubicBezTo>
                <a:cubicBezTo>
                  <a:pt x="47" y="82"/>
                  <a:pt x="49" y="77"/>
                  <a:pt x="52" y="74"/>
                </a:cubicBezTo>
                <a:cubicBezTo>
                  <a:pt x="55" y="71"/>
                  <a:pt x="60" y="69"/>
                  <a:pt x="64" y="69"/>
                </a:cubicBezTo>
                <a:cubicBezTo>
                  <a:pt x="74" y="69"/>
                  <a:pt x="81" y="77"/>
                  <a:pt x="82" y="86"/>
                </a:cubicBezTo>
                <a:cubicBezTo>
                  <a:pt x="82" y="97"/>
                  <a:pt x="82" y="97"/>
                  <a:pt x="82" y="97"/>
                </a:cubicBezTo>
                <a:cubicBezTo>
                  <a:pt x="86" y="97"/>
                  <a:pt x="86" y="97"/>
                  <a:pt x="86" y="97"/>
                </a:cubicBezTo>
                <a:cubicBezTo>
                  <a:pt x="96" y="97"/>
                  <a:pt x="96" y="97"/>
                  <a:pt x="96" y="97"/>
                </a:cubicBezTo>
                <a:cubicBezTo>
                  <a:pt x="96" y="86"/>
                  <a:pt x="96" y="86"/>
                  <a:pt x="96" y="86"/>
                </a:cubicBezTo>
                <a:cubicBezTo>
                  <a:pt x="96" y="86"/>
                  <a:pt x="96" y="86"/>
                  <a:pt x="96" y="86"/>
                </a:cubicBezTo>
                <a:cubicBezTo>
                  <a:pt x="96" y="81"/>
                  <a:pt x="97" y="77"/>
                  <a:pt x="101" y="74"/>
                </a:cubicBezTo>
                <a:cubicBezTo>
                  <a:pt x="104" y="71"/>
                  <a:pt x="108" y="69"/>
                  <a:pt x="113" y="69"/>
                </a:cubicBezTo>
                <a:cubicBezTo>
                  <a:pt x="118" y="69"/>
                  <a:pt x="122" y="71"/>
                  <a:pt x="125" y="74"/>
                </a:cubicBezTo>
                <a:cubicBezTo>
                  <a:pt x="129" y="77"/>
                  <a:pt x="130" y="82"/>
                  <a:pt x="130" y="86"/>
                </a:cubicBezTo>
                <a:cubicBezTo>
                  <a:pt x="130" y="91"/>
                  <a:pt x="129" y="95"/>
                  <a:pt x="125" y="99"/>
                </a:cubicBezTo>
                <a:cubicBezTo>
                  <a:pt x="122" y="102"/>
                  <a:pt x="118" y="104"/>
                  <a:pt x="113" y="104"/>
                </a:cubicBezTo>
                <a:cubicBezTo>
                  <a:pt x="102" y="104"/>
                  <a:pt x="102" y="104"/>
                  <a:pt x="102" y="104"/>
                </a:cubicBezTo>
                <a:cubicBezTo>
                  <a:pt x="102" y="172"/>
                  <a:pt x="102" y="172"/>
                  <a:pt x="102" y="172"/>
                </a:cubicBezTo>
                <a:cubicBezTo>
                  <a:pt x="104" y="172"/>
                  <a:pt x="105" y="172"/>
                  <a:pt x="107" y="172"/>
                </a:cubicBezTo>
                <a:cubicBezTo>
                  <a:pt x="113" y="172"/>
                  <a:pt x="116" y="170"/>
                  <a:pt x="117" y="165"/>
                </a:cubicBezTo>
                <a:cubicBezTo>
                  <a:pt x="118" y="158"/>
                  <a:pt x="119" y="148"/>
                  <a:pt x="122" y="142"/>
                </a:cubicBezTo>
                <a:cubicBezTo>
                  <a:pt x="128" y="130"/>
                  <a:pt x="134" y="120"/>
                  <a:pt x="140" y="108"/>
                </a:cubicBezTo>
                <a:cubicBezTo>
                  <a:pt x="147" y="95"/>
                  <a:pt x="150" y="81"/>
                  <a:pt x="147" y="67"/>
                </a:cubicBezTo>
                <a:close/>
                <a:moveTo>
                  <a:pt x="95" y="7"/>
                </a:moveTo>
                <a:cubicBezTo>
                  <a:pt x="95" y="3"/>
                  <a:pt x="92" y="0"/>
                  <a:pt x="89" y="0"/>
                </a:cubicBezTo>
                <a:cubicBezTo>
                  <a:pt x="85" y="0"/>
                  <a:pt x="82" y="3"/>
                  <a:pt x="82" y="7"/>
                </a:cubicBezTo>
                <a:cubicBezTo>
                  <a:pt x="82" y="18"/>
                  <a:pt x="82" y="18"/>
                  <a:pt x="82" y="18"/>
                </a:cubicBezTo>
                <a:cubicBezTo>
                  <a:pt x="82" y="22"/>
                  <a:pt x="85" y="25"/>
                  <a:pt x="89" y="25"/>
                </a:cubicBezTo>
                <a:cubicBezTo>
                  <a:pt x="92" y="25"/>
                  <a:pt x="95" y="22"/>
                  <a:pt x="95" y="18"/>
                </a:cubicBezTo>
                <a:lnTo>
                  <a:pt x="95" y="7"/>
                </a:lnTo>
                <a:close/>
                <a:moveTo>
                  <a:pt x="130" y="17"/>
                </a:moveTo>
                <a:cubicBezTo>
                  <a:pt x="132" y="14"/>
                  <a:pt x="131" y="10"/>
                  <a:pt x="128" y="8"/>
                </a:cubicBezTo>
                <a:cubicBezTo>
                  <a:pt x="125" y="7"/>
                  <a:pt x="121" y="8"/>
                  <a:pt x="119" y="11"/>
                </a:cubicBezTo>
                <a:cubicBezTo>
                  <a:pt x="114" y="21"/>
                  <a:pt x="114" y="21"/>
                  <a:pt x="114" y="21"/>
                </a:cubicBezTo>
                <a:cubicBezTo>
                  <a:pt x="112" y="24"/>
                  <a:pt x="113" y="28"/>
                  <a:pt x="116" y="30"/>
                </a:cubicBezTo>
                <a:cubicBezTo>
                  <a:pt x="119" y="32"/>
                  <a:pt x="123" y="30"/>
                  <a:pt x="125" y="27"/>
                </a:cubicBezTo>
                <a:lnTo>
                  <a:pt x="130" y="17"/>
                </a:lnTo>
                <a:close/>
                <a:moveTo>
                  <a:pt x="157" y="38"/>
                </a:moveTo>
                <a:cubicBezTo>
                  <a:pt x="159" y="35"/>
                  <a:pt x="159" y="31"/>
                  <a:pt x="157" y="29"/>
                </a:cubicBezTo>
                <a:cubicBezTo>
                  <a:pt x="155" y="26"/>
                  <a:pt x="151" y="26"/>
                  <a:pt x="148" y="28"/>
                </a:cubicBezTo>
                <a:cubicBezTo>
                  <a:pt x="139" y="36"/>
                  <a:pt x="139" y="36"/>
                  <a:pt x="139" y="36"/>
                </a:cubicBezTo>
                <a:cubicBezTo>
                  <a:pt x="137" y="38"/>
                  <a:pt x="136" y="42"/>
                  <a:pt x="139" y="45"/>
                </a:cubicBezTo>
                <a:cubicBezTo>
                  <a:pt x="141" y="48"/>
                  <a:pt x="145" y="48"/>
                  <a:pt x="148" y="45"/>
                </a:cubicBezTo>
                <a:lnTo>
                  <a:pt x="157" y="38"/>
                </a:lnTo>
                <a:close/>
                <a:moveTo>
                  <a:pt x="170" y="69"/>
                </a:moveTo>
                <a:cubicBezTo>
                  <a:pt x="174" y="68"/>
                  <a:pt x="176" y="65"/>
                  <a:pt x="176" y="62"/>
                </a:cubicBezTo>
                <a:cubicBezTo>
                  <a:pt x="175" y="58"/>
                  <a:pt x="172" y="56"/>
                  <a:pt x="168" y="56"/>
                </a:cubicBezTo>
                <a:cubicBezTo>
                  <a:pt x="156" y="59"/>
                  <a:pt x="156" y="59"/>
                  <a:pt x="156" y="59"/>
                </a:cubicBezTo>
                <a:cubicBezTo>
                  <a:pt x="153" y="59"/>
                  <a:pt x="151" y="63"/>
                  <a:pt x="151" y="66"/>
                </a:cubicBezTo>
                <a:cubicBezTo>
                  <a:pt x="152" y="69"/>
                  <a:pt x="155" y="72"/>
                  <a:pt x="159" y="71"/>
                </a:cubicBezTo>
                <a:lnTo>
                  <a:pt x="170" y="69"/>
                </a:lnTo>
                <a:close/>
                <a:moveTo>
                  <a:pt x="168" y="103"/>
                </a:moveTo>
                <a:cubicBezTo>
                  <a:pt x="171" y="104"/>
                  <a:pt x="174" y="102"/>
                  <a:pt x="175" y="98"/>
                </a:cubicBezTo>
                <a:cubicBezTo>
                  <a:pt x="176" y="95"/>
                  <a:pt x="174" y="91"/>
                  <a:pt x="170" y="91"/>
                </a:cubicBezTo>
                <a:cubicBezTo>
                  <a:pt x="159" y="88"/>
                  <a:pt x="159" y="88"/>
                  <a:pt x="159" y="88"/>
                </a:cubicBezTo>
                <a:cubicBezTo>
                  <a:pt x="155" y="88"/>
                  <a:pt x="152" y="90"/>
                  <a:pt x="151" y="93"/>
                </a:cubicBezTo>
                <a:cubicBezTo>
                  <a:pt x="150" y="97"/>
                  <a:pt x="153" y="100"/>
                  <a:pt x="156" y="101"/>
                </a:cubicBezTo>
                <a:lnTo>
                  <a:pt x="168" y="103"/>
                </a:lnTo>
                <a:close/>
                <a:moveTo>
                  <a:pt x="52" y="27"/>
                </a:moveTo>
                <a:cubicBezTo>
                  <a:pt x="53" y="30"/>
                  <a:pt x="57" y="32"/>
                  <a:pt x="60" y="30"/>
                </a:cubicBezTo>
                <a:cubicBezTo>
                  <a:pt x="63" y="28"/>
                  <a:pt x="64" y="24"/>
                  <a:pt x="63" y="21"/>
                </a:cubicBezTo>
                <a:cubicBezTo>
                  <a:pt x="57" y="11"/>
                  <a:pt x="57" y="11"/>
                  <a:pt x="57" y="11"/>
                </a:cubicBezTo>
                <a:cubicBezTo>
                  <a:pt x="55" y="8"/>
                  <a:pt x="52" y="7"/>
                  <a:pt x="48" y="8"/>
                </a:cubicBezTo>
                <a:cubicBezTo>
                  <a:pt x="45" y="10"/>
                  <a:pt x="44" y="14"/>
                  <a:pt x="46" y="17"/>
                </a:cubicBezTo>
                <a:lnTo>
                  <a:pt x="52" y="27"/>
                </a:lnTo>
                <a:close/>
                <a:moveTo>
                  <a:pt x="29" y="45"/>
                </a:moveTo>
                <a:cubicBezTo>
                  <a:pt x="31" y="48"/>
                  <a:pt x="35" y="48"/>
                  <a:pt x="38" y="45"/>
                </a:cubicBezTo>
                <a:cubicBezTo>
                  <a:pt x="40" y="42"/>
                  <a:pt x="40" y="38"/>
                  <a:pt x="37" y="36"/>
                </a:cubicBezTo>
                <a:cubicBezTo>
                  <a:pt x="28" y="28"/>
                  <a:pt x="28" y="28"/>
                  <a:pt x="28" y="28"/>
                </a:cubicBezTo>
                <a:cubicBezTo>
                  <a:pt x="26" y="26"/>
                  <a:pt x="22" y="26"/>
                  <a:pt x="19" y="29"/>
                </a:cubicBezTo>
                <a:cubicBezTo>
                  <a:pt x="17" y="31"/>
                  <a:pt x="17" y="35"/>
                  <a:pt x="20" y="38"/>
                </a:cubicBezTo>
                <a:lnTo>
                  <a:pt x="29" y="45"/>
                </a:lnTo>
                <a:close/>
                <a:moveTo>
                  <a:pt x="18" y="71"/>
                </a:moveTo>
                <a:cubicBezTo>
                  <a:pt x="21" y="72"/>
                  <a:pt x="24" y="69"/>
                  <a:pt x="25" y="66"/>
                </a:cubicBezTo>
                <a:cubicBezTo>
                  <a:pt x="26" y="63"/>
                  <a:pt x="23" y="59"/>
                  <a:pt x="20" y="59"/>
                </a:cubicBezTo>
                <a:cubicBezTo>
                  <a:pt x="8" y="56"/>
                  <a:pt x="8" y="56"/>
                  <a:pt x="8" y="56"/>
                </a:cubicBezTo>
                <a:cubicBezTo>
                  <a:pt x="5" y="56"/>
                  <a:pt x="1" y="58"/>
                  <a:pt x="1" y="62"/>
                </a:cubicBezTo>
                <a:cubicBezTo>
                  <a:pt x="0" y="65"/>
                  <a:pt x="3" y="68"/>
                  <a:pt x="6" y="69"/>
                </a:cubicBezTo>
                <a:lnTo>
                  <a:pt x="18" y="71"/>
                </a:lnTo>
                <a:close/>
                <a:moveTo>
                  <a:pt x="20" y="101"/>
                </a:moveTo>
                <a:cubicBezTo>
                  <a:pt x="24" y="100"/>
                  <a:pt x="26" y="97"/>
                  <a:pt x="25" y="93"/>
                </a:cubicBezTo>
                <a:cubicBezTo>
                  <a:pt x="25" y="90"/>
                  <a:pt x="21" y="88"/>
                  <a:pt x="18" y="88"/>
                </a:cubicBezTo>
                <a:cubicBezTo>
                  <a:pt x="6" y="91"/>
                  <a:pt x="6" y="91"/>
                  <a:pt x="6" y="91"/>
                </a:cubicBezTo>
                <a:cubicBezTo>
                  <a:pt x="3" y="91"/>
                  <a:pt x="1" y="95"/>
                  <a:pt x="1" y="98"/>
                </a:cubicBezTo>
                <a:cubicBezTo>
                  <a:pt x="2" y="102"/>
                  <a:pt x="5" y="104"/>
                  <a:pt x="9" y="103"/>
                </a:cubicBezTo>
                <a:lnTo>
                  <a:pt x="20" y="101"/>
                </a:lnTo>
                <a:close/>
              </a:path>
            </a:pathLst>
          </a:custGeom>
          <a:solidFill>
            <a:srgbClr val="383838"/>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50" name="Google Shape;1050;p41"/>
          <p:cNvSpPr/>
          <p:nvPr/>
        </p:nvSpPr>
        <p:spPr>
          <a:xfrm>
            <a:off x="2730500" y="5230812"/>
            <a:ext cx="962025" cy="641350"/>
          </a:xfrm>
          <a:custGeom>
            <a:avLst/>
            <a:gdLst/>
            <a:ahLst/>
            <a:cxnLst/>
            <a:rect l="l" t="t" r="r" b="b"/>
            <a:pathLst>
              <a:path w="246" h="164" extrusionOk="0">
                <a:moveTo>
                  <a:pt x="196" y="16"/>
                </a:moveTo>
                <a:cubicBezTo>
                  <a:pt x="219" y="73"/>
                  <a:pt x="219" y="73"/>
                  <a:pt x="219" y="73"/>
                </a:cubicBezTo>
                <a:cubicBezTo>
                  <a:pt x="190" y="85"/>
                  <a:pt x="190" y="85"/>
                  <a:pt x="190" y="85"/>
                </a:cubicBezTo>
                <a:cubicBezTo>
                  <a:pt x="175" y="72"/>
                  <a:pt x="129" y="33"/>
                  <a:pt x="125" y="32"/>
                </a:cubicBezTo>
                <a:cubicBezTo>
                  <a:pt x="122" y="32"/>
                  <a:pt x="107" y="37"/>
                  <a:pt x="106" y="38"/>
                </a:cubicBezTo>
                <a:cubicBezTo>
                  <a:pt x="106" y="38"/>
                  <a:pt x="97" y="40"/>
                  <a:pt x="90" y="40"/>
                </a:cubicBezTo>
                <a:cubicBezTo>
                  <a:pt x="86" y="40"/>
                  <a:pt x="83" y="40"/>
                  <a:pt x="81" y="39"/>
                </a:cubicBezTo>
                <a:cubicBezTo>
                  <a:pt x="80" y="38"/>
                  <a:pt x="79" y="36"/>
                  <a:pt x="79" y="35"/>
                </a:cubicBezTo>
                <a:cubicBezTo>
                  <a:pt x="79" y="32"/>
                  <a:pt x="82" y="29"/>
                  <a:pt x="84" y="28"/>
                </a:cubicBezTo>
                <a:cubicBezTo>
                  <a:pt x="96" y="21"/>
                  <a:pt x="128" y="9"/>
                  <a:pt x="132" y="9"/>
                </a:cubicBezTo>
                <a:cubicBezTo>
                  <a:pt x="132" y="9"/>
                  <a:pt x="132" y="9"/>
                  <a:pt x="132" y="9"/>
                </a:cubicBezTo>
                <a:cubicBezTo>
                  <a:pt x="140" y="9"/>
                  <a:pt x="190" y="15"/>
                  <a:pt x="196" y="16"/>
                </a:cubicBezTo>
                <a:close/>
                <a:moveTo>
                  <a:pt x="216" y="0"/>
                </a:moveTo>
                <a:cubicBezTo>
                  <a:pt x="215" y="0"/>
                  <a:pt x="214" y="0"/>
                  <a:pt x="214" y="1"/>
                </a:cubicBezTo>
                <a:cubicBezTo>
                  <a:pt x="204" y="4"/>
                  <a:pt x="204" y="4"/>
                  <a:pt x="204" y="4"/>
                </a:cubicBezTo>
                <a:cubicBezTo>
                  <a:pt x="203" y="5"/>
                  <a:pt x="201" y="6"/>
                  <a:pt x="201" y="8"/>
                </a:cubicBezTo>
                <a:cubicBezTo>
                  <a:pt x="200" y="9"/>
                  <a:pt x="200" y="11"/>
                  <a:pt x="201" y="13"/>
                </a:cubicBezTo>
                <a:cubicBezTo>
                  <a:pt x="224" y="72"/>
                  <a:pt x="224" y="72"/>
                  <a:pt x="224" y="72"/>
                </a:cubicBezTo>
                <a:cubicBezTo>
                  <a:pt x="226" y="76"/>
                  <a:pt x="229" y="77"/>
                  <a:pt x="232" y="76"/>
                </a:cubicBezTo>
                <a:cubicBezTo>
                  <a:pt x="242" y="72"/>
                  <a:pt x="242" y="72"/>
                  <a:pt x="242" y="72"/>
                </a:cubicBezTo>
                <a:cubicBezTo>
                  <a:pt x="244" y="72"/>
                  <a:pt x="245" y="70"/>
                  <a:pt x="245" y="69"/>
                </a:cubicBezTo>
                <a:cubicBezTo>
                  <a:pt x="246" y="67"/>
                  <a:pt x="246" y="66"/>
                  <a:pt x="245" y="64"/>
                </a:cubicBezTo>
                <a:cubicBezTo>
                  <a:pt x="222" y="4"/>
                  <a:pt x="222" y="4"/>
                  <a:pt x="222" y="4"/>
                </a:cubicBezTo>
                <a:cubicBezTo>
                  <a:pt x="221" y="2"/>
                  <a:pt x="219" y="0"/>
                  <a:pt x="216" y="0"/>
                </a:cubicBezTo>
                <a:close/>
                <a:moveTo>
                  <a:pt x="0" y="82"/>
                </a:moveTo>
                <a:cubicBezTo>
                  <a:pt x="0" y="84"/>
                  <a:pt x="1" y="86"/>
                  <a:pt x="2" y="87"/>
                </a:cubicBezTo>
                <a:cubicBezTo>
                  <a:pt x="3" y="88"/>
                  <a:pt x="5" y="89"/>
                  <a:pt x="6" y="89"/>
                </a:cubicBezTo>
                <a:cubicBezTo>
                  <a:pt x="16" y="90"/>
                  <a:pt x="16" y="90"/>
                  <a:pt x="16" y="90"/>
                </a:cubicBezTo>
                <a:cubicBezTo>
                  <a:pt x="20" y="90"/>
                  <a:pt x="23" y="87"/>
                  <a:pt x="23" y="84"/>
                </a:cubicBezTo>
                <a:cubicBezTo>
                  <a:pt x="28" y="17"/>
                  <a:pt x="28" y="17"/>
                  <a:pt x="28" y="17"/>
                </a:cubicBezTo>
                <a:cubicBezTo>
                  <a:pt x="28" y="15"/>
                  <a:pt x="28" y="13"/>
                  <a:pt x="27" y="12"/>
                </a:cubicBezTo>
                <a:cubicBezTo>
                  <a:pt x="26" y="11"/>
                  <a:pt x="24" y="10"/>
                  <a:pt x="22" y="10"/>
                </a:cubicBezTo>
                <a:cubicBezTo>
                  <a:pt x="12" y="9"/>
                  <a:pt x="12" y="9"/>
                  <a:pt x="12" y="9"/>
                </a:cubicBezTo>
                <a:cubicBezTo>
                  <a:pt x="12" y="9"/>
                  <a:pt x="12" y="9"/>
                  <a:pt x="12" y="9"/>
                </a:cubicBezTo>
                <a:cubicBezTo>
                  <a:pt x="8" y="9"/>
                  <a:pt x="6" y="12"/>
                  <a:pt x="5" y="15"/>
                </a:cubicBezTo>
                <a:lnTo>
                  <a:pt x="0" y="82"/>
                </a:lnTo>
                <a:close/>
                <a:moveTo>
                  <a:pt x="101" y="142"/>
                </a:moveTo>
                <a:cubicBezTo>
                  <a:pt x="101" y="140"/>
                  <a:pt x="100" y="138"/>
                  <a:pt x="97" y="136"/>
                </a:cubicBezTo>
                <a:cubicBezTo>
                  <a:pt x="93" y="133"/>
                  <a:pt x="89" y="133"/>
                  <a:pt x="85" y="138"/>
                </a:cubicBezTo>
                <a:cubicBezTo>
                  <a:pt x="80" y="143"/>
                  <a:pt x="80" y="143"/>
                  <a:pt x="80" y="143"/>
                </a:cubicBezTo>
                <a:cubicBezTo>
                  <a:pt x="80" y="144"/>
                  <a:pt x="80" y="144"/>
                  <a:pt x="80" y="144"/>
                </a:cubicBezTo>
                <a:cubicBezTo>
                  <a:pt x="76" y="149"/>
                  <a:pt x="76" y="149"/>
                  <a:pt x="76" y="149"/>
                </a:cubicBezTo>
                <a:cubicBezTo>
                  <a:pt x="70" y="156"/>
                  <a:pt x="76" y="161"/>
                  <a:pt x="77" y="162"/>
                </a:cubicBezTo>
                <a:cubicBezTo>
                  <a:pt x="79" y="164"/>
                  <a:pt x="81" y="164"/>
                  <a:pt x="83" y="164"/>
                </a:cubicBezTo>
                <a:cubicBezTo>
                  <a:pt x="85" y="164"/>
                  <a:pt x="88" y="163"/>
                  <a:pt x="90" y="160"/>
                </a:cubicBezTo>
                <a:cubicBezTo>
                  <a:pt x="97" y="152"/>
                  <a:pt x="97" y="152"/>
                  <a:pt x="97" y="152"/>
                </a:cubicBezTo>
                <a:cubicBezTo>
                  <a:pt x="97" y="152"/>
                  <a:pt x="97" y="152"/>
                  <a:pt x="97" y="152"/>
                </a:cubicBezTo>
                <a:cubicBezTo>
                  <a:pt x="99" y="149"/>
                  <a:pt x="99" y="149"/>
                  <a:pt x="99" y="149"/>
                </a:cubicBezTo>
                <a:cubicBezTo>
                  <a:pt x="101" y="147"/>
                  <a:pt x="102" y="144"/>
                  <a:pt x="101" y="142"/>
                </a:cubicBezTo>
                <a:close/>
                <a:moveTo>
                  <a:pt x="53" y="138"/>
                </a:moveTo>
                <a:cubicBezTo>
                  <a:pt x="50" y="142"/>
                  <a:pt x="51" y="146"/>
                  <a:pt x="56" y="150"/>
                </a:cubicBezTo>
                <a:cubicBezTo>
                  <a:pt x="61" y="154"/>
                  <a:pt x="65" y="153"/>
                  <a:pt x="69" y="148"/>
                </a:cubicBezTo>
                <a:cubicBezTo>
                  <a:pt x="80" y="134"/>
                  <a:pt x="80" y="134"/>
                  <a:pt x="80" y="134"/>
                </a:cubicBezTo>
                <a:cubicBezTo>
                  <a:pt x="86" y="128"/>
                  <a:pt x="81" y="123"/>
                  <a:pt x="79" y="121"/>
                </a:cubicBezTo>
                <a:cubicBezTo>
                  <a:pt x="75" y="118"/>
                  <a:pt x="70" y="118"/>
                  <a:pt x="66" y="123"/>
                </a:cubicBezTo>
                <a:cubicBezTo>
                  <a:pt x="60" y="131"/>
                  <a:pt x="60" y="131"/>
                  <a:pt x="60" y="131"/>
                </a:cubicBezTo>
                <a:cubicBezTo>
                  <a:pt x="60" y="131"/>
                  <a:pt x="60" y="131"/>
                  <a:pt x="60" y="131"/>
                </a:cubicBezTo>
                <a:cubicBezTo>
                  <a:pt x="59" y="131"/>
                  <a:pt x="59" y="131"/>
                  <a:pt x="59" y="131"/>
                </a:cubicBezTo>
                <a:lnTo>
                  <a:pt x="53" y="138"/>
                </a:lnTo>
                <a:close/>
                <a:moveTo>
                  <a:pt x="37" y="121"/>
                </a:moveTo>
                <a:cubicBezTo>
                  <a:pt x="35" y="124"/>
                  <a:pt x="34" y="126"/>
                  <a:pt x="34" y="128"/>
                </a:cubicBezTo>
                <a:cubicBezTo>
                  <a:pt x="35" y="131"/>
                  <a:pt x="36" y="133"/>
                  <a:pt x="38" y="134"/>
                </a:cubicBezTo>
                <a:cubicBezTo>
                  <a:pt x="42" y="138"/>
                  <a:pt x="47" y="137"/>
                  <a:pt x="51" y="133"/>
                </a:cubicBezTo>
                <a:cubicBezTo>
                  <a:pt x="63" y="118"/>
                  <a:pt x="63" y="118"/>
                  <a:pt x="63" y="118"/>
                </a:cubicBezTo>
                <a:cubicBezTo>
                  <a:pt x="65" y="115"/>
                  <a:pt x="66" y="113"/>
                  <a:pt x="66" y="110"/>
                </a:cubicBezTo>
                <a:cubicBezTo>
                  <a:pt x="65" y="108"/>
                  <a:pt x="64" y="106"/>
                  <a:pt x="62" y="104"/>
                </a:cubicBezTo>
                <a:cubicBezTo>
                  <a:pt x="58" y="101"/>
                  <a:pt x="53" y="101"/>
                  <a:pt x="49" y="106"/>
                </a:cubicBezTo>
                <a:cubicBezTo>
                  <a:pt x="43" y="114"/>
                  <a:pt x="43" y="114"/>
                  <a:pt x="43" y="114"/>
                </a:cubicBezTo>
                <a:cubicBezTo>
                  <a:pt x="43" y="114"/>
                  <a:pt x="43" y="114"/>
                  <a:pt x="43" y="114"/>
                </a:cubicBezTo>
                <a:cubicBezTo>
                  <a:pt x="42" y="115"/>
                  <a:pt x="42" y="115"/>
                  <a:pt x="42" y="115"/>
                </a:cubicBezTo>
                <a:lnTo>
                  <a:pt x="37" y="121"/>
                </a:lnTo>
                <a:close/>
                <a:moveTo>
                  <a:pt x="34" y="116"/>
                </a:moveTo>
                <a:cubicBezTo>
                  <a:pt x="47" y="101"/>
                  <a:pt x="47" y="101"/>
                  <a:pt x="47" y="101"/>
                </a:cubicBezTo>
                <a:cubicBezTo>
                  <a:pt x="52" y="94"/>
                  <a:pt x="47" y="89"/>
                  <a:pt x="45" y="87"/>
                </a:cubicBezTo>
                <a:cubicBezTo>
                  <a:pt x="41" y="84"/>
                  <a:pt x="36" y="84"/>
                  <a:pt x="33" y="89"/>
                </a:cubicBezTo>
                <a:cubicBezTo>
                  <a:pt x="28" y="94"/>
                  <a:pt x="28" y="94"/>
                  <a:pt x="28" y="94"/>
                </a:cubicBezTo>
                <a:cubicBezTo>
                  <a:pt x="28" y="95"/>
                  <a:pt x="28" y="95"/>
                  <a:pt x="28" y="95"/>
                </a:cubicBezTo>
                <a:cubicBezTo>
                  <a:pt x="28" y="95"/>
                  <a:pt x="28" y="95"/>
                  <a:pt x="28" y="95"/>
                </a:cubicBezTo>
                <a:cubicBezTo>
                  <a:pt x="22" y="102"/>
                  <a:pt x="22" y="102"/>
                  <a:pt x="22" y="102"/>
                </a:cubicBezTo>
                <a:cubicBezTo>
                  <a:pt x="20" y="105"/>
                  <a:pt x="19" y="107"/>
                  <a:pt x="19" y="109"/>
                </a:cubicBezTo>
                <a:cubicBezTo>
                  <a:pt x="19" y="112"/>
                  <a:pt x="21" y="113"/>
                  <a:pt x="22" y="114"/>
                </a:cubicBezTo>
                <a:cubicBezTo>
                  <a:pt x="24" y="116"/>
                  <a:pt x="26" y="118"/>
                  <a:pt x="29" y="118"/>
                </a:cubicBezTo>
                <a:cubicBezTo>
                  <a:pt x="31" y="118"/>
                  <a:pt x="32" y="117"/>
                  <a:pt x="34" y="116"/>
                </a:cubicBezTo>
                <a:close/>
                <a:moveTo>
                  <a:pt x="187" y="103"/>
                </a:moveTo>
                <a:cubicBezTo>
                  <a:pt x="189" y="99"/>
                  <a:pt x="191" y="94"/>
                  <a:pt x="185" y="89"/>
                </a:cubicBezTo>
                <a:cubicBezTo>
                  <a:pt x="181" y="85"/>
                  <a:pt x="181" y="85"/>
                  <a:pt x="181" y="85"/>
                </a:cubicBezTo>
                <a:cubicBezTo>
                  <a:pt x="158" y="65"/>
                  <a:pt x="130" y="42"/>
                  <a:pt x="124" y="38"/>
                </a:cubicBezTo>
                <a:cubicBezTo>
                  <a:pt x="121" y="39"/>
                  <a:pt x="114" y="41"/>
                  <a:pt x="108" y="43"/>
                </a:cubicBezTo>
                <a:cubicBezTo>
                  <a:pt x="108" y="44"/>
                  <a:pt x="108" y="44"/>
                  <a:pt x="108" y="44"/>
                </a:cubicBezTo>
                <a:cubicBezTo>
                  <a:pt x="107" y="44"/>
                  <a:pt x="98" y="46"/>
                  <a:pt x="90" y="46"/>
                </a:cubicBezTo>
                <a:cubicBezTo>
                  <a:pt x="85" y="46"/>
                  <a:pt x="81" y="45"/>
                  <a:pt x="78" y="44"/>
                </a:cubicBezTo>
                <a:cubicBezTo>
                  <a:pt x="73" y="41"/>
                  <a:pt x="73" y="36"/>
                  <a:pt x="73" y="34"/>
                </a:cubicBezTo>
                <a:cubicBezTo>
                  <a:pt x="73" y="29"/>
                  <a:pt x="77" y="25"/>
                  <a:pt x="81" y="23"/>
                </a:cubicBezTo>
                <a:cubicBezTo>
                  <a:pt x="34" y="17"/>
                  <a:pt x="34" y="17"/>
                  <a:pt x="34" y="17"/>
                </a:cubicBezTo>
                <a:cubicBezTo>
                  <a:pt x="29" y="84"/>
                  <a:pt x="29" y="84"/>
                  <a:pt x="29" y="84"/>
                </a:cubicBezTo>
                <a:cubicBezTo>
                  <a:pt x="33" y="80"/>
                  <a:pt x="37" y="79"/>
                  <a:pt x="39" y="79"/>
                </a:cubicBezTo>
                <a:cubicBezTo>
                  <a:pt x="43" y="79"/>
                  <a:pt x="46" y="81"/>
                  <a:pt x="49" y="83"/>
                </a:cubicBezTo>
                <a:cubicBezTo>
                  <a:pt x="53" y="87"/>
                  <a:pt x="55" y="92"/>
                  <a:pt x="55" y="96"/>
                </a:cubicBezTo>
                <a:cubicBezTo>
                  <a:pt x="58" y="96"/>
                  <a:pt x="62" y="97"/>
                  <a:pt x="66" y="100"/>
                </a:cubicBezTo>
                <a:cubicBezTo>
                  <a:pt x="70" y="104"/>
                  <a:pt x="72" y="108"/>
                  <a:pt x="71" y="113"/>
                </a:cubicBezTo>
                <a:cubicBezTo>
                  <a:pt x="75" y="113"/>
                  <a:pt x="79" y="114"/>
                  <a:pt x="82" y="117"/>
                </a:cubicBezTo>
                <a:cubicBezTo>
                  <a:pt x="86" y="120"/>
                  <a:pt x="88" y="124"/>
                  <a:pt x="88" y="129"/>
                </a:cubicBezTo>
                <a:cubicBezTo>
                  <a:pt x="93" y="127"/>
                  <a:pt x="97" y="128"/>
                  <a:pt x="101" y="132"/>
                </a:cubicBezTo>
                <a:cubicBezTo>
                  <a:pt x="106" y="136"/>
                  <a:pt x="108" y="142"/>
                  <a:pt x="106" y="148"/>
                </a:cubicBezTo>
                <a:cubicBezTo>
                  <a:pt x="110" y="151"/>
                  <a:pt x="110" y="151"/>
                  <a:pt x="110" y="151"/>
                </a:cubicBezTo>
                <a:cubicBezTo>
                  <a:pt x="111" y="152"/>
                  <a:pt x="111" y="152"/>
                  <a:pt x="111" y="152"/>
                </a:cubicBezTo>
                <a:cubicBezTo>
                  <a:pt x="111" y="152"/>
                  <a:pt x="111" y="152"/>
                  <a:pt x="111" y="152"/>
                </a:cubicBezTo>
                <a:cubicBezTo>
                  <a:pt x="113" y="153"/>
                  <a:pt x="115" y="154"/>
                  <a:pt x="116" y="154"/>
                </a:cubicBezTo>
                <a:cubicBezTo>
                  <a:pt x="119" y="154"/>
                  <a:pt x="121" y="152"/>
                  <a:pt x="123" y="150"/>
                </a:cubicBezTo>
                <a:cubicBezTo>
                  <a:pt x="125" y="147"/>
                  <a:pt x="127" y="144"/>
                  <a:pt x="124" y="140"/>
                </a:cubicBezTo>
                <a:cubicBezTo>
                  <a:pt x="123" y="140"/>
                  <a:pt x="123" y="140"/>
                  <a:pt x="123" y="140"/>
                </a:cubicBezTo>
                <a:cubicBezTo>
                  <a:pt x="103" y="123"/>
                  <a:pt x="103" y="123"/>
                  <a:pt x="103" y="123"/>
                </a:cubicBezTo>
                <a:cubicBezTo>
                  <a:pt x="102" y="122"/>
                  <a:pt x="102" y="121"/>
                  <a:pt x="101" y="120"/>
                </a:cubicBezTo>
                <a:cubicBezTo>
                  <a:pt x="101" y="119"/>
                  <a:pt x="102" y="119"/>
                  <a:pt x="102" y="118"/>
                </a:cubicBezTo>
                <a:cubicBezTo>
                  <a:pt x="103" y="117"/>
                  <a:pt x="106" y="116"/>
                  <a:pt x="107" y="117"/>
                </a:cubicBezTo>
                <a:cubicBezTo>
                  <a:pt x="134" y="141"/>
                  <a:pt x="134" y="141"/>
                  <a:pt x="134" y="141"/>
                </a:cubicBezTo>
                <a:cubicBezTo>
                  <a:pt x="135" y="141"/>
                  <a:pt x="137" y="142"/>
                  <a:pt x="139" y="142"/>
                </a:cubicBezTo>
                <a:cubicBezTo>
                  <a:pt x="141" y="142"/>
                  <a:pt x="144" y="140"/>
                  <a:pt x="146" y="138"/>
                </a:cubicBezTo>
                <a:cubicBezTo>
                  <a:pt x="148" y="136"/>
                  <a:pt x="149" y="134"/>
                  <a:pt x="148" y="131"/>
                </a:cubicBezTo>
                <a:cubicBezTo>
                  <a:pt x="148" y="129"/>
                  <a:pt x="147" y="127"/>
                  <a:pt x="144" y="125"/>
                </a:cubicBezTo>
                <a:cubicBezTo>
                  <a:pt x="141" y="122"/>
                  <a:pt x="141" y="122"/>
                  <a:pt x="141" y="122"/>
                </a:cubicBezTo>
                <a:cubicBezTo>
                  <a:pt x="141" y="122"/>
                  <a:pt x="141" y="122"/>
                  <a:pt x="141" y="122"/>
                </a:cubicBezTo>
                <a:cubicBezTo>
                  <a:pt x="126" y="110"/>
                  <a:pt x="126" y="110"/>
                  <a:pt x="126" y="110"/>
                </a:cubicBezTo>
                <a:cubicBezTo>
                  <a:pt x="125" y="109"/>
                  <a:pt x="125" y="108"/>
                  <a:pt x="125" y="108"/>
                </a:cubicBezTo>
                <a:cubicBezTo>
                  <a:pt x="125" y="107"/>
                  <a:pt x="125" y="106"/>
                  <a:pt x="126" y="105"/>
                </a:cubicBezTo>
                <a:cubicBezTo>
                  <a:pt x="127" y="104"/>
                  <a:pt x="129" y="104"/>
                  <a:pt x="130" y="105"/>
                </a:cubicBezTo>
                <a:cubicBezTo>
                  <a:pt x="155" y="125"/>
                  <a:pt x="155" y="125"/>
                  <a:pt x="155" y="125"/>
                </a:cubicBezTo>
                <a:cubicBezTo>
                  <a:pt x="157" y="126"/>
                  <a:pt x="159" y="127"/>
                  <a:pt x="161" y="127"/>
                </a:cubicBezTo>
                <a:cubicBezTo>
                  <a:pt x="164" y="127"/>
                  <a:pt x="167" y="125"/>
                  <a:pt x="169" y="123"/>
                </a:cubicBezTo>
                <a:cubicBezTo>
                  <a:pt x="171" y="120"/>
                  <a:pt x="172" y="118"/>
                  <a:pt x="172" y="116"/>
                </a:cubicBezTo>
                <a:cubicBezTo>
                  <a:pt x="171" y="114"/>
                  <a:pt x="170" y="111"/>
                  <a:pt x="168" y="109"/>
                </a:cubicBezTo>
                <a:cubicBezTo>
                  <a:pt x="160" y="103"/>
                  <a:pt x="160" y="103"/>
                  <a:pt x="160" y="103"/>
                </a:cubicBezTo>
                <a:cubicBezTo>
                  <a:pt x="160" y="103"/>
                  <a:pt x="160" y="103"/>
                  <a:pt x="160" y="103"/>
                </a:cubicBezTo>
                <a:cubicBezTo>
                  <a:pt x="147" y="93"/>
                  <a:pt x="147" y="93"/>
                  <a:pt x="147" y="93"/>
                </a:cubicBezTo>
                <a:cubicBezTo>
                  <a:pt x="146" y="92"/>
                  <a:pt x="146" y="90"/>
                  <a:pt x="147" y="88"/>
                </a:cubicBezTo>
                <a:cubicBezTo>
                  <a:pt x="148" y="87"/>
                  <a:pt x="150" y="87"/>
                  <a:pt x="152" y="88"/>
                </a:cubicBezTo>
                <a:cubicBezTo>
                  <a:pt x="173" y="105"/>
                  <a:pt x="173" y="105"/>
                  <a:pt x="173" y="105"/>
                </a:cubicBezTo>
                <a:cubicBezTo>
                  <a:pt x="177" y="109"/>
                  <a:pt x="182" y="107"/>
                  <a:pt x="187" y="103"/>
                </a:cubicBezTo>
                <a:close/>
              </a:path>
            </a:pathLst>
          </a:custGeom>
          <a:solidFill>
            <a:srgbClr val="383838"/>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51" name="Google Shape;1051;p41"/>
          <p:cNvSpPr/>
          <p:nvPr/>
        </p:nvSpPr>
        <p:spPr>
          <a:xfrm>
            <a:off x="10491787" y="5202237"/>
            <a:ext cx="833437" cy="693737"/>
          </a:xfrm>
          <a:custGeom>
            <a:avLst/>
            <a:gdLst/>
            <a:ahLst/>
            <a:cxnLst/>
            <a:rect l="l" t="t" r="r" b="b"/>
            <a:pathLst>
              <a:path w="213" h="177" extrusionOk="0">
                <a:moveTo>
                  <a:pt x="29" y="145"/>
                </a:moveTo>
                <a:cubicBezTo>
                  <a:pt x="29" y="97"/>
                  <a:pt x="29" y="97"/>
                  <a:pt x="29" y="97"/>
                </a:cubicBezTo>
                <a:cubicBezTo>
                  <a:pt x="29" y="93"/>
                  <a:pt x="32" y="90"/>
                  <a:pt x="36" y="90"/>
                </a:cubicBezTo>
                <a:cubicBezTo>
                  <a:pt x="47" y="90"/>
                  <a:pt x="47" y="90"/>
                  <a:pt x="47" y="90"/>
                </a:cubicBezTo>
                <a:cubicBezTo>
                  <a:pt x="51" y="90"/>
                  <a:pt x="54" y="93"/>
                  <a:pt x="54" y="97"/>
                </a:cubicBezTo>
                <a:cubicBezTo>
                  <a:pt x="54" y="145"/>
                  <a:pt x="54" y="145"/>
                  <a:pt x="54" y="145"/>
                </a:cubicBezTo>
                <a:cubicBezTo>
                  <a:pt x="54" y="148"/>
                  <a:pt x="51" y="152"/>
                  <a:pt x="47" y="152"/>
                </a:cubicBezTo>
                <a:cubicBezTo>
                  <a:pt x="36" y="152"/>
                  <a:pt x="36" y="152"/>
                  <a:pt x="36" y="152"/>
                </a:cubicBezTo>
                <a:cubicBezTo>
                  <a:pt x="32" y="152"/>
                  <a:pt x="29" y="148"/>
                  <a:pt x="29" y="145"/>
                </a:cubicBezTo>
                <a:close/>
                <a:moveTo>
                  <a:pt x="78" y="73"/>
                </a:moveTo>
                <a:cubicBezTo>
                  <a:pt x="74" y="73"/>
                  <a:pt x="71" y="76"/>
                  <a:pt x="71" y="80"/>
                </a:cubicBezTo>
                <a:cubicBezTo>
                  <a:pt x="71" y="145"/>
                  <a:pt x="71" y="145"/>
                  <a:pt x="71" y="145"/>
                </a:cubicBezTo>
                <a:cubicBezTo>
                  <a:pt x="71" y="148"/>
                  <a:pt x="74" y="152"/>
                  <a:pt x="78" y="152"/>
                </a:cubicBezTo>
                <a:cubicBezTo>
                  <a:pt x="90" y="152"/>
                  <a:pt x="90" y="152"/>
                  <a:pt x="90" y="152"/>
                </a:cubicBezTo>
                <a:cubicBezTo>
                  <a:pt x="94" y="152"/>
                  <a:pt x="97" y="148"/>
                  <a:pt x="97" y="145"/>
                </a:cubicBezTo>
                <a:cubicBezTo>
                  <a:pt x="97" y="80"/>
                  <a:pt x="97" y="80"/>
                  <a:pt x="97" y="80"/>
                </a:cubicBezTo>
                <a:cubicBezTo>
                  <a:pt x="97" y="76"/>
                  <a:pt x="94" y="73"/>
                  <a:pt x="90" y="73"/>
                </a:cubicBezTo>
                <a:lnTo>
                  <a:pt x="78" y="73"/>
                </a:lnTo>
                <a:close/>
                <a:moveTo>
                  <a:pt x="121" y="58"/>
                </a:moveTo>
                <a:cubicBezTo>
                  <a:pt x="117" y="58"/>
                  <a:pt x="114" y="61"/>
                  <a:pt x="114" y="65"/>
                </a:cubicBezTo>
                <a:cubicBezTo>
                  <a:pt x="114" y="145"/>
                  <a:pt x="114" y="145"/>
                  <a:pt x="114" y="145"/>
                </a:cubicBezTo>
                <a:cubicBezTo>
                  <a:pt x="114" y="148"/>
                  <a:pt x="117" y="152"/>
                  <a:pt x="121" y="152"/>
                </a:cubicBezTo>
                <a:cubicBezTo>
                  <a:pt x="132" y="152"/>
                  <a:pt x="132" y="152"/>
                  <a:pt x="132" y="152"/>
                </a:cubicBezTo>
                <a:cubicBezTo>
                  <a:pt x="136" y="152"/>
                  <a:pt x="139" y="148"/>
                  <a:pt x="139" y="145"/>
                </a:cubicBezTo>
                <a:cubicBezTo>
                  <a:pt x="139" y="65"/>
                  <a:pt x="139" y="65"/>
                  <a:pt x="139" y="65"/>
                </a:cubicBezTo>
                <a:cubicBezTo>
                  <a:pt x="139" y="61"/>
                  <a:pt x="136" y="58"/>
                  <a:pt x="132" y="58"/>
                </a:cubicBezTo>
                <a:lnTo>
                  <a:pt x="121" y="58"/>
                </a:lnTo>
                <a:close/>
                <a:moveTo>
                  <a:pt x="163" y="43"/>
                </a:moveTo>
                <a:cubicBezTo>
                  <a:pt x="159" y="43"/>
                  <a:pt x="156" y="46"/>
                  <a:pt x="156" y="50"/>
                </a:cubicBezTo>
                <a:cubicBezTo>
                  <a:pt x="156" y="145"/>
                  <a:pt x="156" y="145"/>
                  <a:pt x="156" y="145"/>
                </a:cubicBezTo>
                <a:cubicBezTo>
                  <a:pt x="156" y="148"/>
                  <a:pt x="159" y="152"/>
                  <a:pt x="163" y="152"/>
                </a:cubicBezTo>
                <a:cubicBezTo>
                  <a:pt x="175" y="152"/>
                  <a:pt x="175" y="152"/>
                  <a:pt x="175" y="152"/>
                </a:cubicBezTo>
                <a:cubicBezTo>
                  <a:pt x="179" y="152"/>
                  <a:pt x="182" y="148"/>
                  <a:pt x="182" y="145"/>
                </a:cubicBezTo>
                <a:cubicBezTo>
                  <a:pt x="182" y="50"/>
                  <a:pt x="182" y="50"/>
                  <a:pt x="182" y="50"/>
                </a:cubicBezTo>
                <a:cubicBezTo>
                  <a:pt x="182" y="46"/>
                  <a:pt x="179" y="43"/>
                  <a:pt x="175" y="43"/>
                </a:cubicBezTo>
                <a:lnTo>
                  <a:pt x="163" y="43"/>
                </a:lnTo>
                <a:close/>
                <a:moveTo>
                  <a:pt x="32" y="71"/>
                </a:moveTo>
                <a:cubicBezTo>
                  <a:pt x="77" y="63"/>
                  <a:pt x="120" y="46"/>
                  <a:pt x="158" y="24"/>
                </a:cubicBezTo>
                <a:cubicBezTo>
                  <a:pt x="162" y="30"/>
                  <a:pt x="162" y="30"/>
                  <a:pt x="162" y="30"/>
                </a:cubicBezTo>
                <a:cubicBezTo>
                  <a:pt x="175" y="9"/>
                  <a:pt x="175" y="9"/>
                  <a:pt x="175" y="9"/>
                </a:cubicBezTo>
                <a:cubicBezTo>
                  <a:pt x="150" y="8"/>
                  <a:pt x="150" y="8"/>
                  <a:pt x="150" y="8"/>
                </a:cubicBezTo>
                <a:cubicBezTo>
                  <a:pt x="154" y="15"/>
                  <a:pt x="154" y="15"/>
                  <a:pt x="154" y="15"/>
                </a:cubicBezTo>
                <a:cubicBezTo>
                  <a:pt x="116" y="38"/>
                  <a:pt x="75" y="54"/>
                  <a:pt x="30" y="62"/>
                </a:cubicBezTo>
                <a:lnTo>
                  <a:pt x="32" y="71"/>
                </a:lnTo>
                <a:close/>
                <a:moveTo>
                  <a:pt x="213" y="165"/>
                </a:moveTo>
                <a:cubicBezTo>
                  <a:pt x="191" y="153"/>
                  <a:pt x="191" y="153"/>
                  <a:pt x="191" y="153"/>
                </a:cubicBezTo>
                <a:cubicBezTo>
                  <a:pt x="191" y="160"/>
                  <a:pt x="191" y="160"/>
                  <a:pt x="191" y="160"/>
                </a:cubicBezTo>
                <a:cubicBezTo>
                  <a:pt x="18" y="160"/>
                  <a:pt x="18" y="160"/>
                  <a:pt x="18" y="160"/>
                </a:cubicBezTo>
                <a:cubicBezTo>
                  <a:pt x="18" y="22"/>
                  <a:pt x="18" y="22"/>
                  <a:pt x="18" y="22"/>
                </a:cubicBezTo>
                <a:cubicBezTo>
                  <a:pt x="25" y="22"/>
                  <a:pt x="25" y="22"/>
                  <a:pt x="25" y="22"/>
                </a:cubicBezTo>
                <a:cubicBezTo>
                  <a:pt x="13" y="0"/>
                  <a:pt x="13" y="0"/>
                  <a:pt x="13" y="0"/>
                </a:cubicBezTo>
                <a:cubicBezTo>
                  <a:pt x="0" y="22"/>
                  <a:pt x="0" y="22"/>
                  <a:pt x="0" y="22"/>
                </a:cubicBezTo>
                <a:cubicBezTo>
                  <a:pt x="8" y="22"/>
                  <a:pt x="8" y="22"/>
                  <a:pt x="8" y="22"/>
                </a:cubicBezTo>
                <a:cubicBezTo>
                  <a:pt x="8" y="160"/>
                  <a:pt x="8" y="160"/>
                  <a:pt x="8" y="160"/>
                </a:cubicBezTo>
                <a:cubicBezTo>
                  <a:pt x="8" y="165"/>
                  <a:pt x="8" y="165"/>
                  <a:pt x="8" y="165"/>
                </a:cubicBezTo>
                <a:cubicBezTo>
                  <a:pt x="8" y="170"/>
                  <a:pt x="8" y="170"/>
                  <a:pt x="8" y="170"/>
                </a:cubicBezTo>
                <a:cubicBezTo>
                  <a:pt x="191" y="170"/>
                  <a:pt x="191" y="170"/>
                  <a:pt x="191" y="170"/>
                </a:cubicBezTo>
                <a:cubicBezTo>
                  <a:pt x="191" y="177"/>
                  <a:pt x="191" y="177"/>
                  <a:pt x="191" y="177"/>
                </a:cubicBezTo>
                <a:lnTo>
                  <a:pt x="213" y="165"/>
                </a:lnTo>
                <a:close/>
              </a:path>
            </a:pathLst>
          </a:custGeom>
          <a:solidFill>
            <a:srgbClr val="383838"/>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52" name="Google Shape;1052;p41"/>
          <p:cNvSpPr/>
          <p:nvPr/>
        </p:nvSpPr>
        <p:spPr>
          <a:xfrm>
            <a:off x="4518025" y="1066800"/>
            <a:ext cx="1219200" cy="633412"/>
          </a:xfrm>
          <a:custGeom>
            <a:avLst/>
            <a:gdLst/>
            <a:ahLst/>
            <a:cxnLst/>
            <a:rect l="l" t="t" r="r" b="b"/>
            <a:pathLst>
              <a:path w="312" h="162" extrusionOk="0">
                <a:moveTo>
                  <a:pt x="225" y="153"/>
                </a:moveTo>
                <a:cubicBezTo>
                  <a:pt x="221" y="155"/>
                  <a:pt x="216" y="157"/>
                  <a:pt x="211" y="158"/>
                </a:cubicBezTo>
                <a:cubicBezTo>
                  <a:pt x="196" y="161"/>
                  <a:pt x="180" y="162"/>
                  <a:pt x="160" y="162"/>
                </a:cubicBezTo>
                <a:cubicBezTo>
                  <a:pt x="140" y="162"/>
                  <a:pt x="124" y="161"/>
                  <a:pt x="109" y="158"/>
                </a:cubicBezTo>
                <a:cubicBezTo>
                  <a:pt x="104" y="157"/>
                  <a:pt x="99" y="155"/>
                  <a:pt x="95" y="153"/>
                </a:cubicBezTo>
                <a:cubicBezTo>
                  <a:pt x="81" y="147"/>
                  <a:pt x="81" y="136"/>
                  <a:pt x="89" y="128"/>
                </a:cubicBezTo>
                <a:cubicBezTo>
                  <a:pt x="97" y="120"/>
                  <a:pt x="107" y="114"/>
                  <a:pt x="118" y="109"/>
                </a:cubicBezTo>
                <a:cubicBezTo>
                  <a:pt x="122" y="107"/>
                  <a:pt x="127" y="105"/>
                  <a:pt x="132" y="103"/>
                </a:cubicBezTo>
                <a:cubicBezTo>
                  <a:pt x="141" y="100"/>
                  <a:pt x="144" y="91"/>
                  <a:pt x="137" y="84"/>
                </a:cubicBezTo>
                <a:cubicBezTo>
                  <a:pt x="123" y="70"/>
                  <a:pt x="118" y="54"/>
                  <a:pt x="119" y="35"/>
                </a:cubicBezTo>
                <a:cubicBezTo>
                  <a:pt x="120" y="16"/>
                  <a:pt x="131" y="6"/>
                  <a:pt x="149" y="1"/>
                </a:cubicBezTo>
                <a:cubicBezTo>
                  <a:pt x="153" y="1"/>
                  <a:pt x="156" y="0"/>
                  <a:pt x="160" y="0"/>
                </a:cubicBezTo>
                <a:cubicBezTo>
                  <a:pt x="164" y="0"/>
                  <a:pt x="168" y="1"/>
                  <a:pt x="171" y="1"/>
                </a:cubicBezTo>
                <a:cubicBezTo>
                  <a:pt x="189" y="6"/>
                  <a:pt x="200" y="16"/>
                  <a:pt x="201" y="35"/>
                </a:cubicBezTo>
                <a:cubicBezTo>
                  <a:pt x="202" y="54"/>
                  <a:pt x="197" y="70"/>
                  <a:pt x="183" y="84"/>
                </a:cubicBezTo>
                <a:cubicBezTo>
                  <a:pt x="176" y="91"/>
                  <a:pt x="179" y="100"/>
                  <a:pt x="188" y="103"/>
                </a:cubicBezTo>
                <a:cubicBezTo>
                  <a:pt x="193" y="105"/>
                  <a:pt x="198" y="107"/>
                  <a:pt x="202" y="109"/>
                </a:cubicBezTo>
                <a:cubicBezTo>
                  <a:pt x="213" y="114"/>
                  <a:pt x="223" y="120"/>
                  <a:pt x="231" y="128"/>
                </a:cubicBezTo>
                <a:cubicBezTo>
                  <a:pt x="237" y="133"/>
                  <a:pt x="239" y="147"/>
                  <a:pt x="225" y="153"/>
                </a:cubicBezTo>
                <a:close/>
                <a:moveTo>
                  <a:pt x="307" y="139"/>
                </a:moveTo>
                <a:cubicBezTo>
                  <a:pt x="301" y="133"/>
                  <a:pt x="294" y="129"/>
                  <a:pt x="287" y="125"/>
                </a:cubicBezTo>
                <a:cubicBezTo>
                  <a:pt x="284" y="124"/>
                  <a:pt x="280" y="123"/>
                  <a:pt x="277" y="121"/>
                </a:cubicBezTo>
                <a:cubicBezTo>
                  <a:pt x="271" y="119"/>
                  <a:pt x="269" y="112"/>
                  <a:pt x="274" y="108"/>
                </a:cubicBezTo>
                <a:cubicBezTo>
                  <a:pt x="283" y="98"/>
                  <a:pt x="287" y="87"/>
                  <a:pt x="286" y="74"/>
                </a:cubicBezTo>
                <a:cubicBezTo>
                  <a:pt x="286" y="61"/>
                  <a:pt x="278" y="54"/>
                  <a:pt x="265" y="50"/>
                </a:cubicBezTo>
                <a:cubicBezTo>
                  <a:pt x="263" y="50"/>
                  <a:pt x="260" y="49"/>
                  <a:pt x="258" y="49"/>
                </a:cubicBezTo>
                <a:cubicBezTo>
                  <a:pt x="255" y="49"/>
                  <a:pt x="252" y="50"/>
                  <a:pt x="250" y="50"/>
                </a:cubicBezTo>
                <a:cubicBezTo>
                  <a:pt x="237" y="54"/>
                  <a:pt x="229" y="61"/>
                  <a:pt x="229" y="74"/>
                </a:cubicBezTo>
                <a:cubicBezTo>
                  <a:pt x="228" y="87"/>
                  <a:pt x="232" y="98"/>
                  <a:pt x="241" y="108"/>
                </a:cubicBezTo>
                <a:cubicBezTo>
                  <a:pt x="246" y="112"/>
                  <a:pt x="244" y="119"/>
                  <a:pt x="238" y="121"/>
                </a:cubicBezTo>
                <a:cubicBezTo>
                  <a:pt x="237" y="122"/>
                  <a:pt x="237" y="122"/>
                  <a:pt x="237" y="122"/>
                </a:cubicBezTo>
                <a:cubicBezTo>
                  <a:pt x="238" y="122"/>
                  <a:pt x="239" y="123"/>
                  <a:pt x="240" y="124"/>
                </a:cubicBezTo>
                <a:cubicBezTo>
                  <a:pt x="244" y="129"/>
                  <a:pt x="247" y="136"/>
                  <a:pt x="245" y="142"/>
                </a:cubicBezTo>
                <a:cubicBezTo>
                  <a:pt x="244" y="149"/>
                  <a:pt x="240" y="155"/>
                  <a:pt x="233" y="158"/>
                </a:cubicBezTo>
                <a:cubicBezTo>
                  <a:pt x="231" y="159"/>
                  <a:pt x="229" y="159"/>
                  <a:pt x="227" y="160"/>
                </a:cubicBezTo>
                <a:cubicBezTo>
                  <a:pt x="236" y="162"/>
                  <a:pt x="246" y="162"/>
                  <a:pt x="258" y="162"/>
                </a:cubicBezTo>
                <a:cubicBezTo>
                  <a:pt x="271" y="162"/>
                  <a:pt x="282" y="162"/>
                  <a:pt x="293" y="159"/>
                </a:cubicBezTo>
                <a:cubicBezTo>
                  <a:pt x="297" y="158"/>
                  <a:pt x="300" y="157"/>
                  <a:pt x="303" y="156"/>
                </a:cubicBezTo>
                <a:cubicBezTo>
                  <a:pt x="312" y="151"/>
                  <a:pt x="311" y="142"/>
                  <a:pt x="307" y="139"/>
                </a:cubicBezTo>
                <a:close/>
                <a:moveTo>
                  <a:pt x="74" y="142"/>
                </a:moveTo>
                <a:cubicBezTo>
                  <a:pt x="73" y="136"/>
                  <a:pt x="75" y="129"/>
                  <a:pt x="80" y="124"/>
                </a:cubicBezTo>
                <a:cubicBezTo>
                  <a:pt x="82" y="122"/>
                  <a:pt x="84" y="120"/>
                  <a:pt x="87" y="118"/>
                </a:cubicBezTo>
                <a:cubicBezTo>
                  <a:pt x="85" y="118"/>
                  <a:pt x="84" y="117"/>
                  <a:pt x="82" y="117"/>
                </a:cubicBezTo>
                <a:cubicBezTo>
                  <a:pt x="76" y="114"/>
                  <a:pt x="74" y="107"/>
                  <a:pt x="79" y="102"/>
                </a:cubicBezTo>
                <a:cubicBezTo>
                  <a:pt x="89" y="92"/>
                  <a:pt x="93" y="79"/>
                  <a:pt x="93" y="65"/>
                </a:cubicBezTo>
                <a:cubicBezTo>
                  <a:pt x="92" y="50"/>
                  <a:pt x="83" y="42"/>
                  <a:pt x="70" y="38"/>
                </a:cubicBezTo>
                <a:cubicBezTo>
                  <a:pt x="67" y="38"/>
                  <a:pt x="64" y="37"/>
                  <a:pt x="61" y="37"/>
                </a:cubicBezTo>
                <a:cubicBezTo>
                  <a:pt x="58" y="37"/>
                  <a:pt x="55" y="38"/>
                  <a:pt x="52" y="38"/>
                </a:cubicBezTo>
                <a:cubicBezTo>
                  <a:pt x="39" y="42"/>
                  <a:pt x="30" y="50"/>
                  <a:pt x="29" y="65"/>
                </a:cubicBezTo>
                <a:cubicBezTo>
                  <a:pt x="29" y="79"/>
                  <a:pt x="33" y="91"/>
                  <a:pt x="43" y="102"/>
                </a:cubicBezTo>
                <a:cubicBezTo>
                  <a:pt x="48" y="107"/>
                  <a:pt x="46" y="114"/>
                  <a:pt x="39" y="117"/>
                </a:cubicBezTo>
                <a:cubicBezTo>
                  <a:pt x="36" y="118"/>
                  <a:pt x="32" y="120"/>
                  <a:pt x="28" y="121"/>
                </a:cubicBezTo>
                <a:cubicBezTo>
                  <a:pt x="20" y="125"/>
                  <a:pt x="12" y="130"/>
                  <a:pt x="6" y="136"/>
                </a:cubicBezTo>
                <a:cubicBezTo>
                  <a:pt x="0" y="142"/>
                  <a:pt x="0" y="150"/>
                  <a:pt x="11" y="155"/>
                </a:cubicBezTo>
                <a:cubicBezTo>
                  <a:pt x="14" y="157"/>
                  <a:pt x="18" y="158"/>
                  <a:pt x="21" y="159"/>
                </a:cubicBezTo>
                <a:cubicBezTo>
                  <a:pt x="33" y="162"/>
                  <a:pt x="46" y="162"/>
                  <a:pt x="61" y="162"/>
                </a:cubicBezTo>
                <a:cubicBezTo>
                  <a:pt x="73" y="162"/>
                  <a:pt x="83" y="162"/>
                  <a:pt x="93" y="160"/>
                </a:cubicBezTo>
                <a:cubicBezTo>
                  <a:pt x="91" y="159"/>
                  <a:pt x="89" y="159"/>
                  <a:pt x="88" y="158"/>
                </a:cubicBezTo>
                <a:cubicBezTo>
                  <a:pt x="80" y="154"/>
                  <a:pt x="75" y="149"/>
                  <a:pt x="74" y="142"/>
                </a:cubicBezTo>
                <a:close/>
              </a:path>
            </a:pathLst>
          </a:custGeom>
          <a:solidFill>
            <a:srgbClr val="383838"/>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53" name="Google Shape;1053;p41"/>
          <p:cNvSpPr/>
          <p:nvPr/>
        </p:nvSpPr>
        <p:spPr>
          <a:xfrm>
            <a:off x="8721725" y="1008062"/>
            <a:ext cx="511175" cy="750887"/>
          </a:xfrm>
          <a:custGeom>
            <a:avLst/>
            <a:gdLst/>
            <a:ahLst/>
            <a:cxnLst/>
            <a:rect l="l" t="t" r="r" b="b"/>
            <a:pathLst>
              <a:path w="131" h="192" extrusionOk="0">
                <a:moveTo>
                  <a:pt x="131" y="128"/>
                </a:moveTo>
                <a:cubicBezTo>
                  <a:pt x="131" y="108"/>
                  <a:pt x="116" y="92"/>
                  <a:pt x="85" y="85"/>
                </a:cubicBezTo>
                <a:cubicBezTo>
                  <a:pt x="82" y="84"/>
                  <a:pt x="65" y="80"/>
                  <a:pt x="62" y="79"/>
                </a:cubicBezTo>
                <a:cubicBezTo>
                  <a:pt x="38" y="73"/>
                  <a:pt x="31" y="69"/>
                  <a:pt x="31" y="63"/>
                </a:cubicBezTo>
                <a:cubicBezTo>
                  <a:pt x="31" y="56"/>
                  <a:pt x="40" y="48"/>
                  <a:pt x="64" y="48"/>
                </a:cubicBezTo>
                <a:cubicBezTo>
                  <a:pt x="81" y="48"/>
                  <a:pt x="98" y="61"/>
                  <a:pt x="98" y="61"/>
                </a:cubicBezTo>
                <a:cubicBezTo>
                  <a:pt x="104" y="66"/>
                  <a:pt x="109" y="65"/>
                  <a:pt x="114" y="60"/>
                </a:cubicBezTo>
                <a:cubicBezTo>
                  <a:pt x="114" y="60"/>
                  <a:pt x="121" y="54"/>
                  <a:pt x="121" y="48"/>
                </a:cubicBezTo>
                <a:cubicBezTo>
                  <a:pt x="121" y="39"/>
                  <a:pt x="101" y="27"/>
                  <a:pt x="79" y="23"/>
                </a:cubicBezTo>
                <a:cubicBezTo>
                  <a:pt x="79" y="7"/>
                  <a:pt x="79" y="7"/>
                  <a:pt x="79" y="7"/>
                </a:cubicBezTo>
                <a:cubicBezTo>
                  <a:pt x="79" y="4"/>
                  <a:pt x="75" y="0"/>
                  <a:pt x="70" y="0"/>
                </a:cubicBezTo>
                <a:cubicBezTo>
                  <a:pt x="60" y="0"/>
                  <a:pt x="60" y="0"/>
                  <a:pt x="60" y="0"/>
                </a:cubicBezTo>
                <a:cubicBezTo>
                  <a:pt x="56" y="0"/>
                  <a:pt x="52" y="4"/>
                  <a:pt x="52" y="7"/>
                </a:cubicBezTo>
                <a:cubicBezTo>
                  <a:pt x="52" y="22"/>
                  <a:pt x="52" y="22"/>
                  <a:pt x="52" y="22"/>
                </a:cubicBezTo>
                <a:cubicBezTo>
                  <a:pt x="18" y="25"/>
                  <a:pt x="0" y="43"/>
                  <a:pt x="0" y="64"/>
                </a:cubicBezTo>
                <a:cubicBezTo>
                  <a:pt x="0" y="88"/>
                  <a:pt x="23" y="98"/>
                  <a:pt x="49" y="105"/>
                </a:cubicBezTo>
                <a:cubicBezTo>
                  <a:pt x="53" y="106"/>
                  <a:pt x="73" y="111"/>
                  <a:pt x="76" y="112"/>
                </a:cubicBezTo>
                <a:cubicBezTo>
                  <a:pt x="96" y="116"/>
                  <a:pt x="100" y="124"/>
                  <a:pt x="100" y="128"/>
                </a:cubicBezTo>
                <a:cubicBezTo>
                  <a:pt x="100" y="136"/>
                  <a:pt x="91" y="144"/>
                  <a:pt x="67" y="144"/>
                </a:cubicBezTo>
                <a:cubicBezTo>
                  <a:pt x="50" y="144"/>
                  <a:pt x="27" y="130"/>
                  <a:pt x="27" y="130"/>
                </a:cubicBezTo>
                <a:cubicBezTo>
                  <a:pt x="20" y="126"/>
                  <a:pt x="14" y="127"/>
                  <a:pt x="9" y="133"/>
                </a:cubicBezTo>
                <a:cubicBezTo>
                  <a:pt x="9" y="133"/>
                  <a:pt x="5" y="138"/>
                  <a:pt x="5" y="144"/>
                </a:cubicBezTo>
                <a:cubicBezTo>
                  <a:pt x="5" y="153"/>
                  <a:pt x="29" y="165"/>
                  <a:pt x="52" y="170"/>
                </a:cubicBezTo>
                <a:cubicBezTo>
                  <a:pt x="52" y="185"/>
                  <a:pt x="52" y="185"/>
                  <a:pt x="52" y="185"/>
                </a:cubicBezTo>
                <a:cubicBezTo>
                  <a:pt x="52" y="189"/>
                  <a:pt x="56" y="192"/>
                  <a:pt x="60" y="192"/>
                </a:cubicBezTo>
                <a:cubicBezTo>
                  <a:pt x="70" y="192"/>
                  <a:pt x="70" y="192"/>
                  <a:pt x="70" y="192"/>
                </a:cubicBezTo>
                <a:cubicBezTo>
                  <a:pt x="75" y="192"/>
                  <a:pt x="79" y="189"/>
                  <a:pt x="79" y="185"/>
                </a:cubicBezTo>
                <a:cubicBezTo>
                  <a:pt x="79" y="171"/>
                  <a:pt x="79" y="171"/>
                  <a:pt x="79" y="171"/>
                </a:cubicBezTo>
                <a:cubicBezTo>
                  <a:pt x="115" y="167"/>
                  <a:pt x="131" y="148"/>
                  <a:pt x="131" y="128"/>
                </a:cubicBezTo>
                <a:close/>
              </a:path>
            </a:pathLst>
          </a:custGeom>
          <a:solidFill>
            <a:srgbClr val="383838"/>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54" name="Google Shape;1054;p41"/>
          <p:cNvSpPr/>
          <p:nvPr/>
        </p:nvSpPr>
        <p:spPr>
          <a:xfrm>
            <a:off x="6659562" y="5148262"/>
            <a:ext cx="779462" cy="700087"/>
          </a:xfrm>
          <a:custGeom>
            <a:avLst/>
            <a:gdLst/>
            <a:ahLst/>
            <a:cxnLst/>
            <a:rect l="l" t="t" r="r" b="b"/>
            <a:pathLst>
              <a:path w="199" h="179" extrusionOk="0">
                <a:moveTo>
                  <a:pt x="135" y="24"/>
                </a:moveTo>
                <a:cubicBezTo>
                  <a:pt x="123" y="24"/>
                  <a:pt x="123" y="24"/>
                  <a:pt x="123" y="24"/>
                </a:cubicBezTo>
                <a:cubicBezTo>
                  <a:pt x="122" y="16"/>
                  <a:pt x="117" y="11"/>
                  <a:pt x="110" y="11"/>
                </a:cubicBezTo>
                <a:cubicBezTo>
                  <a:pt x="88" y="11"/>
                  <a:pt x="88" y="11"/>
                  <a:pt x="88" y="11"/>
                </a:cubicBezTo>
                <a:cubicBezTo>
                  <a:pt x="81" y="11"/>
                  <a:pt x="76" y="16"/>
                  <a:pt x="75" y="24"/>
                </a:cubicBezTo>
                <a:cubicBezTo>
                  <a:pt x="63" y="24"/>
                  <a:pt x="63" y="24"/>
                  <a:pt x="63" y="24"/>
                </a:cubicBezTo>
                <a:cubicBezTo>
                  <a:pt x="64" y="10"/>
                  <a:pt x="73" y="0"/>
                  <a:pt x="85" y="0"/>
                </a:cubicBezTo>
                <a:cubicBezTo>
                  <a:pt x="113" y="0"/>
                  <a:pt x="113" y="0"/>
                  <a:pt x="113" y="0"/>
                </a:cubicBezTo>
                <a:cubicBezTo>
                  <a:pt x="125" y="0"/>
                  <a:pt x="135" y="10"/>
                  <a:pt x="135" y="24"/>
                </a:cubicBezTo>
                <a:close/>
                <a:moveTo>
                  <a:pt x="30" y="99"/>
                </a:moveTo>
                <a:cubicBezTo>
                  <a:pt x="80" y="99"/>
                  <a:pt x="80" y="99"/>
                  <a:pt x="80" y="99"/>
                </a:cubicBezTo>
                <a:cubicBezTo>
                  <a:pt x="80" y="92"/>
                  <a:pt x="80" y="92"/>
                  <a:pt x="80" y="92"/>
                </a:cubicBezTo>
                <a:cubicBezTo>
                  <a:pt x="80" y="87"/>
                  <a:pt x="84" y="82"/>
                  <a:pt x="89" y="82"/>
                </a:cubicBezTo>
                <a:cubicBezTo>
                  <a:pt x="109" y="82"/>
                  <a:pt x="109" y="82"/>
                  <a:pt x="109" y="82"/>
                </a:cubicBezTo>
                <a:cubicBezTo>
                  <a:pt x="114" y="82"/>
                  <a:pt x="118" y="87"/>
                  <a:pt x="118" y="92"/>
                </a:cubicBezTo>
                <a:cubicBezTo>
                  <a:pt x="118" y="99"/>
                  <a:pt x="118" y="99"/>
                  <a:pt x="118" y="99"/>
                </a:cubicBezTo>
                <a:cubicBezTo>
                  <a:pt x="169" y="99"/>
                  <a:pt x="169" y="99"/>
                  <a:pt x="169" y="99"/>
                </a:cubicBezTo>
                <a:cubicBezTo>
                  <a:pt x="184" y="99"/>
                  <a:pt x="196" y="87"/>
                  <a:pt x="199" y="71"/>
                </a:cubicBezTo>
                <a:cubicBezTo>
                  <a:pt x="199" y="55"/>
                  <a:pt x="199" y="55"/>
                  <a:pt x="199" y="55"/>
                </a:cubicBezTo>
                <a:cubicBezTo>
                  <a:pt x="199" y="41"/>
                  <a:pt x="189" y="29"/>
                  <a:pt x="176" y="29"/>
                </a:cubicBezTo>
                <a:cubicBezTo>
                  <a:pt x="164" y="29"/>
                  <a:pt x="164" y="29"/>
                  <a:pt x="164" y="29"/>
                </a:cubicBezTo>
                <a:cubicBezTo>
                  <a:pt x="159" y="29"/>
                  <a:pt x="159" y="29"/>
                  <a:pt x="159" y="29"/>
                </a:cubicBezTo>
                <a:cubicBezTo>
                  <a:pt x="151" y="29"/>
                  <a:pt x="151" y="29"/>
                  <a:pt x="151" y="29"/>
                </a:cubicBezTo>
                <a:cubicBezTo>
                  <a:pt x="142" y="29"/>
                  <a:pt x="142" y="29"/>
                  <a:pt x="142" y="29"/>
                </a:cubicBezTo>
                <a:cubicBezTo>
                  <a:pt x="136" y="29"/>
                  <a:pt x="136" y="29"/>
                  <a:pt x="136" y="29"/>
                </a:cubicBezTo>
                <a:cubicBezTo>
                  <a:pt x="122" y="29"/>
                  <a:pt x="122" y="29"/>
                  <a:pt x="122" y="29"/>
                </a:cubicBezTo>
                <a:cubicBezTo>
                  <a:pt x="76" y="29"/>
                  <a:pt x="76" y="29"/>
                  <a:pt x="76" y="29"/>
                </a:cubicBezTo>
                <a:cubicBezTo>
                  <a:pt x="62" y="29"/>
                  <a:pt x="62" y="29"/>
                  <a:pt x="62" y="29"/>
                </a:cubicBezTo>
                <a:cubicBezTo>
                  <a:pt x="46" y="29"/>
                  <a:pt x="46" y="29"/>
                  <a:pt x="46" y="29"/>
                </a:cubicBezTo>
                <a:cubicBezTo>
                  <a:pt x="38" y="29"/>
                  <a:pt x="38" y="29"/>
                  <a:pt x="38" y="29"/>
                </a:cubicBezTo>
                <a:cubicBezTo>
                  <a:pt x="30" y="29"/>
                  <a:pt x="30" y="29"/>
                  <a:pt x="30" y="29"/>
                </a:cubicBezTo>
                <a:cubicBezTo>
                  <a:pt x="23" y="29"/>
                  <a:pt x="23" y="29"/>
                  <a:pt x="23" y="29"/>
                </a:cubicBezTo>
                <a:cubicBezTo>
                  <a:pt x="10" y="29"/>
                  <a:pt x="0" y="41"/>
                  <a:pt x="0" y="55"/>
                </a:cubicBezTo>
                <a:cubicBezTo>
                  <a:pt x="0" y="71"/>
                  <a:pt x="0" y="71"/>
                  <a:pt x="0" y="71"/>
                </a:cubicBezTo>
                <a:cubicBezTo>
                  <a:pt x="2" y="87"/>
                  <a:pt x="15" y="99"/>
                  <a:pt x="30" y="99"/>
                </a:cubicBezTo>
                <a:close/>
                <a:moveTo>
                  <a:pt x="169" y="108"/>
                </a:moveTo>
                <a:cubicBezTo>
                  <a:pt x="118" y="108"/>
                  <a:pt x="118" y="108"/>
                  <a:pt x="118" y="108"/>
                </a:cubicBezTo>
                <a:cubicBezTo>
                  <a:pt x="118" y="115"/>
                  <a:pt x="118" y="115"/>
                  <a:pt x="118" y="115"/>
                </a:cubicBezTo>
                <a:cubicBezTo>
                  <a:pt x="118" y="120"/>
                  <a:pt x="114" y="125"/>
                  <a:pt x="109" y="125"/>
                </a:cubicBezTo>
                <a:cubicBezTo>
                  <a:pt x="89" y="125"/>
                  <a:pt x="89" y="125"/>
                  <a:pt x="89" y="125"/>
                </a:cubicBezTo>
                <a:cubicBezTo>
                  <a:pt x="84" y="125"/>
                  <a:pt x="80" y="120"/>
                  <a:pt x="80" y="115"/>
                </a:cubicBezTo>
                <a:cubicBezTo>
                  <a:pt x="80" y="108"/>
                  <a:pt x="80" y="108"/>
                  <a:pt x="80" y="108"/>
                </a:cubicBezTo>
                <a:cubicBezTo>
                  <a:pt x="30" y="108"/>
                  <a:pt x="30" y="108"/>
                  <a:pt x="30" y="108"/>
                </a:cubicBezTo>
                <a:cubicBezTo>
                  <a:pt x="17" y="108"/>
                  <a:pt x="6" y="101"/>
                  <a:pt x="0" y="90"/>
                </a:cubicBezTo>
                <a:cubicBezTo>
                  <a:pt x="0" y="152"/>
                  <a:pt x="0" y="152"/>
                  <a:pt x="0" y="152"/>
                </a:cubicBezTo>
                <a:cubicBezTo>
                  <a:pt x="0" y="167"/>
                  <a:pt x="10" y="179"/>
                  <a:pt x="23" y="179"/>
                </a:cubicBezTo>
                <a:cubicBezTo>
                  <a:pt x="30" y="179"/>
                  <a:pt x="30" y="179"/>
                  <a:pt x="30" y="179"/>
                </a:cubicBezTo>
                <a:cubicBezTo>
                  <a:pt x="38" y="179"/>
                  <a:pt x="38" y="179"/>
                  <a:pt x="38" y="179"/>
                </a:cubicBezTo>
                <a:cubicBezTo>
                  <a:pt x="46" y="179"/>
                  <a:pt x="46" y="179"/>
                  <a:pt x="46" y="179"/>
                </a:cubicBezTo>
                <a:cubicBezTo>
                  <a:pt x="151" y="179"/>
                  <a:pt x="151" y="179"/>
                  <a:pt x="151" y="179"/>
                </a:cubicBezTo>
                <a:cubicBezTo>
                  <a:pt x="159" y="179"/>
                  <a:pt x="159" y="179"/>
                  <a:pt x="159" y="179"/>
                </a:cubicBezTo>
                <a:cubicBezTo>
                  <a:pt x="164" y="179"/>
                  <a:pt x="164" y="179"/>
                  <a:pt x="164" y="179"/>
                </a:cubicBezTo>
                <a:cubicBezTo>
                  <a:pt x="176" y="179"/>
                  <a:pt x="176" y="179"/>
                  <a:pt x="176" y="179"/>
                </a:cubicBezTo>
                <a:cubicBezTo>
                  <a:pt x="189" y="179"/>
                  <a:pt x="199" y="167"/>
                  <a:pt x="199" y="152"/>
                </a:cubicBezTo>
                <a:cubicBezTo>
                  <a:pt x="199" y="90"/>
                  <a:pt x="199" y="90"/>
                  <a:pt x="199" y="90"/>
                </a:cubicBezTo>
                <a:cubicBezTo>
                  <a:pt x="192" y="101"/>
                  <a:pt x="181" y="108"/>
                  <a:pt x="169" y="108"/>
                </a:cubicBezTo>
                <a:close/>
                <a:moveTo>
                  <a:pt x="109" y="90"/>
                </a:moveTo>
                <a:cubicBezTo>
                  <a:pt x="90" y="90"/>
                  <a:pt x="90" y="90"/>
                  <a:pt x="90" y="90"/>
                </a:cubicBezTo>
                <a:cubicBezTo>
                  <a:pt x="88" y="90"/>
                  <a:pt x="87" y="91"/>
                  <a:pt x="87" y="93"/>
                </a:cubicBezTo>
                <a:cubicBezTo>
                  <a:pt x="87" y="98"/>
                  <a:pt x="87" y="98"/>
                  <a:pt x="87" y="98"/>
                </a:cubicBezTo>
                <a:cubicBezTo>
                  <a:pt x="87" y="101"/>
                  <a:pt x="87" y="101"/>
                  <a:pt x="87" y="101"/>
                </a:cubicBezTo>
                <a:cubicBezTo>
                  <a:pt x="87" y="107"/>
                  <a:pt x="87" y="107"/>
                  <a:pt x="87" y="107"/>
                </a:cubicBezTo>
                <a:cubicBezTo>
                  <a:pt x="87" y="109"/>
                  <a:pt x="87" y="109"/>
                  <a:pt x="87" y="109"/>
                </a:cubicBezTo>
                <a:cubicBezTo>
                  <a:pt x="87" y="114"/>
                  <a:pt x="87" y="114"/>
                  <a:pt x="87" y="114"/>
                </a:cubicBezTo>
                <a:cubicBezTo>
                  <a:pt x="87" y="116"/>
                  <a:pt x="88" y="118"/>
                  <a:pt x="90" y="118"/>
                </a:cubicBezTo>
                <a:cubicBezTo>
                  <a:pt x="109" y="118"/>
                  <a:pt x="109" y="118"/>
                  <a:pt x="109" y="118"/>
                </a:cubicBezTo>
                <a:cubicBezTo>
                  <a:pt x="110" y="118"/>
                  <a:pt x="112" y="116"/>
                  <a:pt x="112" y="114"/>
                </a:cubicBezTo>
                <a:cubicBezTo>
                  <a:pt x="112" y="109"/>
                  <a:pt x="112" y="109"/>
                  <a:pt x="112" y="109"/>
                </a:cubicBezTo>
                <a:cubicBezTo>
                  <a:pt x="112" y="107"/>
                  <a:pt x="112" y="107"/>
                  <a:pt x="112" y="107"/>
                </a:cubicBezTo>
                <a:cubicBezTo>
                  <a:pt x="112" y="101"/>
                  <a:pt x="112" y="101"/>
                  <a:pt x="112" y="101"/>
                </a:cubicBezTo>
                <a:cubicBezTo>
                  <a:pt x="112" y="98"/>
                  <a:pt x="112" y="98"/>
                  <a:pt x="112" y="98"/>
                </a:cubicBezTo>
                <a:cubicBezTo>
                  <a:pt x="112" y="93"/>
                  <a:pt x="112" y="93"/>
                  <a:pt x="112" y="93"/>
                </a:cubicBezTo>
                <a:cubicBezTo>
                  <a:pt x="112" y="91"/>
                  <a:pt x="110" y="90"/>
                  <a:pt x="109" y="90"/>
                </a:cubicBezTo>
                <a:close/>
              </a:path>
            </a:pathLst>
          </a:custGeom>
          <a:solidFill>
            <a:srgbClr val="383838"/>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nvGrpSpPr>
          <p:cNvPr id="7" name="Группа 6">
            <a:extLst>
              <a:ext uri="{FF2B5EF4-FFF2-40B4-BE49-F238E27FC236}">
                <a16:creationId xmlns:a16="http://schemas.microsoft.com/office/drawing/2014/main" id="{61F799C8-621E-3F49-BDFE-0E3ADE1B8B31}"/>
              </a:ext>
            </a:extLst>
          </p:cNvPr>
          <p:cNvGrpSpPr/>
          <p:nvPr/>
        </p:nvGrpSpPr>
        <p:grpSpPr>
          <a:xfrm>
            <a:off x="525462" y="2654300"/>
            <a:ext cx="1547812" cy="1546225"/>
            <a:chOff x="525462" y="2654300"/>
            <a:chExt cx="1547812" cy="1546225"/>
          </a:xfrm>
        </p:grpSpPr>
        <p:sp>
          <p:nvSpPr>
            <p:cNvPr id="1055" name="Google Shape;1055;p41"/>
            <p:cNvSpPr/>
            <p:nvPr/>
          </p:nvSpPr>
          <p:spPr>
            <a:xfrm>
              <a:off x="1036637" y="3609975"/>
              <a:ext cx="954087" cy="590550"/>
            </a:xfrm>
            <a:custGeom>
              <a:avLst/>
              <a:gdLst/>
              <a:ahLst/>
              <a:cxnLst/>
              <a:rect l="l" t="t" r="r" b="b"/>
              <a:pathLst>
                <a:path w="244" h="151" extrusionOk="0">
                  <a:moveTo>
                    <a:pt x="244" y="0"/>
                  </a:moveTo>
                  <a:cubicBezTo>
                    <a:pt x="233" y="9"/>
                    <a:pt x="219" y="14"/>
                    <a:pt x="204" y="14"/>
                  </a:cubicBezTo>
                  <a:cubicBezTo>
                    <a:pt x="58" y="14"/>
                    <a:pt x="58" y="14"/>
                    <a:pt x="58" y="14"/>
                  </a:cubicBezTo>
                  <a:cubicBezTo>
                    <a:pt x="24" y="48"/>
                    <a:pt x="24" y="48"/>
                    <a:pt x="24" y="48"/>
                  </a:cubicBezTo>
                  <a:cubicBezTo>
                    <a:pt x="0" y="72"/>
                    <a:pt x="0" y="110"/>
                    <a:pt x="24" y="134"/>
                  </a:cubicBezTo>
                  <a:cubicBezTo>
                    <a:pt x="24" y="134"/>
                    <a:pt x="24" y="134"/>
                    <a:pt x="24" y="134"/>
                  </a:cubicBezTo>
                  <a:cubicBezTo>
                    <a:pt x="36" y="145"/>
                    <a:pt x="51" y="151"/>
                    <a:pt x="67" y="151"/>
                  </a:cubicBezTo>
                  <a:cubicBezTo>
                    <a:pt x="82" y="151"/>
                    <a:pt x="98" y="145"/>
                    <a:pt x="109" y="134"/>
                  </a:cubicBezTo>
                  <a:cubicBezTo>
                    <a:pt x="244" y="0"/>
                    <a:pt x="244" y="0"/>
                    <a:pt x="244" y="0"/>
                  </a:cubicBezTo>
                </a:path>
              </a:pathLst>
            </a:custGeom>
            <a:solidFill>
              <a:srgbClr val="B1B1B1"/>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56" name="Google Shape;1056;p41"/>
            <p:cNvSpPr/>
            <p:nvPr/>
          </p:nvSpPr>
          <p:spPr>
            <a:xfrm>
              <a:off x="525462" y="3190875"/>
              <a:ext cx="1547812" cy="473075"/>
            </a:xfrm>
            <a:custGeom>
              <a:avLst/>
              <a:gdLst/>
              <a:ahLst/>
              <a:cxnLst/>
              <a:rect l="l" t="t" r="r" b="b"/>
              <a:pathLst>
                <a:path w="396" h="121" extrusionOk="0">
                  <a:moveTo>
                    <a:pt x="378" y="18"/>
                  </a:moveTo>
                  <a:cubicBezTo>
                    <a:pt x="390" y="30"/>
                    <a:pt x="395" y="45"/>
                    <a:pt x="395" y="61"/>
                  </a:cubicBezTo>
                  <a:cubicBezTo>
                    <a:pt x="395" y="76"/>
                    <a:pt x="390" y="92"/>
                    <a:pt x="378" y="103"/>
                  </a:cubicBezTo>
                  <a:cubicBezTo>
                    <a:pt x="378" y="103"/>
                    <a:pt x="378" y="103"/>
                    <a:pt x="378" y="103"/>
                  </a:cubicBezTo>
                  <a:cubicBezTo>
                    <a:pt x="378" y="103"/>
                    <a:pt x="378" y="103"/>
                    <a:pt x="378" y="104"/>
                  </a:cubicBezTo>
                  <a:cubicBezTo>
                    <a:pt x="375" y="107"/>
                    <a:pt x="375" y="107"/>
                    <a:pt x="375" y="107"/>
                  </a:cubicBezTo>
                  <a:cubicBezTo>
                    <a:pt x="387" y="95"/>
                    <a:pt x="396" y="79"/>
                    <a:pt x="396" y="61"/>
                  </a:cubicBezTo>
                  <a:cubicBezTo>
                    <a:pt x="396" y="44"/>
                    <a:pt x="389" y="29"/>
                    <a:pt x="378" y="18"/>
                  </a:cubicBezTo>
                  <a:moveTo>
                    <a:pt x="189" y="0"/>
                  </a:moveTo>
                  <a:cubicBezTo>
                    <a:pt x="60" y="0"/>
                    <a:pt x="60" y="0"/>
                    <a:pt x="60" y="0"/>
                  </a:cubicBezTo>
                  <a:cubicBezTo>
                    <a:pt x="27" y="0"/>
                    <a:pt x="0" y="27"/>
                    <a:pt x="0" y="61"/>
                  </a:cubicBezTo>
                  <a:cubicBezTo>
                    <a:pt x="0" y="94"/>
                    <a:pt x="27" y="121"/>
                    <a:pt x="60" y="121"/>
                  </a:cubicBezTo>
                  <a:cubicBezTo>
                    <a:pt x="189" y="121"/>
                    <a:pt x="189" y="121"/>
                    <a:pt x="189" y="121"/>
                  </a:cubicBezTo>
                  <a:cubicBezTo>
                    <a:pt x="249" y="61"/>
                    <a:pt x="249" y="61"/>
                    <a:pt x="249" y="61"/>
                  </a:cubicBezTo>
                  <a:cubicBezTo>
                    <a:pt x="189" y="0"/>
                    <a:pt x="189" y="0"/>
                    <a:pt x="189" y="0"/>
                  </a:cubicBezTo>
                </a:path>
              </a:pathLst>
            </a:custGeom>
            <a:solidFill>
              <a:srgbClr val="B1B1B1"/>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57" name="Google Shape;1057;p41"/>
            <p:cNvSpPr/>
            <p:nvPr/>
          </p:nvSpPr>
          <p:spPr>
            <a:xfrm>
              <a:off x="1263650" y="3430587"/>
              <a:ext cx="739775" cy="233362"/>
            </a:xfrm>
            <a:custGeom>
              <a:avLst/>
              <a:gdLst/>
              <a:ahLst/>
              <a:cxnLst/>
              <a:rect l="l" t="t" r="r" b="b"/>
              <a:pathLst>
                <a:path w="189" h="60" extrusionOk="0">
                  <a:moveTo>
                    <a:pt x="60" y="0"/>
                  </a:moveTo>
                  <a:cubicBezTo>
                    <a:pt x="0" y="60"/>
                    <a:pt x="0" y="60"/>
                    <a:pt x="0" y="60"/>
                  </a:cubicBezTo>
                  <a:cubicBezTo>
                    <a:pt x="146" y="60"/>
                    <a:pt x="146" y="60"/>
                    <a:pt x="146" y="60"/>
                  </a:cubicBezTo>
                  <a:cubicBezTo>
                    <a:pt x="161" y="60"/>
                    <a:pt x="175" y="55"/>
                    <a:pt x="186" y="46"/>
                  </a:cubicBezTo>
                  <a:cubicBezTo>
                    <a:pt x="189" y="43"/>
                    <a:pt x="189" y="43"/>
                    <a:pt x="189" y="43"/>
                  </a:cubicBezTo>
                  <a:cubicBezTo>
                    <a:pt x="177" y="54"/>
                    <a:pt x="161" y="60"/>
                    <a:pt x="146" y="60"/>
                  </a:cubicBezTo>
                  <a:cubicBezTo>
                    <a:pt x="130" y="60"/>
                    <a:pt x="115" y="54"/>
                    <a:pt x="103" y="42"/>
                  </a:cubicBezTo>
                  <a:cubicBezTo>
                    <a:pt x="60" y="0"/>
                    <a:pt x="60" y="0"/>
                    <a:pt x="60" y="0"/>
                  </a:cubicBezTo>
                </a:path>
              </a:pathLst>
            </a:custGeom>
            <a:solidFill>
              <a:srgbClr val="7B7B7B"/>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58" name="Google Shape;1058;p41"/>
            <p:cNvSpPr/>
            <p:nvPr/>
          </p:nvSpPr>
          <p:spPr>
            <a:xfrm>
              <a:off x="1036637" y="2654300"/>
              <a:ext cx="966787" cy="608012"/>
            </a:xfrm>
            <a:custGeom>
              <a:avLst/>
              <a:gdLst/>
              <a:ahLst/>
              <a:cxnLst/>
              <a:rect l="l" t="t" r="r" b="b"/>
              <a:pathLst>
                <a:path w="247" h="155" extrusionOk="0">
                  <a:moveTo>
                    <a:pt x="67" y="0"/>
                  </a:moveTo>
                  <a:cubicBezTo>
                    <a:pt x="51" y="0"/>
                    <a:pt x="36" y="6"/>
                    <a:pt x="24" y="18"/>
                  </a:cubicBezTo>
                  <a:cubicBezTo>
                    <a:pt x="0" y="41"/>
                    <a:pt x="0" y="80"/>
                    <a:pt x="24" y="103"/>
                  </a:cubicBezTo>
                  <a:cubicBezTo>
                    <a:pt x="58" y="137"/>
                    <a:pt x="58" y="137"/>
                    <a:pt x="58" y="137"/>
                  </a:cubicBezTo>
                  <a:cubicBezTo>
                    <a:pt x="200" y="137"/>
                    <a:pt x="200" y="137"/>
                    <a:pt x="200" y="137"/>
                  </a:cubicBezTo>
                  <a:cubicBezTo>
                    <a:pt x="201" y="137"/>
                    <a:pt x="203" y="137"/>
                    <a:pt x="204" y="137"/>
                  </a:cubicBezTo>
                  <a:cubicBezTo>
                    <a:pt x="219" y="137"/>
                    <a:pt x="235" y="143"/>
                    <a:pt x="247" y="155"/>
                  </a:cubicBezTo>
                  <a:cubicBezTo>
                    <a:pt x="247" y="155"/>
                    <a:pt x="247" y="155"/>
                    <a:pt x="247" y="155"/>
                  </a:cubicBezTo>
                  <a:cubicBezTo>
                    <a:pt x="247" y="155"/>
                    <a:pt x="247" y="155"/>
                    <a:pt x="247" y="155"/>
                  </a:cubicBezTo>
                  <a:cubicBezTo>
                    <a:pt x="247" y="155"/>
                    <a:pt x="247" y="155"/>
                    <a:pt x="247" y="155"/>
                  </a:cubicBezTo>
                  <a:cubicBezTo>
                    <a:pt x="109" y="18"/>
                    <a:pt x="109" y="18"/>
                    <a:pt x="109" y="18"/>
                  </a:cubicBezTo>
                  <a:cubicBezTo>
                    <a:pt x="98" y="6"/>
                    <a:pt x="82" y="0"/>
                    <a:pt x="67" y="0"/>
                  </a:cubicBezTo>
                </a:path>
              </a:pathLst>
            </a:custGeom>
            <a:solidFill>
              <a:srgbClr val="B1B1B1"/>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59" name="Google Shape;1059;p41"/>
            <p:cNvSpPr/>
            <p:nvPr/>
          </p:nvSpPr>
          <p:spPr>
            <a:xfrm>
              <a:off x="1819275" y="3190875"/>
              <a:ext cx="184150" cy="71437"/>
            </a:xfrm>
            <a:custGeom>
              <a:avLst/>
              <a:gdLst/>
              <a:ahLst/>
              <a:cxnLst/>
              <a:rect l="l" t="t" r="r" b="b"/>
              <a:pathLst>
                <a:path w="47" h="18" extrusionOk="0">
                  <a:moveTo>
                    <a:pt x="4" y="0"/>
                  </a:moveTo>
                  <a:cubicBezTo>
                    <a:pt x="3" y="0"/>
                    <a:pt x="1" y="0"/>
                    <a:pt x="0" y="0"/>
                  </a:cubicBezTo>
                  <a:cubicBezTo>
                    <a:pt x="4" y="0"/>
                    <a:pt x="4" y="0"/>
                    <a:pt x="4" y="0"/>
                  </a:cubicBezTo>
                  <a:cubicBezTo>
                    <a:pt x="21" y="0"/>
                    <a:pt x="36" y="7"/>
                    <a:pt x="47" y="18"/>
                  </a:cubicBezTo>
                  <a:cubicBezTo>
                    <a:pt x="47" y="18"/>
                    <a:pt x="47" y="18"/>
                    <a:pt x="47" y="18"/>
                  </a:cubicBezTo>
                  <a:cubicBezTo>
                    <a:pt x="35" y="6"/>
                    <a:pt x="19" y="0"/>
                    <a:pt x="4" y="0"/>
                  </a:cubicBezTo>
                </a:path>
              </a:pathLst>
            </a:custGeom>
            <a:solidFill>
              <a:srgbClr val="7B7B7B"/>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60" name="Google Shape;1060;p41"/>
            <p:cNvSpPr/>
            <p:nvPr/>
          </p:nvSpPr>
          <p:spPr>
            <a:xfrm>
              <a:off x="1263650" y="3190875"/>
              <a:ext cx="739775" cy="407987"/>
            </a:xfrm>
            <a:custGeom>
              <a:avLst/>
              <a:gdLst/>
              <a:ahLst/>
              <a:cxnLst/>
              <a:rect l="l" t="t" r="r" b="b"/>
              <a:pathLst>
                <a:path w="189" h="104" extrusionOk="0">
                  <a:moveTo>
                    <a:pt x="189" y="103"/>
                  </a:moveTo>
                  <a:cubicBezTo>
                    <a:pt x="189" y="103"/>
                    <a:pt x="189" y="103"/>
                    <a:pt x="189" y="103"/>
                  </a:cubicBezTo>
                  <a:cubicBezTo>
                    <a:pt x="189" y="104"/>
                    <a:pt x="189" y="104"/>
                    <a:pt x="189" y="104"/>
                  </a:cubicBezTo>
                  <a:cubicBezTo>
                    <a:pt x="189" y="103"/>
                    <a:pt x="189" y="103"/>
                    <a:pt x="189" y="103"/>
                  </a:cubicBezTo>
                  <a:cubicBezTo>
                    <a:pt x="189" y="103"/>
                    <a:pt x="189" y="103"/>
                    <a:pt x="189" y="103"/>
                  </a:cubicBezTo>
                  <a:moveTo>
                    <a:pt x="142" y="0"/>
                  </a:moveTo>
                  <a:cubicBezTo>
                    <a:pt x="0" y="0"/>
                    <a:pt x="0" y="0"/>
                    <a:pt x="0" y="0"/>
                  </a:cubicBezTo>
                  <a:cubicBezTo>
                    <a:pt x="60" y="61"/>
                    <a:pt x="60" y="61"/>
                    <a:pt x="60" y="61"/>
                  </a:cubicBezTo>
                  <a:cubicBezTo>
                    <a:pt x="103" y="18"/>
                    <a:pt x="103" y="18"/>
                    <a:pt x="103" y="18"/>
                  </a:cubicBezTo>
                  <a:cubicBezTo>
                    <a:pt x="114" y="7"/>
                    <a:pt x="128" y="1"/>
                    <a:pt x="142" y="0"/>
                  </a:cubicBezTo>
                </a:path>
              </a:pathLst>
            </a:custGeom>
            <a:solidFill>
              <a:srgbClr val="7B7B7B"/>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61" name="Google Shape;1061;p41"/>
            <p:cNvSpPr/>
            <p:nvPr/>
          </p:nvSpPr>
          <p:spPr>
            <a:xfrm>
              <a:off x="1498600" y="3190875"/>
              <a:ext cx="571500" cy="473075"/>
            </a:xfrm>
            <a:custGeom>
              <a:avLst/>
              <a:gdLst/>
              <a:ahLst/>
              <a:cxnLst/>
              <a:rect l="l" t="t" r="r" b="b"/>
              <a:pathLst>
                <a:path w="146" h="121" extrusionOk="0">
                  <a:moveTo>
                    <a:pt x="86" y="0"/>
                  </a:moveTo>
                  <a:cubicBezTo>
                    <a:pt x="82" y="0"/>
                    <a:pt x="82" y="0"/>
                    <a:pt x="82" y="0"/>
                  </a:cubicBezTo>
                  <a:cubicBezTo>
                    <a:pt x="68" y="1"/>
                    <a:pt x="54" y="7"/>
                    <a:pt x="43" y="18"/>
                  </a:cubicBezTo>
                  <a:cubicBezTo>
                    <a:pt x="0" y="61"/>
                    <a:pt x="0" y="61"/>
                    <a:pt x="0" y="61"/>
                  </a:cubicBezTo>
                  <a:cubicBezTo>
                    <a:pt x="43" y="103"/>
                    <a:pt x="43" y="103"/>
                    <a:pt x="43" y="103"/>
                  </a:cubicBezTo>
                  <a:cubicBezTo>
                    <a:pt x="55" y="115"/>
                    <a:pt x="70" y="121"/>
                    <a:pt x="86" y="121"/>
                  </a:cubicBezTo>
                  <a:cubicBezTo>
                    <a:pt x="101" y="121"/>
                    <a:pt x="117" y="115"/>
                    <a:pt x="129" y="104"/>
                  </a:cubicBezTo>
                  <a:cubicBezTo>
                    <a:pt x="129" y="103"/>
                    <a:pt x="129" y="103"/>
                    <a:pt x="129" y="103"/>
                  </a:cubicBezTo>
                  <a:cubicBezTo>
                    <a:pt x="129" y="103"/>
                    <a:pt x="129" y="103"/>
                    <a:pt x="129" y="103"/>
                  </a:cubicBezTo>
                  <a:cubicBezTo>
                    <a:pt x="141" y="92"/>
                    <a:pt x="146" y="76"/>
                    <a:pt x="146" y="61"/>
                  </a:cubicBezTo>
                  <a:cubicBezTo>
                    <a:pt x="146" y="45"/>
                    <a:pt x="141" y="30"/>
                    <a:pt x="129" y="18"/>
                  </a:cubicBezTo>
                  <a:cubicBezTo>
                    <a:pt x="118" y="7"/>
                    <a:pt x="103" y="0"/>
                    <a:pt x="86" y="0"/>
                  </a:cubicBezTo>
                </a:path>
              </a:pathLst>
            </a:custGeom>
            <a:solidFill>
              <a:srgbClr val="555555"/>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grpSp>
        <p:nvGrpSpPr>
          <p:cNvPr id="6" name="Группа 5">
            <a:extLst>
              <a:ext uri="{FF2B5EF4-FFF2-40B4-BE49-F238E27FC236}">
                <a16:creationId xmlns:a16="http://schemas.microsoft.com/office/drawing/2014/main" id="{6917AA49-1079-B94F-A563-007B69AA8DEE}"/>
              </a:ext>
            </a:extLst>
          </p:cNvPr>
          <p:cNvGrpSpPr/>
          <p:nvPr/>
        </p:nvGrpSpPr>
        <p:grpSpPr>
          <a:xfrm>
            <a:off x="2441575" y="2654300"/>
            <a:ext cx="1552575" cy="1546225"/>
            <a:chOff x="2441575" y="2654300"/>
            <a:chExt cx="1552575" cy="1546225"/>
          </a:xfrm>
        </p:grpSpPr>
        <p:sp>
          <p:nvSpPr>
            <p:cNvPr id="1062" name="Google Shape;1062;p41"/>
            <p:cNvSpPr/>
            <p:nvPr/>
          </p:nvSpPr>
          <p:spPr>
            <a:xfrm>
              <a:off x="2957512" y="3609975"/>
              <a:ext cx="949325" cy="590550"/>
            </a:xfrm>
            <a:custGeom>
              <a:avLst/>
              <a:gdLst/>
              <a:ahLst/>
              <a:cxnLst/>
              <a:rect l="l" t="t" r="r" b="b"/>
              <a:pathLst>
                <a:path w="243" h="151" extrusionOk="0">
                  <a:moveTo>
                    <a:pt x="243" y="0"/>
                  </a:moveTo>
                  <a:cubicBezTo>
                    <a:pt x="233" y="9"/>
                    <a:pt x="219" y="14"/>
                    <a:pt x="204" y="14"/>
                  </a:cubicBezTo>
                  <a:cubicBezTo>
                    <a:pt x="58" y="14"/>
                    <a:pt x="58" y="14"/>
                    <a:pt x="58" y="14"/>
                  </a:cubicBezTo>
                  <a:cubicBezTo>
                    <a:pt x="24" y="48"/>
                    <a:pt x="24" y="48"/>
                    <a:pt x="24" y="48"/>
                  </a:cubicBezTo>
                  <a:cubicBezTo>
                    <a:pt x="0" y="72"/>
                    <a:pt x="0" y="110"/>
                    <a:pt x="24" y="134"/>
                  </a:cubicBezTo>
                  <a:cubicBezTo>
                    <a:pt x="24" y="134"/>
                    <a:pt x="24" y="134"/>
                    <a:pt x="24" y="134"/>
                  </a:cubicBezTo>
                  <a:cubicBezTo>
                    <a:pt x="36" y="145"/>
                    <a:pt x="51" y="151"/>
                    <a:pt x="67" y="151"/>
                  </a:cubicBezTo>
                  <a:cubicBezTo>
                    <a:pt x="82" y="151"/>
                    <a:pt x="98" y="145"/>
                    <a:pt x="109" y="134"/>
                  </a:cubicBezTo>
                  <a:cubicBezTo>
                    <a:pt x="243" y="0"/>
                    <a:pt x="243" y="0"/>
                    <a:pt x="243" y="0"/>
                  </a:cubicBezTo>
                </a:path>
              </a:pathLst>
            </a:custGeom>
            <a:solidFill>
              <a:srgbClr val="9AE4F2"/>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63" name="Google Shape;1063;p41"/>
            <p:cNvSpPr/>
            <p:nvPr/>
          </p:nvSpPr>
          <p:spPr>
            <a:xfrm>
              <a:off x="2441575" y="3190875"/>
              <a:ext cx="1552575" cy="473075"/>
            </a:xfrm>
            <a:custGeom>
              <a:avLst/>
              <a:gdLst/>
              <a:ahLst/>
              <a:cxnLst/>
              <a:rect l="l" t="t" r="r" b="b"/>
              <a:pathLst>
                <a:path w="397" h="121" extrusionOk="0">
                  <a:moveTo>
                    <a:pt x="379" y="18"/>
                  </a:moveTo>
                  <a:cubicBezTo>
                    <a:pt x="391" y="30"/>
                    <a:pt x="396" y="45"/>
                    <a:pt x="396" y="61"/>
                  </a:cubicBezTo>
                  <a:cubicBezTo>
                    <a:pt x="396" y="76"/>
                    <a:pt x="390" y="92"/>
                    <a:pt x="379" y="103"/>
                  </a:cubicBezTo>
                  <a:cubicBezTo>
                    <a:pt x="375" y="107"/>
                    <a:pt x="375" y="107"/>
                    <a:pt x="375" y="107"/>
                  </a:cubicBezTo>
                  <a:cubicBezTo>
                    <a:pt x="388" y="95"/>
                    <a:pt x="397" y="79"/>
                    <a:pt x="397" y="61"/>
                  </a:cubicBezTo>
                  <a:cubicBezTo>
                    <a:pt x="397" y="44"/>
                    <a:pt x="390" y="29"/>
                    <a:pt x="379" y="18"/>
                  </a:cubicBezTo>
                  <a:moveTo>
                    <a:pt x="190" y="0"/>
                  </a:moveTo>
                  <a:cubicBezTo>
                    <a:pt x="61" y="0"/>
                    <a:pt x="61" y="0"/>
                    <a:pt x="61" y="0"/>
                  </a:cubicBezTo>
                  <a:cubicBezTo>
                    <a:pt x="28" y="0"/>
                    <a:pt x="0" y="27"/>
                    <a:pt x="0" y="61"/>
                  </a:cubicBezTo>
                  <a:cubicBezTo>
                    <a:pt x="0" y="94"/>
                    <a:pt x="28" y="121"/>
                    <a:pt x="61" y="121"/>
                  </a:cubicBezTo>
                  <a:cubicBezTo>
                    <a:pt x="190" y="121"/>
                    <a:pt x="190" y="121"/>
                    <a:pt x="190" y="121"/>
                  </a:cubicBezTo>
                  <a:cubicBezTo>
                    <a:pt x="250" y="61"/>
                    <a:pt x="250" y="61"/>
                    <a:pt x="250" y="61"/>
                  </a:cubicBezTo>
                  <a:cubicBezTo>
                    <a:pt x="190" y="0"/>
                    <a:pt x="190" y="0"/>
                    <a:pt x="190" y="0"/>
                  </a:cubicBezTo>
                </a:path>
              </a:pathLst>
            </a:custGeom>
            <a:solidFill>
              <a:srgbClr val="9AE4F2"/>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64" name="Google Shape;1064;p41"/>
            <p:cNvSpPr/>
            <p:nvPr/>
          </p:nvSpPr>
          <p:spPr>
            <a:xfrm>
              <a:off x="3184525" y="3430587"/>
              <a:ext cx="804862" cy="233362"/>
            </a:xfrm>
            <a:custGeom>
              <a:avLst/>
              <a:gdLst/>
              <a:ahLst/>
              <a:cxnLst/>
              <a:rect l="l" t="t" r="r" b="b"/>
              <a:pathLst>
                <a:path w="206" h="60" extrusionOk="0">
                  <a:moveTo>
                    <a:pt x="206" y="0"/>
                  </a:moveTo>
                  <a:cubicBezTo>
                    <a:pt x="206" y="15"/>
                    <a:pt x="200" y="31"/>
                    <a:pt x="189" y="42"/>
                  </a:cubicBezTo>
                  <a:cubicBezTo>
                    <a:pt x="189" y="42"/>
                    <a:pt x="189" y="42"/>
                    <a:pt x="189" y="42"/>
                  </a:cubicBezTo>
                  <a:cubicBezTo>
                    <a:pt x="177" y="54"/>
                    <a:pt x="161" y="60"/>
                    <a:pt x="146" y="60"/>
                  </a:cubicBezTo>
                  <a:cubicBezTo>
                    <a:pt x="130" y="60"/>
                    <a:pt x="115" y="54"/>
                    <a:pt x="103" y="42"/>
                  </a:cubicBezTo>
                  <a:cubicBezTo>
                    <a:pt x="60" y="0"/>
                    <a:pt x="60" y="0"/>
                    <a:pt x="60" y="0"/>
                  </a:cubicBezTo>
                  <a:cubicBezTo>
                    <a:pt x="0" y="60"/>
                    <a:pt x="0" y="60"/>
                    <a:pt x="0" y="60"/>
                  </a:cubicBezTo>
                  <a:cubicBezTo>
                    <a:pt x="146" y="60"/>
                    <a:pt x="146" y="60"/>
                    <a:pt x="146" y="60"/>
                  </a:cubicBezTo>
                  <a:cubicBezTo>
                    <a:pt x="161" y="60"/>
                    <a:pt x="175" y="55"/>
                    <a:pt x="185" y="46"/>
                  </a:cubicBezTo>
                  <a:cubicBezTo>
                    <a:pt x="189" y="42"/>
                    <a:pt x="189" y="42"/>
                    <a:pt x="189" y="42"/>
                  </a:cubicBezTo>
                  <a:cubicBezTo>
                    <a:pt x="200" y="31"/>
                    <a:pt x="206" y="15"/>
                    <a:pt x="206" y="0"/>
                  </a:cubicBezTo>
                </a:path>
              </a:pathLst>
            </a:custGeom>
            <a:solidFill>
              <a:srgbClr val="5DCCE6"/>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65" name="Google Shape;1065;p41"/>
            <p:cNvSpPr/>
            <p:nvPr/>
          </p:nvSpPr>
          <p:spPr>
            <a:xfrm>
              <a:off x="2957512" y="2654300"/>
              <a:ext cx="965200" cy="608012"/>
            </a:xfrm>
            <a:custGeom>
              <a:avLst/>
              <a:gdLst/>
              <a:ahLst/>
              <a:cxnLst/>
              <a:rect l="l" t="t" r="r" b="b"/>
              <a:pathLst>
                <a:path w="247" h="155" extrusionOk="0">
                  <a:moveTo>
                    <a:pt x="67" y="0"/>
                  </a:moveTo>
                  <a:cubicBezTo>
                    <a:pt x="51" y="0"/>
                    <a:pt x="36" y="6"/>
                    <a:pt x="24" y="18"/>
                  </a:cubicBezTo>
                  <a:cubicBezTo>
                    <a:pt x="0" y="41"/>
                    <a:pt x="0" y="80"/>
                    <a:pt x="24" y="103"/>
                  </a:cubicBezTo>
                  <a:cubicBezTo>
                    <a:pt x="58" y="137"/>
                    <a:pt x="58" y="137"/>
                    <a:pt x="58" y="137"/>
                  </a:cubicBezTo>
                  <a:cubicBezTo>
                    <a:pt x="200" y="137"/>
                    <a:pt x="200" y="137"/>
                    <a:pt x="200" y="137"/>
                  </a:cubicBezTo>
                  <a:cubicBezTo>
                    <a:pt x="201" y="137"/>
                    <a:pt x="203" y="137"/>
                    <a:pt x="204" y="137"/>
                  </a:cubicBezTo>
                  <a:cubicBezTo>
                    <a:pt x="219" y="137"/>
                    <a:pt x="235" y="143"/>
                    <a:pt x="247" y="155"/>
                  </a:cubicBezTo>
                  <a:cubicBezTo>
                    <a:pt x="247" y="155"/>
                    <a:pt x="247" y="155"/>
                    <a:pt x="247" y="155"/>
                  </a:cubicBezTo>
                  <a:cubicBezTo>
                    <a:pt x="247" y="155"/>
                    <a:pt x="247" y="155"/>
                    <a:pt x="247" y="155"/>
                  </a:cubicBezTo>
                  <a:cubicBezTo>
                    <a:pt x="247" y="155"/>
                    <a:pt x="247" y="155"/>
                    <a:pt x="247" y="155"/>
                  </a:cubicBezTo>
                  <a:cubicBezTo>
                    <a:pt x="247" y="155"/>
                    <a:pt x="247" y="155"/>
                    <a:pt x="247" y="155"/>
                  </a:cubicBezTo>
                  <a:cubicBezTo>
                    <a:pt x="247" y="155"/>
                    <a:pt x="247" y="155"/>
                    <a:pt x="247" y="155"/>
                  </a:cubicBezTo>
                  <a:cubicBezTo>
                    <a:pt x="109" y="18"/>
                    <a:pt x="109" y="18"/>
                    <a:pt x="109" y="18"/>
                  </a:cubicBezTo>
                  <a:cubicBezTo>
                    <a:pt x="98" y="6"/>
                    <a:pt x="82" y="0"/>
                    <a:pt x="67" y="0"/>
                  </a:cubicBezTo>
                </a:path>
              </a:pathLst>
            </a:custGeom>
            <a:solidFill>
              <a:srgbClr val="9AE4F2"/>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66" name="Google Shape;1066;p41"/>
            <p:cNvSpPr/>
            <p:nvPr/>
          </p:nvSpPr>
          <p:spPr>
            <a:xfrm>
              <a:off x="3738562" y="3190875"/>
              <a:ext cx="184150" cy="71437"/>
            </a:xfrm>
            <a:custGeom>
              <a:avLst/>
              <a:gdLst/>
              <a:ahLst/>
              <a:cxnLst/>
              <a:rect l="l" t="t" r="r" b="b"/>
              <a:pathLst>
                <a:path w="47" h="18" extrusionOk="0">
                  <a:moveTo>
                    <a:pt x="47" y="18"/>
                  </a:moveTo>
                  <a:cubicBezTo>
                    <a:pt x="47" y="18"/>
                    <a:pt x="47" y="18"/>
                    <a:pt x="47" y="18"/>
                  </a:cubicBezTo>
                  <a:cubicBezTo>
                    <a:pt x="47" y="18"/>
                    <a:pt x="47" y="18"/>
                    <a:pt x="47" y="18"/>
                  </a:cubicBezTo>
                  <a:cubicBezTo>
                    <a:pt x="47" y="18"/>
                    <a:pt x="47" y="18"/>
                    <a:pt x="47" y="18"/>
                  </a:cubicBezTo>
                  <a:moveTo>
                    <a:pt x="4" y="0"/>
                  </a:moveTo>
                  <a:cubicBezTo>
                    <a:pt x="3" y="0"/>
                    <a:pt x="1" y="0"/>
                    <a:pt x="0" y="0"/>
                  </a:cubicBezTo>
                  <a:cubicBezTo>
                    <a:pt x="4" y="0"/>
                    <a:pt x="4" y="0"/>
                    <a:pt x="4" y="0"/>
                  </a:cubicBezTo>
                  <a:cubicBezTo>
                    <a:pt x="21" y="0"/>
                    <a:pt x="36" y="7"/>
                    <a:pt x="47" y="18"/>
                  </a:cubicBezTo>
                  <a:cubicBezTo>
                    <a:pt x="35" y="6"/>
                    <a:pt x="19" y="0"/>
                    <a:pt x="4" y="0"/>
                  </a:cubicBezTo>
                </a:path>
              </a:pathLst>
            </a:custGeom>
            <a:solidFill>
              <a:srgbClr val="5DCCE6"/>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67" name="Google Shape;1067;p41"/>
            <p:cNvSpPr/>
            <p:nvPr/>
          </p:nvSpPr>
          <p:spPr>
            <a:xfrm>
              <a:off x="3184525" y="3190875"/>
              <a:ext cx="738187" cy="239712"/>
            </a:xfrm>
            <a:custGeom>
              <a:avLst/>
              <a:gdLst/>
              <a:ahLst/>
              <a:cxnLst/>
              <a:rect l="l" t="t" r="r" b="b"/>
              <a:pathLst>
                <a:path w="189" h="61" extrusionOk="0">
                  <a:moveTo>
                    <a:pt x="189" y="18"/>
                  </a:moveTo>
                  <a:cubicBezTo>
                    <a:pt x="189" y="18"/>
                    <a:pt x="189" y="18"/>
                    <a:pt x="189" y="18"/>
                  </a:cubicBezTo>
                  <a:cubicBezTo>
                    <a:pt x="189" y="18"/>
                    <a:pt x="189" y="18"/>
                    <a:pt x="189" y="18"/>
                  </a:cubicBezTo>
                  <a:cubicBezTo>
                    <a:pt x="189" y="18"/>
                    <a:pt x="189" y="18"/>
                    <a:pt x="189" y="18"/>
                  </a:cubicBezTo>
                  <a:moveTo>
                    <a:pt x="142" y="0"/>
                  </a:moveTo>
                  <a:cubicBezTo>
                    <a:pt x="0" y="0"/>
                    <a:pt x="0" y="0"/>
                    <a:pt x="0" y="0"/>
                  </a:cubicBezTo>
                  <a:cubicBezTo>
                    <a:pt x="60" y="61"/>
                    <a:pt x="60" y="61"/>
                    <a:pt x="60" y="61"/>
                  </a:cubicBezTo>
                  <a:cubicBezTo>
                    <a:pt x="103" y="18"/>
                    <a:pt x="103" y="18"/>
                    <a:pt x="103" y="18"/>
                  </a:cubicBezTo>
                  <a:cubicBezTo>
                    <a:pt x="114" y="7"/>
                    <a:pt x="128" y="1"/>
                    <a:pt x="142" y="0"/>
                  </a:cubicBezTo>
                </a:path>
              </a:pathLst>
            </a:custGeom>
            <a:solidFill>
              <a:srgbClr val="5DCCE6"/>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68" name="Google Shape;1068;p41"/>
            <p:cNvSpPr/>
            <p:nvPr/>
          </p:nvSpPr>
          <p:spPr>
            <a:xfrm>
              <a:off x="3417887" y="3190875"/>
              <a:ext cx="571500" cy="473075"/>
            </a:xfrm>
            <a:custGeom>
              <a:avLst/>
              <a:gdLst/>
              <a:ahLst/>
              <a:cxnLst/>
              <a:rect l="l" t="t" r="r" b="b"/>
              <a:pathLst>
                <a:path w="146" h="121" extrusionOk="0">
                  <a:moveTo>
                    <a:pt x="86" y="0"/>
                  </a:moveTo>
                  <a:cubicBezTo>
                    <a:pt x="82" y="0"/>
                    <a:pt x="82" y="0"/>
                    <a:pt x="82" y="0"/>
                  </a:cubicBezTo>
                  <a:cubicBezTo>
                    <a:pt x="68" y="1"/>
                    <a:pt x="54" y="7"/>
                    <a:pt x="43" y="18"/>
                  </a:cubicBezTo>
                  <a:cubicBezTo>
                    <a:pt x="0" y="61"/>
                    <a:pt x="0" y="61"/>
                    <a:pt x="0" y="61"/>
                  </a:cubicBezTo>
                  <a:cubicBezTo>
                    <a:pt x="43" y="103"/>
                    <a:pt x="43" y="103"/>
                    <a:pt x="43" y="103"/>
                  </a:cubicBezTo>
                  <a:cubicBezTo>
                    <a:pt x="55" y="115"/>
                    <a:pt x="70" y="121"/>
                    <a:pt x="86" y="121"/>
                  </a:cubicBezTo>
                  <a:cubicBezTo>
                    <a:pt x="101" y="121"/>
                    <a:pt x="117" y="115"/>
                    <a:pt x="129" y="103"/>
                  </a:cubicBezTo>
                  <a:cubicBezTo>
                    <a:pt x="129" y="103"/>
                    <a:pt x="129" y="103"/>
                    <a:pt x="129" y="103"/>
                  </a:cubicBezTo>
                  <a:cubicBezTo>
                    <a:pt x="140" y="92"/>
                    <a:pt x="146" y="76"/>
                    <a:pt x="146" y="61"/>
                  </a:cubicBezTo>
                  <a:cubicBezTo>
                    <a:pt x="146" y="45"/>
                    <a:pt x="141" y="30"/>
                    <a:pt x="129" y="18"/>
                  </a:cubicBezTo>
                  <a:cubicBezTo>
                    <a:pt x="129" y="18"/>
                    <a:pt x="129" y="18"/>
                    <a:pt x="129" y="18"/>
                  </a:cubicBezTo>
                  <a:cubicBezTo>
                    <a:pt x="129" y="18"/>
                    <a:pt x="129" y="18"/>
                    <a:pt x="129" y="18"/>
                  </a:cubicBezTo>
                  <a:cubicBezTo>
                    <a:pt x="129" y="18"/>
                    <a:pt x="129" y="18"/>
                    <a:pt x="129" y="18"/>
                  </a:cubicBezTo>
                  <a:cubicBezTo>
                    <a:pt x="118" y="7"/>
                    <a:pt x="103" y="0"/>
                    <a:pt x="86" y="0"/>
                  </a:cubicBezTo>
                </a:path>
              </a:pathLst>
            </a:custGeom>
            <a:solidFill>
              <a:srgbClr val="38B7DA"/>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grpSp>
        <p:nvGrpSpPr>
          <p:cNvPr id="5" name="Группа 4">
            <a:extLst>
              <a:ext uri="{FF2B5EF4-FFF2-40B4-BE49-F238E27FC236}">
                <a16:creationId xmlns:a16="http://schemas.microsoft.com/office/drawing/2014/main" id="{CE1C5507-F6CE-C44B-89C2-8F0C66DD2726}"/>
              </a:ext>
            </a:extLst>
          </p:cNvPr>
          <p:cNvGrpSpPr/>
          <p:nvPr/>
        </p:nvGrpSpPr>
        <p:grpSpPr>
          <a:xfrm>
            <a:off x="4360862" y="2654300"/>
            <a:ext cx="1549400" cy="1546225"/>
            <a:chOff x="4360862" y="2654300"/>
            <a:chExt cx="1549400" cy="1546225"/>
          </a:xfrm>
        </p:grpSpPr>
        <p:sp>
          <p:nvSpPr>
            <p:cNvPr id="1069" name="Google Shape;1069;p41"/>
            <p:cNvSpPr/>
            <p:nvPr/>
          </p:nvSpPr>
          <p:spPr>
            <a:xfrm>
              <a:off x="4876800" y="3609975"/>
              <a:ext cx="950912" cy="590550"/>
            </a:xfrm>
            <a:custGeom>
              <a:avLst/>
              <a:gdLst/>
              <a:ahLst/>
              <a:cxnLst/>
              <a:rect l="l" t="t" r="r" b="b"/>
              <a:pathLst>
                <a:path w="243" h="151" extrusionOk="0">
                  <a:moveTo>
                    <a:pt x="243" y="0"/>
                  </a:moveTo>
                  <a:cubicBezTo>
                    <a:pt x="233" y="9"/>
                    <a:pt x="219" y="14"/>
                    <a:pt x="204" y="14"/>
                  </a:cubicBezTo>
                  <a:cubicBezTo>
                    <a:pt x="58" y="14"/>
                    <a:pt x="58" y="14"/>
                    <a:pt x="58" y="14"/>
                  </a:cubicBezTo>
                  <a:cubicBezTo>
                    <a:pt x="24" y="48"/>
                    <a:pt x="24" y="48"/>
                    <a:pt x="24" y="48"/>
                  </a:cubicBezTo>
                  <a:cubicBezTo>
                    <a:pt x="0" y="72"/>
                    <a:pt x="0" y="110"/>
                    <a:pt x="24" y="134"/>
                  </a:cubicBezTo>
                  <a:cubicBezTo>
                    <a:pt x="24" y="134"/>
                    <a:pt x="24" y="134"/>
                    <a:pt x="24" y="134"/>
                  </a:cubicBezTo>
                  <a:cubicBezTo>
                    <a:pt x="36" y="145"/>
                    <a:pt x="51" y="151"/>
                    <a:pt x="67" y="151"/>
                  </a:cubicBezTo>
                  <a:cubicBezTo>
                    <a:pt x="82" y="151"/>
                    <a:pt x="98" y="145"/>
                    <a:pt x="109" y="134"/>
                  </a:cubicBezTo>
                  <a:cubicBezTo>
                    <a:pt x="243" y="0"/>
                    <a:pt x="243" y="0"/>
                    <a:pt x="243" y="0"/>
                  </a:cubicBezTo>
                </a:path>
              </a:pathLst>
            </a:custGeom>
            <a:solidFill>
              <a:srgbClr val="BEB3B0"/>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70" name="Google Shape;1070;p41"/>
            <p:cNvSpPr/>
            <p:nvPr/>
          </p:nvSpPr>
          <p:spPr>
            <a:xfrm>
              <a:off x="4360862" y="3190875"/>
              <a:ext cx="1549400" cy="473075"/>
            </a:xfrm>
            <a:custGeom>
              <a:avLst/>
              <a:gdLst/>
              <a:ahLst/>
              <a:cxnLst/>
              <a:rect l="l" t="t" r="r" b="b"/>
              <a:pathLst>
                <a:path w="396" h="121" extrusionOk="0">
                  <a:moveTo>
                    <a:pt x="379" y="18"/>
                  </a:moveTo>
                  <a:cubicBezTo>
                    <a:pt x="379" y="18"/>
                    <a:pt x="379" y="18"/>
                    <a:pt x="379" y="18"/>
                  </a:cubicBezTo>
                  <a:cubicBezTo>
                    <a:pt x="390" y="30"/>
                    <a:pt x="396" y="45"/>
                    <a:pt x="396" y="61"/>
                  </a:cubicBezTo>
                  <a:cubicBezTo>
                    <a:pt x="396" y="76"/>
                    <a:pt x="390" y="92"/>
                    <a:pt x="379" y="103"/>
                  </a:cubicBezTo>
                  <a:cubicBezTo>
                    <a:pt x="379" y="103"/>
                    <a:pt x="379" y="103"/>
                    <a:pt x="379" y="103"/>
                  </a:cubicBezTo>
                  <a:cubicBezTo>
                    <a:pt x="379" y="103"/>
                    <a:pt x="379" y="103"/>
                    <a:pt x="378" y="104"/>
                  </a:cubicBezTo>
                  <a:cubicBezTo>
                    <a:pt x="375" y="107"/>
                    <a:pt x="375" y="107"/>
                    <a:pt x="375" y="107"/>
                  </a:cubicBezTo>
                  <a:cubicBezTo>
                    <a:pt x="388" y="95"/>
                    <a:pt x="396" y="79"/>
                    <a:pt x="396" y="61"/>
                  </a:cubicBezTo>
                  <a:cubicBezTo>
                    <a:pt x="396" y="44"/>
                    <a:pt x="390" y="29"/>
                    <a:pt x="379" y="18"/>
                  </a:cubicBezTo>
                  <a:moveTo>
                    <a:pt x="190" y="0"/>
                  </a:moveTo>
                  <a:cubicBezTo>
                    <a:pt x="61" y="0"/>
                    <a:pt x="61" y="0"/>
                    <a:pt x="61" y="0"/>
                  </a:cubicBezTo>
                  <a:cubicBezTo>
                    <a:pt x="28" y="0"/>
                    <a:pt x="0" y="27"/>
                    <a:pt x="0" y="61"/>
                  </a:cubicBezTo>
                  <a:cubicBezTo>
                    <a:pt x="0" y="94"/>
                    <a:pt x="28" y="121"/>
                    <a:pt x="61" y="121"/>
                  </a:cubicBezTo>
                  <a:cubicBezTo>
                    <a:pt x="190" y="121"/>
                    <a:pt x="190" y="121"/>
                    <a:pt x="190" y="121"/>
                  </a:cubicBezTo>
                  <a:cubicBezTo>
                    <a:pt x="250" y="61"/>
                    <a:pt x="250" y="61"/>
                    <a:pt x="250" y="61"/>
                  </a:cubicBezTo>
                  <a:cubicBezTo>
                    <a:pt x="190" y="0"/>
                    <a:pt x="190" y="0"/>
                    <a:pt x="190" y="0"/>
                  </a:cubicBezTo>
                </a:path>
              </a:pathLst>
            </a:custGeom>
            <a:solidFill>
              <a:srgbClr val="BEB3B0"/>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71" name="Google Shape;1071;p41"/>
            <p:cNvSpPr/>
            <p:nvPr/>
          </p:nvSpPr>
          <p:spPr>
            <a:xfrm>
              <a:off x="5103812" y="3430587"/>
              <a:ext cx="735012" cy="233362"/>
            </a:xfrm>
            <a:custGeom>
              <a:avLst/>
              <a:gdLst/>
              <a:ahLst/>
              <a:cxnLst/>
              <a:rect l="l" t="t" r="r" b="b"/>
              <a:pathLst>
                <a:path w="188" h="60" extrusionOk="0">
                  <a:moveTo>
                    <a:pt x="60" y="0"/>
                  </a:moveTo>
                  <a:cubicBezTo>
                    <a:pt x="0" y="60"/>
                    <a:pt x="0" y="60"/>
                    <a:pt x="0" y="60"/>
                  </a:cubicBezTo>
                  <a:cubicBezTo>
                    <a:pt x="146" y="60"/>
                    <a:pt x="146" y="60"/>
                    <a:pt x="146" y="60"/>
                  </a:cubicBezTo>
                  <a:cubicBezTo>
                    <a:pt x="161" y="60"/>
                    <a:pt x="175" y="55"/>
                    <a:pt x="185" y="46"/>
                  </a:cubicBezTo>
                  <a:cubicBezTo>
                    <a:pt x="188" y="43"/>
                    <a:pt x="188" y="43"/>
                    <a:pt x="188" y="43"/>
                  </a:cubicBezTo>
                  <a:cubicBezTo>
                    <a:pt x="177" y="54"/>
                    <a:pt x="161" y="60"/>
                    <a:pt x="146" y="60"/>
                  </a:cubicBezTo>
                  <a:cubicBezTo>
                    <a:pt x="130" y="60"/>
                    <a:pt x="115" y="54"/>
                    <a:pt x="103" y="42"/>
                  </a:cubicBezTo>
                  <a:cubicBezTo>
                    <a:pt x="60" y="0"/>
                    <a:pt x="60" y="0"/>
                    <a:pt x="60" y="0"/>
                  </a:cubicBezTo>
                </a:path>
              </a:pathLst>
            </a:custGeom>
            <a:solidFill>
              <a:srgbClr val="8E7D7A"/>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72" name="Google Shape;1072;p41"/>
            <p:cNvSpPr/>
            <p:nvPr/>
          </p:nvSpPr>
          <p:spPr>
            <a:xfrm>
              <a:off x="4876800" y="2654300"/>
              <a:ext cx="966787" cy="608012"/>
            </a:xfrm>
            <a:custGeom>
              <a:avLst/>
              <a:gdLst/>
              <a:ahLst/>
              <a:cxnLst/>
              <a:rect l="l" t="t" r="r" b="b"/>
              <a:pathLst>
                <a:path w="247" h="155" extrusionOk="0">
                  <a:moveTo>
                    <a:pt x="67" y="0"/>
                  </a:moveTo>
                  <a:cubicBezTo>
                    <a:pt x="51" y="0"/>
                    <a:pt x="36" y="6"/>
                    <a:pt x="24" y="18"/>
                  </a:cubicBezTo>
                  <a:cubicBezTo>
                    <a:pt x="24" y="18"/>
                    <a:pt x="24" y="18"/>
                    <a:pt x="24" y="18"/>
                  </a:cubicBezTo>
                  <a:cubicBezTo>
                    <a:pt x="0" y="41"/>
                    <a:pt x="0" y="80"/>
                    <a:pt x="24" y="103"/>
                  </a:cubicBezTo>
                  <a:cubicBezTo>
                    <a:pt x="58" y="137"/>
                    <a:pt x="58" y="137"/>
                    <a:pt x="58" y="137"/>
                  </a:cubicBezTo>
                  <a:cubicBezTo>
                    <a:pt x="200" y="137"/>
                    <a:pt x="200" y="137"/>
                    <a:pt x="200" y="137"/>
                  </a:cubicBezTo>
                  <a:cubicBezTo>
                    <a:pt x="201" y="137"/>
                    <a:pt x="203" y="137"/>
                    <a:pt x="204" y="137"/>
                  </a:cubicBezTo>
                  <a:cubicBezTo>
                    <a:pt x="219" y="137"/>
                    <a:pt x="235" y="143"/>
                    <a:pt x="247" y="155"/>
                  </a:cubicBezTo>
                  <a:cubicBezTo>
                    <a:pt x="247" y="155"/>
                    <a:pt x="247" y="155"/>
                    <a:pt x="247" y="155"/>
                  </a:cubicBezTo>
                  <a:cubicBezTo>
                    <a:pt x="109" y="18"/>
                    <a:pt x="109" y="18"/>
                    <a:pt x="109" y="18"/>
                  </a:cubicBezTo>
                  <a:cubicBezTo>
                    <a:pt x="98" y="6"/>
                    <a:pt x="82" y="0"/>
                    <a:pt x="67" y="0"/>
                  </a:cubicBezTo>
                </a:path>
              </a:pathLst>
            </a:custGeom>
            <a:solidFill>
              <a:srgbClr val="BEB3B0"/>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73" name="Google Shape;1073;p41"/>
            <p:cNvSpPr/>
            <p:nvPr/>
          </p:nvSpPr>
          <p:spPr>
            <a:xfrm>
              <a:off x="5659437" y="3190875"/>
              <a:ext cx="184150" cy="71437"/>
            </a:xfrm>
            <a:custGeom>
              <a:avLst/>
              <a:gdLst/>
              <a:ahLst/>
              <a:cxnLst/>
              <a:rect l="l" t="t" r="r" b="b"/>
              <a:pathLst>
                <a:path w="47" h="18" extrusionOk="0">
                  <a:moveTo>
                    <a:pt x="4" y="0"/>
                  </a:moveTo>
                  <a:cubicBezTo>
                    <a:pt x="3" y="0"/>
                    <a:pt x="1" y="0"/>
                    <a:pt x="0" y="0"/>
                  </a:cubicBezTo>
                  <a:cubicBezTo>
                    <a:pt x="4" y="0"/>
                    <a:pt x="4" y="0"/>
                    <a:pt x="4" y="0"/>
                  </a:cubicBezTo>
                  <a:cubicBezTo>
                    <a:pt x="21" y="0"/>
                    <a:pt x="36" y="7"/>
                    <a:pt x="47" y="18"/>
                  </a:cubicBezTo>
                  <a:cubicBezTo>
                    <a:pt x="35" y="6"/>
                    <a:pt x="19" y="0"/>
                    <a:pt x="4" y="0"/>
                  </a:cubicBezTo>
                </a:path>
              </a:pathLst>
            </a:custGeom>
            <a:solidFill>
              <a:srgbClr val="8E7D7A"/>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74" name="Google Shape;1074;p41"/>
            <p:cNvSpPr/>
            <p:nvPr/>
          </p:nvSpPr>
          <p:spPr>
            <a:xfrm>
              <a:off x="5103812" y="3190875"/>
              <a:ext cx="806450" cy="407987"/>
            </a:xfrm>
            <a:custGeom>
              <a:avLst/>
              <a:gdLst/>
              <a:ahLst/>
              <a:cxnLst/>
              <a:rect l="l" t="t" r="r" b="b"/>
              <a:pathLst>
                <a:path w="206" h="104" extrusionOk="0">
                  <a:moveTo>
                    <a:pt x="189" y="103"/>
                  </a:moveTo>
                  <a:cubicBezTo>
                    <a:pt x="189" y="103"/>
                    <a:pt x="189" y="103"/>
                    <a:pt x="189" y="103"/>
                  </a:cubicBezTo>
                  <a:cubicBezTo>
                    <a:pt x="188" y="104"/>
                    <a:pt x="188" y="104"/>
                    <a:pt x="188" y="104"/>
                  </a:cubicBezTo>
                  <a:cubicBezTo>
                    <a:pt x="189" y="103"/>
                    <a:pt x="189" y="103"/>
                    <a:pt x="189" y="103"/>
                  </a:cubicBezTo>
                  <a:cubicBezTo>
                    <a:pt x="189" y="103"/>
                    <a:pt x="189" y="103"/>
                    <a:pt x="189" y="103"/>
                  </a:cubicBezTo>
                  <a:moveTo>
                    <a:pt x="189" y="18"/>
                  </a:moveTo>
                  <a:cubicBezTo>
                    <a:pt x="189" y="18"/>
                    <a:pt x="189" y="18"/>
                    <a:pt x="189" y="18"/>
                  </a:cubicBezTo>
                  <a:cubicBezTo>
                    <a:pt x="200" y="30"/>
                    <a:pt x="206" y="45"/>
                    <a:pt x="206" y="61"/>
                  </a:cubicBezTo>
                  <a:cubicBezTo>
                    <a:pt x="206" y="45"/>
                    <a:pt x="200" y="30"/>
                    <a:pt x="189" y="18"/>
                  </a:cubicBezTo>
                  <a:cubicBezTo>
                    <a:pt x="189" y="18"/>
                    <a:pt x="189" y="18"/>
                    <a:pt x="189" y="18"/>
                  </a:cubicBezTo>
                  <a:cubicBezTo>
                    <a:pt x="189" y="18"/>
                    <a:pt x="189" y="18"/>
                    <a:pt x="189" y="18"/>
                  </a:cubicBezTo>
                  <a:moveTo>
                    <a:pt x="142" y="0"/>
                  </a:moveTo>
                  <a:cubicBezTo>
                    <a:pt x="0" y="0"/>
                    <a:pt x="0" y="0"/>
                    <a:pt x="0" y="0"/>
                  </a:cubicBezTo>
                  <a:cubicBezTo>
                    <a:pt x="60" y="61"/>
                    <a:pt x="60" y="61"/>
                    <a:pt x="60" y="61"/>
                  </a:cubicBezTo>
                  <a:cubicBezTo>
                    <a:pt x="103" y="18"/>
                    <a:pt x="103" y="18"/>
                    <a:pt x="103" y="18"/>
                  </a:cubicBezTo>
                  <a:cubicBezTo>
                    <a:pt x="114" y="7"/>
                    <a:pt x="128" y="1"/>
                    <a:pt x="142" y="0"/>
                  </a:cubicBezTo>
                </a:path>
              </a:pathLst>
            </a:custGeom>
            <a:solidFill>
              <a:srgbClr val="8E7D7A"/>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75" name="Google Shape;1075;p41"/>
            <p:cNvSpPr/>
            <p:nvPr/>
          </p:nvSpPr>
          <p:spPr>
            <a:xfrm>
              <a:off x="5338762" y="3190875"/>
              <a:ext cx="571500" cy="473075"/>
            </a:xfrm>
            <a:custGeom>
              <a:avLst/>
              <a:gdLst/>
              <a:ahLst/>
              <a:cxnLst/>
              <a:rect l="l" t="t" r="r" b="b"/>
              <a:pathLst>
                <a:path w="146" h="121" extrusionOk="0">
                  <a:moveTo>
                    <a:pt x="86" y="0"/>
                  </a:moveTo>
                  <a:cubicBezTo>
                    <a:pt x="82" y="0"/>
                    <a:pt x="82" y="0"/>
                    <a:pt x="82" y="0"/>
                  </a:cubicBezTo>
                  <a:cubicBezTo>
                    <a:pt x="68" y="1"/>
                    <a:pt x="54" y="7"/>
                    <a:pt x="43" y="18"/>
                  </a:cubicBezTo>
                  <a:cubicBezTo>
                    <a:pt x="0" y="61"/>
                    <a:pt x="0" y="61"/>
                    <a:pt x="0" y="61"/>
                  </a:cubicBezTo>
                  <a:cubicBezTo>
                    <a:pt x="43" y="103"/>
                    <a:pt x="43" y="103"/>
                    <a:pt x="43" y="103"/>
                  </a:cubicBezTo>
                  <a:cubicBezTo>
                    <a:pt x="55" y="115"/>
                    <a:pt x="70" y="121"/>
                    <a:pt x="86" y="121"/>
                  </a:cubicBezTo>
                  <a:cubicBezTo>
                    <a:pt x="101" y="121"/>
                    <a:pt x="117" y="115"/>
                    <a:pt x="128" y="104"/>
                  </a:cubicBezTo>
                  <a:cubicBezTo>
                    <a:pt x="129" y="103"/>
                    <a:pt x="129" y="103"/>
                    <a:pt x="129" y="103"/>
                  </a:cubicBezTo>
                  <a:cubicBezTo>
                    <a:pt x="129" y="103"/>
                    <a:pt x="129" y="103"/>
                    <a:pt x="129" y="103"/>
                  </a:cubicBezTo>
                  <a:cubicBezTo>
                    <a:pt x="140" y="92"/>
                    <a:pt x="146" y="76"/>
                    <a:pt x="146" y="61"/>
                  </a:cubicBezTo>
                  <a:cubicBezTo>
                    <a:pt x="146" y="45"/>
                    <a:pt x="140" y="30"/>
                    <a:pt x="129" y="18"/>
                  </a:cubicBezTo>
                  <a:cubicBezTo>
                    <a:pt x="129" y="18"/>
                    <a:pt x="129" y="18"/>
                    <a:pt x="129" y="18"/>
                  </a:cubicBezTo>
                  <a:cubicBezTo>
                    <a:pt x="118" y="7"/>
                    <a:pt x="103" y="0"/>
                    <a:pt x="86" y="0"/>
                  </a:cubicBezTo>
                </a:path>
              </a:pathLst>
            </a:custGeom>
            <a:solidFill>
              <a:srgbClr val="6A5754"/>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grpSp>
        <p:nvGrpSpPr>
          <p:cNvPr id="4" name="Группа 3">
            <a:extLst>
              <a:ext uri="{FF2B5EF4-FFF2-40B4-BE49-F238E27FC236}">
                <a16:creationId xmlns:a16="http://schemas.microsoft.com/office/drawing/2014/main" id="{AAB98863-5A62-404B-AC31-A43C98653ED4}"/>
              </a:ext>
            </a:extLst>
          </p:cNvPr>
          <p:cNvGrpSpPr/>
          <p:nvPr/>
        </p:nvGrpSpPr>
        <p:grpSpPr>
          <a:xfrm>
            <a:off x="6281737" y="2654300"/>
            <a:ext cx="1547813" cy="1546225"/>
            <a:chOff x="6281737" y="2654300"/>
            <a:chExt cx="1547813" cy="1546225"/>
          </a:xfrm>
        </p:grpSpPr>
        <p:sp>
          <p:nvSpPr>
            <p:cNvPr id="1076" name="Google Shape;1076;p41"/>
            <p:cNvSpPr/>
            <p:nvPr/>
          </p:nvSpPr>
          <p:spPr>
            <a:xfrm>
              <a:off x="6797675" y="3609975"/>
              <a:ext cx="949325" cy="590550"/>
            </a:xfrm>
            <a:custGeom>
              <a:avLst/>
              <a:gdLst/>
              <a:ahLst/>
              <a:cxnLst/>
              <a:rect l="l" t="t" r="r" b="b"/>
              <a:pathLst>
                <a:path w="243" h="151" extrusionOk="0">
                  <a:moveTo>
                    <a:pt x="243" y="0"/>
                  </a:moveTo>
                  <a:cubicBezTo>
                    <a:pt x="233" y="9"/>
                    <a:pt x="219" y="14"/>
                    <a:pt x="204" y="14"/>
                  </a:cubicBezTo>
                  <a:cubicBezTo>
                    <a:pt x="57" y="14"/>
                    <a:pt x="57" y="14"/>
                    <a:pt x="57" y="14"/>
                  </a:cubicBezTo>
                  <a:cubicBezTo>
                    <a:pt x="24" y="48"/>
                    <a:pt x="24" y="48"/>
                    <a:pt x="24" y="48"/>
                  </a:cubicBezTo>
                  <a:cubicBezTo>
                    <a:pt x="0" y="72"/>
                    <a:pt x="0" y="110"/>
                    <a:pt x="24" y="134"/>
                  </a:cubicBezTo>
                  <a:cubicBezTo>
                    <a:pt x="24" y="134"/>
                    <a:pt x="24" y="134"/>
                    <a:pt x="24" y="134"/>
                  </a:cubicBezTo>
                  <a:cubicBezTo>
                    <a:pt x="36" y="145"/>
                    <a:pt x="51" y="151"/>
                    <a:pt x="67" y="151"/>
                  </a:cubicBezTo>
                  <a:cubicBezTo>
                    <a:pt x="82" y="151"/>
                    <a:pt x="98" y="145"/>
                    <a:pt x="109" y="134"/>
                  </a:cubicBezTo>
                  <a:cubicBezTo>
                    <a:pt x="243" y="0"/>
                    <a:pt x="243" y="0"/>
                    <a:pt x="243" y="0"/>
                  </a:cubicBezTo>
                </a:path>
              </a:pathLst>
            </a:custGeom>
            <a:solidFill>
              <a:srgbClr val="B1B1B1"/>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77" name="Google Shape;1077;p41"/>
            <p:cNvSpPr/>
            <p:nvPr/>
          </p:nvSpPr>
          <p:spPr>
            <a:xfrm>
              <a:off x="6281737" y="3190875"/>
              <a:ext cx="1547812" cy="473075"/>
            </a:xfrm>
            <a:custGeom>
              <a:avLst/>
              <a:gdLst/>
              <a:ahLst/>
              <a:cxnLst/>
              <a:rect l="l" t="t" r="r" b="b"/>
              <a:pathLst>
                <a:path w="396" h="121" extrusionOk="0">
                  <a:moveTo>
                    <a:pt x="379" y="18"/>
                  </a:moveTo>
                  <a:cubicBezTo>
                    <a:pt x="379" y="18"/>
                    <a:pt x="379" y="18"/>
                    <a:pt x="379" y="18"/>
                  </a:cubicBezTo>
                  <a:cubicBezTo>
                    <a:pt x="390" y="30"/>
                    <a:pt x="396" y="45"/>
                    <a:pt x="396" y="61"/>
                  </a:cubicBezTo>
                  <a:cubicBezTo>
                    <a:pt x="396" y="76"/>
                    <a:pt x="390" y="92"/>
                    <a:pt x="379" y="103"/>
                  </a:cubicBezTo>
                  <a:cubicBezTo>
                    <a:pt x="379" y="103"/>
                    <a:pt x="379" y="103"/>
                    <a:pt x="379" y="103"/>
                  </a:cubicBezTo>
                  <a:cubicBezTo>
                    <a:pt x="379" y="103"/>
                    <a:pt x="379" y="103"/>
                    <a:pt x="378" y="104"/>
                  </a:cubicBezTo>
                  <a:cubicBezTo>
                    <a:pt x="375" y="107"/>
                    <a:pt x="375" y="107"/>
                    <a:pt x="375" y="107"/>
                  </a:cubicBezTo>
                  <a:cubicBezTo>
                    <a:pt x="388" y="95"/>
                    <a:pt x="396" y="79"/>
                    <a:pt x="396" y="61"/>
                  </a:cubicBezTo>
                  <a:cubicBezTo>
                    <a:pt x="396" y="44"/>
                    <a:pt x="390" y="29"/>
                    <a:pt x="379" y="18"/>
                  </a:cubicBezTo>
                  <a:moveTo>
                    <a:pt x="190" y="0"/>
                  </a:moveTo>
                  <a:cubicBezTo>
                    <a:pt x="61" y="0"/>
                    <a:pt x="61" y="0"/>
                    <a:pt x="61" y="0"/>
                  </a:cubicBezTo>
                  <a:cubicBezTo>
                    <a:pt x="28" y="0"/>
                    <a:pt x="0" y="27"/>
                    <a:pt x="0" y="61"/>
                  </a:cubicBezTo>
                  <a:cubicBezTo>
                    <a:pt x="0" y="94"/>
                    <a:pt x="28" y="121"/>
                    <a:pt x="61" y="121"/>
                  </a:cubicBezTo>
                  <a:cubicBezTo>
                    <a:pt x="189" y="121"/>
                    <a:pt x="189" y="121"/>
                    <a:pt x="189" y="121"/>
                  </a:cubicBezTo>
                  <a:cubicBezTo>
                    <a:pt x="250" y="61"/>
                    <a:pt x="250" y="61"/>
                    <a:pt x="250" y="61"/>
                  </a:cubicBezTo>
                  <a:cubicBezTo>
                    <a:pt x="190" y="0"/>
                    <a:pt x="190" y="0"/>
                    <a:pt x="190" y="0"/>
                  </a:cubicBezTo>
                </a:path>
              </a:pathLst>
            </a:custGeom>
            <a:solidFill>
              <a:srgbClr val="B1B1B1"/>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78" name="Google Shape;1078;p41"/>
            <p:cNvSpPr/>
            <p:nvPr/>
          </p:nvSpPr>
          <p:spPr>
            <a:xfrm>
              <a:off x="7019925" y="3430587"/>
              <a:ext cx="739775" cy="233362"/>
            </a:xfrm>
            <a:custGeom>
              <a:avLst/>
              <a:gdLst/>
              <a:ahLst/>
              <a:cxnLst/>
              <a:rect l="l" t="t" r="r" b="b"/>
              <a:pathLst>
                <a:path w="189" h="60" extrusionOk="0">
                  <a:moveTo>
                    <a:pt x="61" y="0"/>
                  </a:moveTo>
                  <a:cubicBezTo>
                    <a:pt x="0" y="60"/>
                    <a:pt x="0" y="60"/>
                    <a:pt x="0" y="60"/>
                  </a:cubicBezTo>
                  <a:cubicBezTo>
                    <a:pt x="147" y="60"/>
                    <a:pt x="147" y="60"/>
                    <a:pt x="147" y="60"/>
                  </a:cubicBezTo>
                  <a:cubicBezTo>
                    <a:pt x="162" y="60"/>
                    <a:pt x="176" y="55"/>
                    <a:pt x="186" y="46"/>
                  </a:cubicBezTo>
                  <a:cubicBezTo>
                    <a:pt x="189" y="43"/>
                    <a:pt x="189" y="43"/>
                    <a:pt x="189" y="43"/>
                  </a:cubicBezTo>
                  <a:cubicBezTo>
                    <a:pt x="178" y="54"/>
                    <a:pt x="162" y="60"/>
                    <a:pt x="147" y="60"/>
                  </a:cubicBezTo>
                  <a:cubicBezTo>
                    <a:pt x="131" y="60"/>
                    <a:pt x="116" y="54"/>
                    <a:pt x="104" y="42"/>
                  </a:cubicBezTo>
                  <a:cubicBezTo>
                    <a:pt x="61" y="0"/>
                    <a:pt x="61" y="0"/>
                    <a:pt x="61" y="0"/>
                  </a:cubicBezTo>
                </a:path>
              </a:pathLst>
            </a:custGeom>
            <a:solidFill>
              <a:srgbClr val="7B7B7B"/>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79" name="Google Shape;1079;p41"/>
            <p:cNvSpPr/>
            <p:nvPr/>
          </p:nvSpPr>
          <p:spPr>
            <a:xfrm>
              <a:off x="6797675" y="2654300"/>
              <a:ext cx="965200" cy="608012"/>
            </a:xfrm>
            <a:custGeom>
              <a:avLst/>
              <a:gdLst/>
              <a:ahLst/>
              <a:cxnLst/>
              <a:rect l="l" t="t" r="r" b="b"/>
              <a:pathLst>
                <a:path w="247" h="155" extrusionOk="0">
                  <a:moveTo>
                    <a:pt x="67" y="0"/>
                  </a:moveTo>
                  <a:cubicBezTo>
                    <a:pt x="51" y="0"/>
                    <a:pt x="36" y="6"/>
                    <a:pt x="24" y="18"/>
                  </a:cubicBezTo>
                  <a:cubicBezTo>
                    <a:pt x="0" y="41"/>
                    <a:pt x="0" y="80"/>
                    <a:pt x="24" y="103"/>
                  </a:cubicBezTo>
                  <a:cubicBezTo>
                    <a:pt x="58" y="137"/>
                    <a:pt x="58" y="137"/>
                    <a:pt x="58" y="137"/>
                  </a:cubicBezTo>
                  <a:cubicBezTo>
                    <a:pt x="200" y="137"/>
                    <a:pt x="200" y="137"/>
                    <a:pt x="200" y="137"/>
                  </a:cubicBezTo>
                  <a:cubicBezTo>
                    <a:pt x="201" y="137"/>
                    <a:pt x="203" y="137"/>
                    <a:pt x="204" y="137"/>
                  </a:cubicBezTo>
                  <a:cubicBezTo>
                    <a:pt x="219" y="137"/>
                    <a:pt x="235" y="143"/>
                    <a:pt x="247" y="155"/>
                  </a:cubicBezTo>
                  <a:cubicBezTo>
                    <a:pt x="247" y="155"/>
                    <a:pt x="247" y="155"/>
                    <a:pt x="247" y="155"/>
                  </a:cubicBezTo>
                  <a:cubicBezTo>
                    <a:pt x="109" y="18"/>
                    <a:pt x="109" y="18"/>
                    <a:pt x="109" y="18"/>
                  </a:cubicBezTo>
                  <a:cubicBezTo>
                    <a:pt x="98" y="6"/>
                    <a:pt x="82" y="0"/>
                    <a:pt x="67" y="0"/>
                  </a:cubicBezTo>
                </a:path>
              </a:pathLst>
            </a:custGeom>
            <a:solidFill>
              <a:srgbClr val="B1B1B1"/>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80" name="Google Shape;1080;p41"/>
            <p:cNvSpPr/>
            <p:nvPr/>
          </p:nvSpPr>
          <p:spPr>
            <a:xfrm>
              <a:off x="7578725" y="3190875"/>
              <a:ext cx="184150" cy="71437"/>
            </a:xfrm>
            <a:custGeom>
              <a:avLst/>
              <a:gdLst/>
              <a:ahLst/>
              <a:cxnLst/>
              <a:rect l="l" t="t" r="r" b="b"/>
              <a:pathLst>
                <a:path w="47" h="18" extrusionOk="0">
                  <a:moveTo>
                    <a:pt x="4" y="0"/>
                  </a:moveTo>
                  <a:cubicBezTo>
                    <a:pt x="3" y="0"/>
                    <a:pt x="1" y="0"/>
                    <a:pt x="0" y="0"/>
                  </a:cubicBezTo>
                  <a:cubicBezTo>
                    <a:pt x="4" y="0"/>
                    <a:pt x="4" y="0"/>
                    <a:pt x="4" y="0"/>
                  </a:cubicBezTo>
                  <a:cubicBezTo>
                    <a:pt x="21" y="0"/>
                    <a:pt x="36" y="7"/>
                    <a:pt x="47" y="18"/>
                  </a:cubicBezTo>
                  <a:cubicBezTo>
                    <a:pt x="35" y="6"/>
                    <a:pt x="19" y="0"/>
                    <a:pt x="4" y="0"/>
                  </a:cubicBezTo>
                </a:path>
              </a:pathLst>
            </a:custGeom>
            <a:solidFill>
              <a:srgbClr val="7B7B7B"/>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81" name="Google Shape;1081;p41"/>
            <p:cNvSpPr/>
            <p:nvPr/>
          </p:nvSpPr>
          <p:spPr>
            <a:xfrm>
              <a:off x="7024687" y="3190875"/>
              <a:ext cx="804862" cy="407987"/>
            </a:xfrm>
            <a:custGeom>
              <a:avLst/>
              <a:gdLst/>
              <a:ahLst/>
              <a:cxnLst/>
              <a:rect l="l" t="t" r="r" b="b"/>
              <a:pathLst>
                <a:path w="206" h="104" extrusionOk="0">
                  <a:moveTo>
                    <a:pt x="189" y="103"/>
                  </a:moveTo>
                  <a:cubicBezTo>
                    <a:pt x="189" y="103"/>
                    <a:pt x="189" y="103"/>
                    <a:pt x="189" y="103"/>
                  </a:cubicBezTo>
                  <a:cubicBezTo>
                    <a:pt x="188" y="104"/>
                    <a:pt x="188" y="104"/>
                    <a:pt x="188" y="104"/>
                  </a:cubicBezTo>
                  <a:cubicBezTo>
                    <a:pt x="189" y="103"/>
                    <a:pt x="189" y="103"/>
                    <a:pt x="189" y="103"/>
                  </a:cubicBezTo>
                  <a:cubicBezTo>
                    <a:pt x="189" y="103"/>
                    <a:pt x="189" y="103"/>
                    <a:pt x="189" y="103"/>
                  </a:cubicBezTo>
                  <a:moveTo>
                    <a:pt x="189" y="18"/>
                  </a:moveTo>
                  <a:cubicBezTo>
                    <a:pt x="189" y="18"/>
                    <a:pt x="189" y="18"/>
                    <a:pt x="189" y="18"/>
                  </a:cubicBezTo>
                  <a:cubicBezTo>
                    <a:pt x="200" y="30"/>
                    <a:pt x="206" y="45"/>
                    <a:pt x="206" y="61"/>
                  </a:cubicBezTo>
                  <a:cubicBezTo>
                    <a:pt x="206" y="45"/>
                    <a:pt x="200" y="30"/>
                    <a:pt x="189" y="18"/>
                  </a:cubicBezTo>
                  <a:cubicBezTo>
                    <a:pt x="189" y="18"/>
                    <a:pt x="189" y="18"/>
                    <a:pt x="189" y="18"/>
                  </a:cubicBezTo>
                  <a:cubicBezTo>
                    <a:pt x="189" y="18"/>
                    <a:pt x="189" y="18"/>
                    <a:pt x="189" y="18"/>
                  </a:cubicBezTo>
                  <a:moveTo>
                    <a:pt x="142" y="0"/>
                  </a:moveTo>
                  <a:cubicBezTo>
                    <a:pt x="0" y="0"/>
                    <a:pt x="0" y="0"/>
                    <a:pt x="0" y="0"/>
                  </a:cubicBezTo>
                  <a:cubicBezTo>
                    <a:pt x="60" y="61"/>
                    <a:pt x="60" y="61"/>
                    <a:pt x="60" y="61"/>
                  </a:cubicBezTo>
                  <a:cubicBezTo>
                    <a:pt x="103" y="18"/>
                    <a:pt x="103" y="18"/>
                    <a:pt x="103" y="18"/>
                  </a:cubicBezTo>
                  <a:cubicBezTo>
                    <a:pt x="114" y="7"/>
                    <a:pt x="128" y="1"/>
                    <a:pt x="142" y="0"/>
                  </a:cubicBezTo>
                </a:path>
              </a:pathLst>
            </a:custGeom>
            <a:solidFill>
              <a:srgbClr val="7B7B7B"/>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82" name="Google Shape;1082;p41"/>
            <p:cNvSpPr/>
            <p:nvPr/>
          </p:nvSpPr>
          <p:spPr>
            <a:xfrm>
              <a:off x="7258050" y="3190875"/>
              <a:ext cx="571500" cy="473075"/>
            </a:xfrm>
            <a:custGeom>
              <a:avLst/>
              <a:gdLst/>
              <a:ahLst/>
              <a:cxnLst/>
              <a:rect l="l" t="t" r="r" b="b"/>
              <a:pathLst>
                <a:path w="146" h="121" extrusionOk="0">
                  <a:moveTo>
                    <a:pt x="86" y="0"/>
                  </a:moveTo>
                  <a:cubicBezTo>
                    <a:pt x="82" y="0"/>
                    <a:pt x="82" y="0"/>
                    <a:pt x="82" y="0"/>
                  </a:cubicBezTo>
                  <a:cubicBezTo>
                    <a:pt x="68" y="1"/>
                    <a:pt x="54" y="7"/>
                    <a:pt x="43" y="18"/>
                  </a:cubicBezTo>
                  <a:cubicBezTo>
                    <a:pt x="0" y="61"/>
                    <a:pt x="0" y="61"/>
                    <a:pt x="0" y="61"/>
                  </a:cubicBezTo>
                  <a:cubicBezTo>
                    <a:pt x="43" y="103"/>
                    <a:pt x="43" y="103"/>
                    <a:pt x="43" y="103"/>
                  </a:cubicBezTo>
                  <a:cubicBezTo>
                    <a:pt x="55" y="115"/>
                    <a:pt x="70" y="121"/>
                    <a:pt x="86" y="121"/>
                  </a:cubicBezTo>
                  <a:cubicBezTo>
                    <a:pt x="101" y="121"/>
                    <a:pt x="117" y="115"/>
                    <a:pt x="128" y="104"/>
                  </a:cubicBezTo>
                  <a:cubicBezTo>
                    <a:pt x="129" y="103"/>
                    <a:pt x="129" y="103"/>
                    <a:pt x="129" y="103"/>
                  </a:cubicBezTo>
                  <a:cubicBezTo>
                    <a:pt x="129" y="103"/>
                    <a:pt x="129" y="103"/>
                    <a:pt x="129" y="103"/>
                  </a:cubicBezTo>
                  <a:cubicBezTo>
                    <a:pt x="140" y="92"/>
                    <a:pt x="146" y="76"/>
                    <a:pt x="146" y="61"/>
                  </a:cubicBezTo>
                  <a:cubicBezTo>
                    <a:pt x="146" y="45"/>
                    <a:pt x="140" y="30"/>
                    <a:pt x="129" y="18"/>
                  </a:cubicBezTo>
                  <a:cubicBezTo>
                    <a:pt x="129" y="18"/>
                    <a:pt x="129" y="18"/>
                    <a:pt x="129" y="18"/>
                  </a:cubicBezTo>
                  <a:cubicBezTo>
                    <a:pt x="118" y="7"/>
                    <a:pt x="103" y="0"/>
                    <a:pt x="86" y="0"/>
                  </a:cubicBezTo>
                </a:path>
              </a:pathLst>
            </a:custGeom>
            <a:solidFill>
              <a:srgbClr val="555555"/>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grpSp>
        <p:nvGrpSpPr>
          <p:cNvPr id="3" name="Группа 2">
            <a:extLst>
              <a:ext uri="{FF2B5EF4-FFF2-40B4-BE49-F238E27FC236}">
                <a16:creationId xmlns:a16="http://schemas.microsoft.com/office/drawing/2014/main" id="{069641DB-66BD-8849-B0B7-5B9D182FA343}"/>
              </a:ext>
            </a:extLst>
          </p:cNvPr>
          <p:cNvGrpSpPr/>
          <p:nvPr/>
        </p:nvGrpSpPr>
        <p:grpSpPr>
          <a:xfrm>
            <a:off x="8201025" y="2654300"/>
            <a:ext cx="1547812" cy="1546225"/>
            <a:chOff x="8201025" y="2654300"/>
            <a:chExt cx="1547812" cy="1546225"/>
          </a:xfrm>
        </p:grpSpPr>
        <p:sp>
          <p:nvSpPr>
            <p:cNvPr id="1083" name="Google Shape;1083;p41"/>
            <p:cNvSpPr/>
            <p:nvPr/>
          </p:nvSpPr>
          <p:spPr>
            <a:xfrm>
              <a:off x="8716962" y="3609975"/>
              <a:ext cx="950912" cy="590550"/>
            </a:xfrm>
            <a:custGeom>
              <a:avLst/>
              <a:gdLst/>
              <a:ahLst/>
              <a:cxnLst/>
              <a:rect l="l" t="t" r="r" b="b"/>
              <a:pathLst>
                <a:path w="243" h="151" extrusionOk="0">
                  <a:moveTo>
                    <a:pt x="243" y="0"/>
                  </a:moveTo>
                  <a:cubicBezTo>
                    <a:pt x="233" y="9"/>
                    <a:pt x="219" y="14"/>
                    <a:pt x="204" y="14"/>
                  </a:cubicBezTo>
                  <a:cubicBezTo>
                    <a:pt x="57" y="14"/>
                    <a:pt x="57" y="14"/>
                    <a:pt x="57" y="14"/>
                  </a:cubicBezTo>
                  <a:cubicBezTo>
                    <a:pt x="24" y="48"/>
                    <a:pt x="24" y="48"/>
                    <a:pt x="24" y="48"/>
                  </a:cubicBezTo>
                  <a:cubicBezTo>
                    <a:pt x="0" y="72"/>
                    <a:pt x="0" y="110"/>
                    <a:pt x="24" y="134"/>
                  </a:cubicBezTo>
                  <a:cubicBezTo>
                    <a:pt x="24" y="134"/>
                    <a:pt x="24" y="134"/>
                    <a:pt x="24" y="134"/>
                  </a:cubicBezTo>
                  <a:cubicBezTo>
                    <a:pt x="36" y="145"/>
                    <a:pt x="51" y="151"/>
                    <a:pt x="67" y="151"/>
                  </a:cubicBezTo>
                  <a:cubicBezTo>
                    <a:pt x="82" y="151"/>
                    <a:pt x="98" y="145"/>
                    <a:pt x="109" y="134"/>
                  </a:cubicBezTo>
                  <a:cubicBezTo>
                    <a:pt x="243" y="0"/>
                    <a:pt x="243" y="0"/>
                    <a:pt x="243" y="0"/>
                  </a:cubicBezTo>
                </a:path>
              </a:pathLst>
            </a:custGeom>
            <a:solidFill>
              <a:srgbClr val="F8AF8E"/>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84" name="Google Shape;1084;p41"/>
            <p:cNvSpPr/>
            <p:nvPr/>
          </p:nvSpPr>
          <p:spPr>
            <a:xfrm>
              <a:off x="8201025" y="3190875"/>
              <a:ext cx="1547812" cy="473075"/>
            </a:xfrm>
            <a:custGeom>
              <a:avLst/>
              <a:gdLst/>
              <a:ahLst/>
              <a:cxnLst/>
              <a:rect l="l" t="t" r="r" b="b"/>
              <a:pathLst>
                <a:path w="396" h="121" extrusionOk="0">
                  <a:moveTo>
                    <a:pt x="379" y="18"/>
                  </a:moveTo>
                  <a:cubicBezTo>
                    <a:pt x="390" y="30"/>
                    <a:pt x="396" y="45"/>
                    <a:pt x="396" y="61"/>
                  </a:cubicBezTo>
                  <a:cubicBezTo>
                    <a:pt x="396" y="76"/>
                    <a:pt x="390" y="92"/>
                    <a:pt x="379" y="103"/>
                  </a:cubicBezTo>
                  <a:cubicBezTo>
                    <a:pt x="379" y="103"/>
                    <a:pt x="379" y="103"/>
                    <a:pt x="379" y="103"/>
                  </a:cubicBezTo>
                  <a:cubicBezTo>
                    <a:pt x="379" y="103"/>
                    <a:pt x="378" y="103"/>
                    <a:pt x="378" y="104"/>
                  </a:cubicBezTo>
                  <a:cubicBezTo>
                    <a:pt x="375" y="107"/>
                    <a:pt x="375" y="107"/>
                    <a:pt x="375" y="107"/>
                  </a:cubicBezTo>
                  <a:cubicBezTo>
                    <a:pt x="388" y="95"/>
                    <a:pt x="396" y="79"/>
                    <a:pt x="396" y="61"/>
                  </a:cubicBezTo>
                  <a:cubicBezTo>
                    <a:pt x="396" y="44"/>
                    <a:pt x="390" y="29"/>
                    <a:pt x="379" y="18"/>
                  </a:cubicBezTo>
                  <a:moveTo>
                    <a:pt x="190" y="0"/>
                  </a:moveTo>
                  <a:cubicBezTo>
                    <a:pt x="61" y="0"/>
                    <a:pt x="61" y="0"/>
                    <a:pt x="61" y="0"/>
                  </a:cubicBezTo>
                  <a:cubicBezTo>
                    <a:pt x="28" y="0"/>
                    <a:pt x="0" y="27"/>
                    <a:pt x="0" y="61"/>
                  </a:cubicBezTo>
                  <a:cubicBezTo>
                    <a:pt x="0" y="94"/>
                    <a:pt x="28" y="121"/>
                    <a:pt x="61" y="121"/>
                  </a:cubicBezTo>
                  <a:cubicBezTo>
                    <a:pt x="189" y="121"/>
                    <a:pt x="189" y="121"/>
                    <a:pt x="189" y="121"/>
                  </a:cubicBezTo>
                  <a:cubicBezTo>
                    <a:pt x="250" y="61"/>
                    <a:pt x="250" y="61"/>
                    <a:pt x="250" y="61"/>
                  </a:cubicBezTo>
                  <a:cubicBezTo>
                    <a:pt x="190" y="0"/>
                    <a:pt x="190" y="0"/>
                    <a:pt x="190" y="0"/>
                  </a:cubicBezTo>
                </a:path>
              </a:pathLst>
            </a:custGeom>
            <a:solidFill>
              <a:srgbClr val="F8AF8E"/>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85" name="Google Shape;1085;p41"/>
            <p:cNvSpPr/>
            <p:nvPr/>
          </p:nvSpPr>
          <p:spPr>
            <a:xfrm>
              <a:off x="8940800" y="3430587"/>
              <a:ext cx="738187" cy="233362"/>
            </a:xfrm>
            <a:custGeom>
              <a:avLst/>
              <a:gdLst/>
              <a:ahLst/>
              <a:cxnLst/>
              <a:rect l="l" t="t" r="r" b="b"/>
              <a:pathLst>
                <a:path w="189" h="60" extrusionOk="0">
                  <a:moveTo>
                    <a:pt x="61" y="0"/>
                  </a:moveTo>
                  <a:cubicBezTo>
                    <a:pt x="0" y="60"/>
                    <a:pt x="0" y="60"/>
                    <a:pt x="0" y="60"/>
                  </a:cubicBezTo>
                  <a:cubicBezTo>
                    <a:pt x="147" y="60"/>
                    <a:pt x="147" y="60"/>
                    <a:pt x="147" y="60"/>
                  </a:cubicBezTo>
                  <a:cubicBezTo>
                    <a:pt x="162" y="60"/>
                    <a:pt x="176" y="55"/>
                    <a:pt x="186" y="46"/>
                  </a:cubicBezTo>
                  <a:cubicBezTo>
                    <a:pt x="189" y="43"/>
                    <a:pt x="189" y="43"/>
                    <a:pt x="189" y="43"/>
                  </a:cubicBezTo>
                  <a:cubicBezTo>
                    <a:pt x="178" y="54"/>
                    <a:pt x="162" y="60"/>
                    <a:pt x="147" y="60"/>
                  </a:cubicBezTo>
                  <a:cubicBezTo>
                    <a:pt x="131" y="60"/>
                    <a:pt x="116" y="54"/>
                    <a:pt x="104" y="42"/>
                  </a:cubicBezTo>
                  <a:cubicBezTo>
                    <a:pt x="61" y="0"/>
                    <a:pt x="61" y="0"/>
                    <a:pt x="61" y="0"/>
                  </a:cubicBezTo>
                </a:path>
              </a:pathLst>
            </a:custGeom>
            <a:solidFill>
              <a:srgbClr val="F1784F"/>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86" name="Google Shape;1086;p41"/>
            <p:cNvSpPr/>
            <p:nvPr/>
          </p:nvSpPr>
          <p:spPr>
            <a:xfrm>
              <a:off x="8716962" y="2654300"/>
              <a:ext cx="966787" cy="608012"/>
            </a:xfrm>
            <a:custGeom>
              <a:avLst/>
              <a:gdLst/>
              <a:ahLst/>
              <a:cxnLst/>
              <a:rect l="l" t="t" r="r" b="b"/>
              <a:pathLst>
                <a:path w="247" h="155" extrusionOk="0">
                  <a:moveTo>
                    <a:pt x="67" y="0"/>
                  </a:moveTo>
                  <a:cubicBezTo>
                    <a:pt x="51" y="0"/>
                    <a:pt x="36" y="6"/>
                    <a:pt x="24" y="18"/>
                  </a:cubicBezTo>
                  <a:cubicBezTo>
                    <a:pt x="0" y="41"/>
                    <a:pt x="0" y="80"/>
                    <a:pt x="24" y="103"/>
                  </a:cubicBezTo>
                  <a:cubicBezTo>
                    <a:pt x="58" y="137"/>
                    <a:pt x="58" y="137"/>
                    <a:pt x="58" y="137"/>
                  </a:cubicBezTo>
                  <a:cubicBezTo>
                    <a:pt x="200" y="137"/>
                    <a:pt x="200" y="137"/>
                    <a:pt x="200" y="137"/>
                  </a:cubicBezTo>
                  <a:cubicBezTo>
                    <a:pt x="201" y="137"/>
                    <a:pt x="203" y="137"/>
                    <a:pt x="204" y="137"/>
                  </a:cubicBezTo>
                  <a:cubicBezTo>
                    <a:pt x="219" y="137"/>
                    <a:pt x="235" y="143"/>
                    <a:pt x="247" y="155"/>
                  </a:cubicBezTo>
                  <a:cubicBezTo>
                    <a:pt x="247" y="155"/>
                    <a:pt x="247" y="155"/>
                    <a:pt x="247" y="155"/>
                  </a:cubicBezTo>
                  <a:cubicBezTo>
                    <a:pt x="247" y="155"/>
                    <a:pt x="247" y="155"/>
                    <a:pt x="247" y="155"/>
                  </a:cubicBezTo>
                  <a:cubicBezTo>
                    <a:pt x="247" y="155"/>
                    <a:pt x="247" y="155"/>
                    <a:pt x="247" y="155"/>
                  </a:cubicBezTo>
                  <a:cubicBezTo>
                    <a:pt x="109" y="18"/>
                    <a:pt x="109" y="18"/>
                    <a:pt x="109" y="18"/>
                  </a:cubicBezTo>
                  <a:cubicBezTo>
                    <a:pt x="98" y="6"/>
                    <a:pt x="82" y="0"/>
                    <a:pt x="67" y="0"/>
                  </a:cubicBezTo>
                </a:path>
              </a:pathLst>
            </a:custGeom>
            <a:solidFill>
              <a:srgbClr val="F8AF8E"/>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87" name="Google Shape;1087;p41"/>
            <p:cNvSpPr/>
            <p:nvPr/>
          </p:nvSpPr>
          <p:spPr>
            <a:xfrm>
              <a:off x="9499600" y="3190875"/>
              <a:ext cx="184150" cy="71437"/>
            </a:xfrm>
            <a:custGeom>
              <a:avLst/>
              <a:gdLst/>
              <a:ahLst/>
              <a:cxnLst/>
              <a:rect l="l" t="t" r="r" b="b"/>
              <a:pathLst>
                <a:path w="47" h="18" extrusionOk="0">
                  <a:moveTo>
                    <a:pt x="4" y="0"/>
                  </a:moveTo>
                  <a:cubicBezTo>
                    <a:pt x="3" y="0"/>
                    <a:pt x="1" y="0"/>
                    <a:pt x="0" y="0"/>
                  </a:cubicBezTo>
                  <a:cubicBezTo>
                    <a:pt x="4" y="0"/>
                    <a:pt x="4" y="0"/>
                    <a:pt x="4" y="0"/>
                  </a:cubicBezTo>
                  <a:cubicBezTo>
                    <a:pt x="21" y="0"/>
                    <a:pt x="36" y="7"/>
                    <a:pt x="47" y="18"/>
                  </a:cubicBezTo>
                  <a:cubicBezTo>
                    <a:pt x="47" y="18"/>
                    <a:pt x="47" y="18"/>
                    <a:pt x="47" y="18"/>
                  </a:cubicBezTo>
                  <a:cubicBezTo>
                    <a:pt x="35" y="6"/>
                    <a:pt x="19" y="0"/>
                    <a:pt x="4" y="0"/>
                  </a:cubicBezTo>
                </a:path>
              </a:pathLst>
            </a:custGeom>
            <a:solidFill>
              <a:srgbClr val="F1784F"/>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88" name="Google Shape;1088;p41"/>
            <p:cNvSpPr/>
            <p:nvPr/>
          </p:nvSpPr>
          <p:spPr>
            <a:xfrm>
              <a:off x="8943975" y="3190875"/>
              <a:ext cx="739775" cy="407987"/>
            </a:xfrm>
            <a:custGeom>
              <a:avLst/>
              <a:gdLst/>
              <a:ahLst/>
              <a:cxnLst/>
              <a:rect l="l" t="t" r="r" b="b"/>
              <a:pathLst>
                <a:path w="189" h="104" extrusionOk="0">
                  <a:moveTo>
                    <a:pt x="189" y="103"/>
                  </a:moveTo>
                  <a:cubicBezTo>
                    <a:pt x="189" y="103"/>
                    <a:pt x="189" y="103"/>
                    <a:pt x="189" y="103"/>
                  </a:cubicBezTo>
                  <a:cubicBezTo>
                    <a:pt x="188" y="104"/>
                    <a:pt x="188" y="104"/>
                    <a:pt x="188" y="104"/>
                  </a:cubicBezTo>
                  <a:cubicBezTo>
                    <a:pt x="188" y="103"/>
                    <a:pt x="189" y="103"/>
                    <a:pt x="189" y="103"/>
                  </a:cubicBezTo>
                  <a:cubicBezTo>
                    <a:pt x="189" y="103"/>
                    <a:pt x="189" y="103"/>
                    <a:pt x="189" y="103"/>
                  </a:cubicBezTo>
                  <a:moveTo>
                    <a:pt x="142" y="0"/>
                  </a:moveTo>
                  <a:cubicBezTo>
                    <a:pt x="0" y="0"/>
                    <a:pt x="0" y="0"/>
                    <a:pt x="0" y="0"/>
                  </a:cubicBezTo>
                  <a:cubicBezTo>
                    <a:pt x="60" y="61"/>
                    <a:pt x="60" y="61"/>
                    <a:pt x="60" y="61"/>
                  </a:cubicBezTo>
                  <a:cubicBezTo>
                    <a:pt x="103" y="18"/>
                    <a:pt x="103" y="18"/>
                    <a:pt x="103" y="18"/>
                  </a:cubicBezTo>
                  <a:cubicBezTo>
                    <a:pt x="114" y="7"/>
                    <a:pt x="128" y="1"/>
                    <a:pt x="142" y="0"/>
                  </a:cubicBezTo>
                </a:path>
              </a:pathLst>
            </a:custGeom>
            <a:solidFill>
              <a:srgbClr val="F1784F"/>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89" name="Google Shape;1089;p41"/>
            <p:cNvSpPr/>
            <p:nvPr/>
          </p:nvSpPr>
          <p:spPr>
            <a:xfrm>
              <a:off x="9178925" y="3190875"/>
              <a:ext cx="569912" cy="473075"/>
            </a:xfrm>
            <a:custGeom>
              <a:avLst/>
              <a:gdLst/>
              <a:ahLst/>
              <a:cxnLst/>
              <a:rect l="l" t="t" r="r" b="b"/>
              <a:pathLst>
                <a:path w="146" h="121" extrusionOk="0">
                  <a:moveTo>
                    <a:pt x="86" y="0"/>
                  </a:moveTo>
                  <a:cubicBezTo>
                    <a:pt x="82" y="0"/>
                    <a:pt x="82" y="0"/>
                    <a:pt x="82" y="0"/>
                  </a:cubicBezTo>
                  <a:cubicBezTo>
                    <a:pt x="68" y="1"/>
                    <a:pt x="54" y="7"/>
                    <a:pt x="43" y="18"/>
                  </a:cubicBezTo>
                  <a:cubicBezTo>
                    <a:pt x="0" y="61"/>
                    <a:pt x="0" y="61"/>
                    <a:pt x="0" y="61"/>
                  </a:cubicBezTo>
                  <a:cubicBezTo>
                    <a:pt x="43" y="103"/>
                    <a:pt x="43" y="103"/>
                    <a:pt x="43" y="103"/>
                  </a:cubicBezTo>
                  <a:cubicBezTo>
                    <a:pt x="55" y="115"/>
                    <a:pt x="70" y="121"/>
                    <a:pt x="86" y="121"/>
                  </a:cubicBezTo>
                  <a:cubicBezTo>
                    <a:pt x="101" y="121"/>
                    <a:pt x="117" y="115"/>
                    <a:pt x="128" y="104"/>
                  </a:cubicBezTo>
                  <a:cubicBezTo>
                    <a:pt x="129" y="103"/>
                    <a:pt x="129" y="103"/>
                    <a:pt x="129" y="103"/>
                  </a:cubicBezTo>
                  <a:cubicBezTo>
                    <a:pt x="129" y="103"/>
                    <a:pt x="129" y="103"/>
                    <a:pt x="129" y="103"/>
                  </a:cubicBezTo>
                  <a:cubicBezTo>
                    <a:pt x="140" y="92"/>
                    <a:pt x="146" y="76"/>
                    <a:pt x="146" y="61"/>
                  </a:cubicBezTo>
                  <a:cubicBezTo>
                    <a:pt x="146" y="45"/>
                    <a:pt x="140" y="30"/>
                    <a:pt x="129" y="18"/>
                  </a:cubicBezTo>
                  <a:cubicBezTo>
                    <a:pt x="118" y="7"/>
                    <a:pt x="103" y="0"/>
                    <a:pt x="86" y="0"/>
                  </a:cubicBezTo>
                </a:path>
              </a:pathLst>
            </a:custGeom>
            <a:solidFill>
              <a:srgbClr val="EB522C"/>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grpSp>
        <p:nvGrpSpPr>
          <p:cNvPr id="2" name="Группа 1">
            <a:extLst>
              <a:ext uri="{FF2B5EF4-FFF2-40B4-BE49-F238E27FC236}">
                <a16:creationId xmlns:a16="http://schemas.microsoft.com/office/drawing/2014/main" id="{A27498CA-62D6-1445-8721-D4FD586C1E32}"/>
              </a:ext>
            </a:extLst>
          </p:cNvPr>
          <p:cNvGrpSpPr/>
          <p:nvPr/>
        </p:nvGrpSpPr>
        <p:grpSpPr>
          <a:xfrm>
            <a:off x="10120312" y="2654300"/>
            <a:ext cx="1549400" cy="1546225"/>
            <a:chOff x="10120312" y="2654300"/>
            <a:chExt cx="1549400" cy="1546225"/>
          </a:xfrm>
        </p:grpSpPr>
        <p:sp>
          <p:nvSpPr>
            <p:cNvPr id="1090" name="Google Shape;1090;p41"/>
            <p:cNvSpPr/>
            <p:nvPr/>
          </p:nvSpPr>
          <p:spPr>
            <a:xfrm>
              <a:off x="10637837" y="3609975"/>
              <a:ext cx="949325" cy="590550"/>
            </a:xfrm>
            <a:custGeom>
              <a:avLst/>
              <a:gdLst/>
              <a:ahLst/>
              <a:cxnLst/>
              <a:rect l="l" t="t" r="r" b="b"/>
              <a:pathLst>
                <a:path w="243" h="151" extrusionOk="0">
                  <a:moveTo>
                    <a:pt x="243" y="0"/>
                  </a:moveTo>
                  <a:cubicBezTo>
                    <a:pt x="233" y="9"/>
                    <a:pt x="219" y="14"/>
                    <a:pt x="204" y="14"/>
                  </a:cubicBezTo>
                  <a:cubicBezTo>
                    <a:pt x="57" y="14"/>
                    <a:pt x="57" y="14"/>
                    <a:pt x="57" y="14"/>
                  </a:cubicBezTo>
                  <a:cubicBezTo>
                    <a:pt x="24" y="48"/>
                    <a:pt x="24" y="48"/>
                    <a:pt x="24" y="48"/>
                  </a:cubicBezTo>
                  <a:cubicBezTo>
                    <a:pt x="0" y="72"/>
                    <a:pt x="0" y="110"/>
                    <a:pt x="24" y="134"/>
                  </a:cubicBezTo>
                  <a:cubicBezTo>
                    <a:pt x="24" y="134"/>
                    <a:pt x="24" y="134"/>
                    <a:pt x="24" y="134"/>
                  </a:cubicBezTo>
                  <a:cubicBezTo>
                    <a:pt x="36" y="145"/>
                    <a:pt x="51" y="151"/>
                    <a:pt x="67" y="151"/>
                  </a:cubicBezTo>
                  <a:cubicBezTo>
                    <a:pt x="82" y="151"/>
                    <a:pt x="98" y="145"/>
                    <a:pt x="109" y="134"/>
                  </a:cubicBezTo>
                  <a:cubicBezTo>
                    <a:pt x="243" y="0"/>
                    <a:pt x="243" y="0"/>
                    <a:pt x="243" y="0"/>
                  </a:cubicBezTo>
                </a:path>
              </a:pathLst>
            </a:custGeom>
            <a:solidFill>
              <a:srgbClr val="BEB3B0"/>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91" name="Google Shape;1091;p41"/>
            <p:cNvSpPr/>
            <p:nvPr/>
          </p:nvSpPr>
          <p:spPr>
            <a:xfrm>
              <a:off x="10120312" y="3190875"/>
              <a:ext cx="1549400" cy="473075"/>
            </a:xfrm>
            <a:custGeom>
              <a:avLst/>
              <a:gdLst/>
              <a:ahLst/>
              <a:cxnLst/>
              <a:rect l="l" t="t" r="r" b="b"/>
              <a:pathLst>
                <a:path w="396" h="121" extrusionOk="0">
                  <a:moveTo>
                    <a:pt x="379" y="18"/>
                  </a:moveTo>
                  <a:cubicBezTo>
                    <a:pt x="390" y="30"/>
                    <a:pt x="396" y="45"/>
                    <a:pt x="396" y="61"/>
                  </a:cubicBezTo>
                  <a:cubicBezTo>
                    <a:pt x="396" y="76"/>
                    <a:pt x="390" y="92"/>
                    <a:pt x="379" y="103"/>
                  </a:cubicBezTo>
                  <a:cubicBezTo>
                    <a:pt x="375" y="107"/>
                    <a:pt x="375" y="107"/>
                    <a:pt x="375" y="107"/>
                  </a:cubicBezTo>
                  <a:cubicBezTo>
                    <a:pt x="388" y="95"/>
                    <a:pt x="396" y="79"/>
                    <a:pt x="396" y="61"/>
                  </a:cubicBezTo>
                  <a:cubicBezTo>
                    <a:pt x="396" y="44"/>
                    <a:pt x="390" y="29"/>
                    <a:pt x="379" y="18"/>
                  </a:cubicBezTo>
                  <a:moveTo>
                    <a:pt x="190" y="0"/>
                  </a:moveTo>
                  <a:cubicBezTo>
                    <a:pt x="61" y="0"/>
                    <a:pt x="61" y="0"/>
                    <a:pt x="61" y="0"/>
                  </a:cubicBezTo>
                  <a:cubicBezTo>
                    <a:pt x="28" y="0"/>
                    <a:pt x="0" y="27"/>
                    <a:pt x="0" y="61"/>
                  </a:cubicBezTo>
                  <a:cubicBezTo>
                    <a:pt x="0" y="94"/>
                    <a:pt x="28" y="121"/>
                    <a:pt x="61" y="121"/>
                  </a:cubicBezTo>
                  <a:cubicBezTo>
                    <a:pt x="189" y="121"/>
                    <a:pt x="189" y="121"/>
                    <a:pt x="189" y="121"/>
                  </a:cubicBezTo>
                  <a:cubicBezTo>
                    <a:pt x="250" y="61"/>
                    <a:pt x="250" y="61"/>
                    <a:pt x="250" y="61"/>
                  </a:cubicBezTo>
                  <a:cubicBezTo>
                    <a:pt x="190" y="0"/>
                    <a:pt x="190" y="0"/>
                    <a:pt x="190" y="0"/>
                  </a:cubicBezTo>
                </a:path>
              </a:pathLst>
            </a:custGeom>
            <a:solidFill>
              <a:srgbClr val="BEB3B0"/>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92" name="Google Shape;1092;p41"/>
            <p:cNvSpPr/>
            <p:nvPr/>
          </p:nvSpPr>
          <p:spPr>
            <a:xfrm>
              <a:off x="10860087" y="3430587"/>
              <a:ext cx="809625" cy="233362"/>
            </a:xfrm>
            <a:custGeom>
              <a:avLst/>
              <a:gdLst/>
              <a:ahLst/>
              <a:cxnLst/>
              <a:rect l="l" t="t" r="r" b="b"/>
              <a:pathLst>
                <a:path w="207" h="60" extrusionOk="0">
                  <a:moveTo>
                    <a:pt x="207" y="0"/>
                  </a:moveTo>
                  <a:cubicBezTo>
                    <a:pt x="207" y="15"/>
                    <a:pt x="201" y="31"/>
                    <a:pt x="190" y="42"/>
                  </a:cubicBezTo>
                  <a:cubicBezTo>
                    <a:pt x="190" y="42"/>
                    <a:pt x="190" y="42"/>
                    <a:pt x="190" y="42"/>
                  </a:cubicBezTo>
                  <a:cubicBezTo>
                    <a:pt x="178" y="54"/>
                    <a:pt x="162" y="60"/>
                    <a:pt x="147" y="60"/>
                  </a:cubicBezTo>
                  <a:cubicBezTo>
                    <a:pt x="131" y="60"/>
                    <a:pt x="116" y="54"/>
                    <a:pt x="104" y="42"/>
                  </a:cubicBezTo>
                  <a:cubicBezTo>
                    <a:pt x="61" y="0"/>
                    <a:pt x="61" y="0"/>
                    <a:pt x="61" y="0"/>
                  </a:cubicBezTo>
                  <a:cubicBezTo>
                    <a:pt x="0" y="60"/>
                    <a:pt x="0" y="60"/>
                    <a:pt x="0" y="60"/>
                  </a:cubicBezTo>
                  <a:cubicBezTo>
                    <a:pt x="147" y="60"/>
                    <a:pt x="147" y="60"/>
                    <a:pt x="147" y="60"/>
                  </a:cubicBezTo>
                  <a:cubicBezTo>
                    <a:pt x="162" y="60"/>
                    <a:pt x="176" y="55"/>
                    <a:pt x="186" y="46"/>
                  </a:cubicBezTo>
                  <a:cubicBezTo>
                    <a:pt x="190" y="42"/>
                    <a:pt x="190" y="42"/>
                    <a:pt x="190" y="42"/>
                  </a:cubicBezTo>
                  <a:cubicBezTo>
                    <a:pt x="201" y="31"/>
                    <a:pt x="207" y="15"/>
                    <a:pt x="207" y="0"/>
                  </a:cubicBezTo>
                </a:path>
              </a:pathLst>
            </a:custGeom>
            <a:solidFill>
              <a:srgbClr val="8E7D7A"/>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93" name="Google Shape;1093;p41"/>
            <p:cNvSpPr/>
            <p:nvPr/>
          </p:nvSpPr>
          <p:spPr>
            <a:xfrm>
              <a:off x="10637837" y="2654300"/>
              <a:ext cx="965200" cy="608012"/>
            </a:xfrm>
            <a:custGeom>
              <a:avLst/>
              <a:gdLst/>
              <a:ahLst/>
              <a:cxnLst/>
              <a:rect l="l" t="t" r="r" b="b"/>
              <a:pathLst>
                <a:path w="247" h="155" extrusionOk="0">
                  <a:moveTo>
                    <a:pt x="67" y="0"/>
                  </a:moveTo>
                  <a:cubicBezTo>
                    <a:pt x="51" y="0"/>
                    <a:pt x="36" y="6"/>
                    <a:pt x="24" y="18"/>
                  </a:cubicBezTo>
                  <a:cubicBezTo>
                    <a:pt x="0" y="41"/>
                    <a:pt x="0" y="80"/>
                    <a:pt x="24" y="103"/>
                  </a:cubicBezTo>
                  <a:cubicBezTo>
                    <a:pt x="58" y="137"/>
                    <a:pt x="58" y="137"/>
                    <a:pt x="58" y="137"/>
                  </a:cubicBezTo>
                  <a:cubicBezTo>
                    <a:pt x="200" y="137"/>
                    <a:pt x="200" y="137"/>
                    <a:pt x="200" y="137"/>
                  </a:cubicBezTo>
                  <a:cubicBezTo>
                    <a:pt x="201" y="137"/>
                    <a:pt x="202" y="137"/>
                    <a:pt x="204" y="137"/>
                  </a:cubicBezTo>
                  <a:cubicBezTo>
                    <a:pt x="219" y="137"/>
                    <a:pt x="235" y="143"/>
                    <a:pt x="247" y="155"/>
                  </a:cubicBezTo>
                  <a:cubicBezTo>
                    <a:pt x="247" y="155"/>
                    <a:pt x="247" y="155"/>
                    <a:pt x="247" y="155"/>
                  </a:cubicBezTo>
                  <a:cubicBezTo>
                    <a:pt x="247" y="155"/>
                    <a:pt x="247" y="155"/>
                    <a:pt x="247" y="155"/>
                  </a:cubicBezTo>
                  <a:cubicBezTo>
                    <a:pt x="247" y="155"/>
                    <a:pt x="247" y="155"/>
                    <a:pt x="247" y="155"/>
                  </a:cubicBezTo>
                  <a:cubicBezTo>
                    <a:pt x="247" y="155"/>
                    <a:pt x="247" y="155"/>
                    <a:pt x="247" y="155"/>
                  </a:cubicBezTo>
                  <a:cubicBezTo>
                    <a:pt x="247" y="155"/>
                    <a:pt x="247" y="155"/>
                    <a:pt x="247" y="155"/>
                  </a:cubicBezTo>
                  <a:cubicBezTo>
                    <a:pt x="109" y="18"/>
                    <a:pt x="109" y="18"/>
                    <a:pt x="109" y="18"/>
                  </a:cubicBezTo>
                  <a:cubicBezTo>
                    <a:pt x="98" y="6"/>
                    <a:pt x="82" y="0"/>
                    <a:pt x="67" y="0"/>
                  </a:cubicBezTo>
                </a:path>
              </a:pathLst>
            </a:custGeom>
            <a:solidFill>
              <a:srgbClr val="BEB3B0"/>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94" name="Google Shape;1094;p41"/>
            <p:cNvSpPr/>
            <p:nvPr/>
          </p:nvSpPr>
          <p:spPr>
            <a:xfrm>
              <a:off x="11418887" y="3190875"/>
              <a:ext cx="184150" cy="71437"/>
            </a:xfrm>
            <a:custGeom>
              <a:avLst/>
              <a:gdLst/>
              <a:ahLst/>
              <a:cxnLst/>
              <a:rect l="l" t="t" r="r" b="b"/>
              <a:pathLst>
                <a:path w="47" h="18" extrusionOk="0">
                  <a:moveTo>
                    <a:pt x="47" y="18"/>
                  </a:moveTo>
                  <a:cubicBezTo>
                    <a:pt x="47" y="18"/>
                    <a:pt x="47" y="18"/>
                    <a:pt x="47" y="18"/>
                  </a:cubicBezTo>
                  <a:cubicBezTo>
                    <a:pt x="47" y="18"/>
                    <a:pt x="47" y="18"/>
                    <a:pt x="47" y="18"/>
                  </a:cubicBezTo>
                  <a:cubicBezTo>
                    <a:pt x="47" y="18"/>
                    <a:pt x="47" y="18"/>
                    <a:pt x="47" y="18"/>
                  </a:cubicBezTo>
                  <a:moveTo>
                    <a:pt x="4" y="0"/>
                  </a:moveTo>
                  <a:cubicBezTo>
                    <a:pt x="2" y="0"/>
                    <a:pt x="1" y="0"/>
                    <a:pt x="0" y="0"/>
                  </a:cubicBezTo>
                  <a:cubicBezTo>
                    <a:pt x="4" y="0"/>
                    <a:pt x="4" y="0"/>
                    <a:pt x="4" y="0"/>
                  </a:cubicBezTo>
                  <a:cubicBezTo>
                    <a:pt x="21" y="0"/>
                    <a:pt x="36" y="7"/>
                    <a:pt x="47" y="18"/>
                  </a:cubicBezTo>
                  <a:cubicBezTo>
                    <a:pt x="35" y="6"/>
                    <a:pt x="19" y="0"/>
                    <a:pt x="4" y="0"/>
                  </a:cubicBezTo>
                </a:path>
              </a:pathLst>
            </a:custGeom>
            <a:solidFill>
              <a:srgbClr val="8E7D7A"/>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95" name="Google Shape;1095;p41"/>
            <p:cNvSpPr/>
            <p:nvPr/>
          </p:nvSpPr>
          <p:spPr>
            <a:xfrm>
              <a:off x="10863262" y="3190875"/>
              <a:ext cx="739775" cy="239712"/>
            </a:xfrm>
            <a:custGeom>
              <a:avLst/>
              <a:gdLst/>
              <a:ahLst/>
              <a:cxnLst/>
              <a:rect l="l" t="t" r="r" b="b"/>
              <a:pathLst>
                <a:path w="189" h="61" extrusionOk="0">
                  <a:moveTo>
                    <a:pt x="189" y="18"/>
                  </a:moveTo>
                  <a:cubicBezTo>
                    <a:pt x="189" y="18"/>
                    <a:pt x="189" y="18"/>
                    <a:pt x="189" y="18"/>
                  </a:cubicBezTo>
                  <a:cubicBezTo>
                    <a:pt x="189" y="18"/>
                    <a:pt x="189" y="18"/>
                    <a:pt x="189" y="18"/>
                  </a:cubicBezTo>
                  <a:cubicBezTo>
                    <a:pt x="189" y="18"/>
                    <a:pt x="189" y="18"/>
                    <a:pt x="189" y="18"/>
                  </a:cubicBezTo>
                  <a:moveTo>
                    <a:pt x="142" y="0"/>
                  </a:moveTo>
                  <a:cubicBezTo>
                    <a:pt x="0" y="0"/>
                    <a:pt x="0" y="0"/>
                    <a:pt x="0" y="0"/>
                  </a:cubicBezTo>
                  <a:cubicBezTo>
                    <a:pt x="60" y="61"/>
                    <a:pt x="60" y="61"/>
                    <a:pt x="60" y="61"/>
                  </a:cubicBezTo>
                  <a:cubicBezTo>
                    <a:pt x="103" y="18"/>
                    <a:pt x="103" y="18"/>
                    <a:pt x="103" y="18"/>
                  </a:cubicBezTo>
                  <a:cubicBezTo>
                    <a:pt x="114" y="7"/>
                    <a:pt x="128" y="1"/>
                    <a:pt x="142" y="0"/>
                  </a:cubicBezTo>
                </a:path>
              </a:pathLst>
            </a:custGeom>
            <a:solidFill>
              <a:srgbClr val="8E7D7A"/>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96" name="Google Shape;1096;p41"/>
            <p:cNvSpPr/>
            <p:nvPr/>
          </p:nvSpPr>
          <p:spPr>
            <a:xfrm>
              <a:off x="11098212" y="3190875"/>
              <a:ext cx="571500" cy="473075"/>
            </a:xfrm>
            <a:custGeom>
              <a:avLst/>
              <a:gdLst/>
              <a:ahLst/>
              <a:cxnLst/>
              <a:rect l="l" t="t" r="r" b="b"/>
              <a:pathLst>
                <a:path w="146" h="121" extrusionOk="0">
                  <a:moveTo>
                    <a:pt x="86" y="0"/>
                  </a:moveTo>
                  <a:cubicBezTo>
                    <a:pt x="82" y="0"/>
                    <a:pt x="82" y="0"/>
                    <a:pt x="82" y="0"/>
                  </a:cubicBezTo>
                  <a:cubicBezTo>
                    <a:pt x="68" y="1"/>
                    <a:pt x="54" y="7"/>
                    <a:pt x="43" y="18"/>
                  </a:cubicBezTo>
                  <a:cubicBezTo>
                    <a:pt x="0" y="61"/>
                    <a:pt x="0" y="61"/>
                    <a:pt x="0" y="61"/>
                  </a:cubicBezTo>
                  <a:cubicBezTo>
                    <a:pt x="43" y="103"/>
                    <a:pt x="43" y="103"/>
                    <a:pt x="43" y="103"/>
                  </a:cubicBezTo>
                  <a:cubicBezTo>
                    <a:pt x="55" y="115"/>
                    <a:pt x="70" y="121"/>
                    <a:pt x="86" y="121"/>
                  </a:cubicBezTo>
                  <a:cubicBezTo>
                    <a:pt x="101" y="121"/>
                    <a:pt x="117" y="115"/>
                    <a:pt x="129" y="103"/>
                  </a:cubicBezTo>
                  <a:cubicBezTo>
                    <a:pt x="129" y="103"/>
                    <a:pt x="129" y="103"/>
                    <a:pt x="129" y="103"/>
                  </a:cubicBezTo>
                  <a:cubicBezTo>
                    <a:pt x="140" y="92"/>
                    <a:pt x="146" y="76"/>
                    <a:pt x="146" y="61"/>
                  </a:cubicBezTo>
                  <a:cubicBezTo>
                    <a:pt x="146" y="45"/>
                    <a:pt x="140" y="30"/>
                    <a:pt x="129" y="18"/>
                  </a:cubicBezTo>
                  <a:cubicBezTo>
                    <a:pt x="129" y="18"/>
                    <a:pt x="129" y="18"/>
                    <a:pt x="129" y="18"/>
                  </a:cubicBezTo>
                  <a:cubicBezTo>
                    <a:pt x="129" y="18"/>
                    <a:pt x="129" y="18"/>
                    <a:pt x="129" y="18"/>
                  </a:cubicBezTo>
                  <a:cubicBezTo>
                    <a:pt x="129" y="18"/>
                    <a:pt x="129" y="18"/>
                    <a:pt x="129" y="18"/>
                  </a:cubicBezTo>
                  <a:cubicBezTo>
                    <a:pt x="118" y="7"/>
                    <a:pt x="103" y="0"/>
                    <a:pt x="86" y="0"/>
                  </a:cubicBezTo>
                </a:path>
              </a:pathLst>
            </a:custGeom>
            <a:solidFill>
              <a:srgbClr val="6A5754"/>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p:sp>
        <p:nvSpPr>
          <p:cNvPr id="1097" name="Google Shape;1097;p41"/>
          <p:cNvSpPr txBox="1"/>
          <p:nvPr/>
        </p:nvSpPr>
        <p:spPr>
          <a:xfrm>
            <a:off x="638175" y="3241675"/>
            <a:ext cx="863600" cy="45085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FFFFFF"/>
              </a:buClr>
              <a:buSzPts val="2300"/>
              <a:buFont typeface="Montserrat"/>
              <a:buNone/>
              <a:tabLst/>
              <a:defRPr/>
            </a:pPr>
            <a:r>
              <a:rPr kumimoji="0" lang="en-US" sz="2300" b="1" i="0" u="none" strike="noStrike" kern="0" cap="none" spc="0" normalizeH="0" baseline="0" noProof="0">
                <a:ln>
                  <a:noFill/>
                </a:ln>
                <a:solidFill>
                  <a:srgbClr val="FFFFFF"/>
                </a:solidFill>
                <a:effectLst/>
                <a:uLnTx/>
                <a:uFillTx/>
                <a:latin typeface="Montserrat"/>
                <a:ea typeface="Montserrat"/>
                <a:cs typeface="Montserrat"/>
                <a:sym typeface="Montserrat"/>
              </a:rPr>
              <a:t>1976</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98" name="Google Shape;1098;p41"/>
          <p:cNvSpPr txBox="1"/>
          <p:nvPr/>
        </p:nvSpPr>
        <p:spPr>
          <a:xfrm>
            <a:off x="2546350" y="3241675"/>
            <a:ext cx="879475" cy="45085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FFFFFF"/>
              </a:buClr>
              <a:buSzPts val="2300"/>
              <a:buFont typeface="Montserrat"/>
              <a:buNone/>
              <a:tabLst/>
              <a:defRPr/>
            </a:pPr>
            <a:r>
              <a:rPr kumimoji="0" lang="en-US" sz="2300" b="1" i="0" u="none" strike="noStrike" kern="0" cap="none" spc="0" normalizeH="0" baseline="0" noProof="0">
                <a:ln>
                  <a:noFill/>
                </a:ln>
                <a:solidFill>
                  <a:srgbClr val="FFFFFF"/>
                </a:solidFill>
                <a:effectLst/>
                <a:uLnTx/>
                <a:uFillTx/>
                <a:latin typeface="Montserrat"/>
                <a:ea typeface="Montserrat"/>
                <a:cs typeface="Montserrat"/>
                <a:sym typeface="Montserrat"/>
              </a:rPr>
              <a:t>1998</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99" name="Google Shape;1099;p41"/>
          <p:cNvSpPr txBox="1"/>
          <p:nvPr/>
        </p:nvSpPr>
        <p:spPr>
          <a:xfrm>
            <a:off x="4422775" y="3241675"/>
            <a:ext cx="968375" cy="45085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FFFFFF"/>
              </a:buClr>
              <a:buSzPts val="2300"/>
              <a:buFont typeface="Montserrat"/>
              <a:buNone/>
              <a:tabLst/>
              <a:defRPr/>
            </a:pPr>
            <a:r>
              <a:rPr kumimoji="0" lang="en-US" sz="2300" b="1" i="0" u="none" strike="noStrike" kern="0" cap="none" spc="0" normalizeH="0" baseline="0" noProof="0">
                <a:ln>
                  <a:noFill/>
                </a:ln>
                <a:solidFill>
                  <a:srgbClr val="FFFFFF"/>
                </a:solidFill>
                <a:effectLst/>
                <a:uLnTx/>
                <a:uFillTx/>
                <a:latin typeface="Montserrat"/>
                <a:ea typeface="Montserrat"/>
                <a:cs typeface="Montserrat"/>
                <a:sym typeface="Montserrat"/>
              </a:rPr>
              <a:t>2002</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0" name="Google Shape;1100;p41"/>
          <p:cNvSpPr txBox="1"/>
          <p:nvPr/>
        </p:nvSpPr>
        <p:spPr>
          <a:xfrm>
            <a:off x="6375400" y="3241675"/>
            <a:ext cx="906462" cy="45085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FFFFFF"/>
              </a:buClr>
              <a:buSzPts val="2300"/>
              <a:buFont typeface="Montserrat"/>
              <a:buNone/>
              <a:tabLst/>
              <a:defRPr/>
            </a:pPr>
            <a:r>
              <a:rPr kumimoji="0" lang="en-US" sz="2300" b="1" i="0" u="none" strike="noStrike" kern="0" cap="none" spc="0" normalizeH="0" baseline="0" noProof="0">
                <a:ln>
                  <a:noFill/>
                </a:ln>
                <a:solidFill>
                  <a:srgbClr val="FFFFFF"/>
                </a:solidFill>
                <a:effectLst/>
                <a:uLnTx/>
                <a:uFillTx/>
                <a:latin typeface="Montserrat"/>
                <a:ea typeface="Montserrat"/>
                <a:cs typeface="Montserrat"/>
                <a:sym typeface="Montserrat"/>
              </a:rPr>
              <a:t>2010</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1" name="Google Shape;1101;p41"/>
          <p:cNvSpPr txBox="1"/>
          <p:nvPr/>
        </p:nvSpPr>
        <p:spPr>
          <a:xfrm>
            <a:off x="8267700" y="3241675"/>
            <a:ext cx="954087" cy="45085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FFFFFF"/>
              </a:buClr>
              <a:buSzPts val="2300"/>
              <a:buFont typeface="Montserrat"/>
              <a:buNone/>
              <a:tabLst/>
              <a:defRPr/>
            </a:pPr>
            <a:r>
              <a:rPr kumimoji="0" lang="en-US" sz="2300" b="1" i="0" u="none" strike="noStrike" kern="0" cap="none" spc="0" normalizeH="0" baseline="0" noProof="0">
                <a:ln>
                  <a:noFill/>
                </a:ln>
                <a:solidFill>
                  <a:srgbClr val="FFFFFF"/>
                </a:solidFill>
                <a:effectLst/>
                <a:uLnTx/>
                <a:uFillTx/>
                <a:latin typeface="Montserrat"/>
                <a:ea typeface="Montserrat"/>
                <a:cs typeface="Montserrat"/>
                <a:sym typeface="Montserrat"/>
              </a:rPr>
              <a:t>2028</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2" name="Google Shape;1102;p41"/>
          <p:cNvSpPr txBox="1"/>
          <p:nvPr/>
        </p:nvSpPr>
        <p:spPr>
          <a:xfrm>
            <a:off x="10199687" y="3241675"/>
            <a:ext cx="949325" cy="45085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FFFFFF"/>
              </a:buClr>
              <a:buSzPts val="2300"/>
              <a:buFont typeface="Montserrat"/>
              <a:buNone/>
              <a:tabLst/>
              <a:defRPr/>
            </a:pPr>
            <a:r>
              <a:rPr kumimoji="0" lang="en-US" sz="2300" b="1" i="0" u="none" strike="noStrike" kern="0" cap="none" spc="0" normalizeH="0" baseline="0" noProof="0">
                <a:ln>
                  <a:noFill/>
                </a:ln>
                <a:solidFill>
                  <a:srgbClr val="FFFFFF"/>
                </a:solidFill>
                <a:effectLst/>
                <a:uLnTx/>
                <a:uFillTx/>
                <a:latin typeface="Montserrat"/>
                <a:ea typeface="Montserrat"/>
                <a:cs typeface="Montserrat"/>
                <a:sym typeface="Montserrat"/>
              </a:rPr>
              <a:t>2029</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3" name="Google Shape;1103;p41"/>
          <p:cNvSpPr txBox="1"/>
          <p:nvPr/>
        </p:nvSpPr>
        <p:spPr>
          <a:xfrm>
            <a:off x="6197600" y="952500"/>
            <a:ext cx="1716087" cy="877887"/>
          </a:xfrm>
          <a:prstGeom prst="rect">
            <a:avLst/>
          </a:prstGeom>
          <a:no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700"/>
              <a:buFont typeface="Open Sans"/>
              <a:buNone/>
              <a:tabLst/>
              <a:defRPr/>
            </a:pPr>
            <a:r>
              <a:rPr kumimoji="0" lang="en-US" sz="1700" b="0" i="0" u="none" strike="noStrike" kern="0" cap="none" spc="0" normalizeH="0" baseline="0" noProof="0">
                <a:ln>
                  <a:noFill/>
                </a:ln>
                <a:solidFill>
                  <a:srgbClr val="000000"/>
                </a:solidFill>
                <a:effectLst/>
                <a:uLnTx/>
                <a:uFillTx/>
                <a:latin typeface="Open Sans"/>
                <a:ea typeface="Open Sans"/>
                <a:cs typeface="Open Sans"/>
                <a:sym typeface="Open Sans"/>
              </a:rPr>
              <a:t>Lorem ipsum dolor sit amet, consetur</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4" name="Google Shape;1104;p41"/>
          <p:cNvSpPr txBox="1"/>
          <p:nvPr/>
        </p:nvSpPr>
        <p:spPr>
          <a:xfrm>
            <a:off x="10036175" y="958850"/>
            <a:ext cx="1717675" cy="877887"/>
          </a:xfrm>
          <a:prstGeom prst="rect">
            <a:avLst/>
          </a:prstGeom>
          <a:no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700"/>
              <a:buFont typeface="Open Sans"/>
              <a:buNone/>
              <a:tabLst/>
              <a:defRPr/>
            </a:pPr>
            <a:r>
              <a:rPr kumimoji="0" lang="en-US" sz="1700" b="0" i="0" u="none" strike="noStrike" kern="0" cap="none" spc="0" normalizeH="0" baseline="0" noProof="0">
                <a:ln>
                  <a:noFill/>
                </a:ln>
                <a:solidFill>
                  <a:srgbClr val="000000"/>
                </a:solidFill>
                <a:effectLst/>
                <a:uLnTx/>
                <a:uFillTx/>
                <a:latin typeface="Open Sans"/>
                <a:ea typeface="Open Sans"/>
                <a:cs typeface="Open Sans"/>
                <a:sym typeface="Open Sans"/>
              </a:rPr>
              <a:t>Lorem ipsum dolor sit amet, consetur</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5" name="Google Shape;1105;p41"/>
          <p:cNvSpPr txBox="1"/>
          <p:nvPr/>
        </p:nvSpPr>
        <p:spPr>
          <a:xfrm>
            <a:off x="525462" y="5087937"/>
            <a:ext cx="1716087" cy="876300"/>
          </a:xfrm>
          <a:prstGeom prst="rect">
            <a:avLst/>
          </a:prstGeom>
          <a:no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700"/>
              <a:buFont typeface="Open Sans"/>
              <a:buNone/>
              <a:tabLst/>
              <a:defRPr/>
            </a:pPr>
            <a:r>
              <a:rPr kumimoji="0" lang="en-US" sz="1700" b="0" i="0" u="none" strike="noStrike" kern="0" cap="none" spc="0" normalizeH="0" baseline="0" noProof="0">
                <a:ln>
                  <a:noFill/>
                </a:ln>
                <a:solidFill>
                  <a:srgbClr val="000000"/>
                </a:solidFill>
                <a:effectLst/>
                <a:uLnTx/>
                <a:uFillTx/>
                <a:latin typeface="Open Sans"/>
                <a:ea typeface="Open Sans"/>
                <a:cs typeface="Open Sans"/>
                <a:sym typeface="Open Sans"/>
              </a:rPr>
              <a:t>Lorem ipsum dolor sit amet, consetur</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6" name="Google Shape;1106;p41"/>
          <p:cNvSpPr txBox="1"/>
          <p:nvPr/>
        </p:nvSpPr>
        <p:spPr>
          <a:xfrm>
            <a:off x="4364037" y="5087937"/>
            <a:ext cx="1716087" cy="876300"/>
          </a:xfrm>
          <a:prstGeom prst="rect">
            <a:avLst/>
          </a:prstGeom>
          <a:no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700"/>
              <a:buFont typeface="Open Sans"/>
              <a:buNone/>
              <a:tabLst/>
              <a:defRPr/>
            </a:pPr>
            <a:r>
              <a:rPr kumimoji="0" lang="en-US" sz="1700" b="0" i="0" u="none" strike="noStrike" kern="0" cap="none" spc="0" normalizeH="0" baseline="0" noProof="0">
                <a:ln>
                  <a:noFill/>
                </a:ln>
                <a:solidFill>
                  <a:srgbClr val="000000"/>
                </a:solidFill>
                <a:effectLst/>
                <a:uLnTx/>
                <a:uFillTx/>
                <a:latin typeface="Open Sans"/>
                <a:ea typeface="Open Sans"/>
                <a:cs typeface="Open Sans"/>
                <a:sym typeface="Open Sans"/>
              </a:rPr>
              <a:t>Lorem ipsum dolor sit amet, consetur</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7" name="Google Shape;1107;p41"/>
          <p:cNvSpPr txBox="1"/>
          <p:nvPr/>
        </p:nvSpPr>
        <p:spPr>
          <a:xfrm>
            <a:off x="8202612" y="5094287"/>
            <a:ext cx="1716087" cy="876300"/>
          </a:xfrm>
          <a:prstGeom prst="rect">
            <a:avLst/>
          </a:prstGeom>
          <a:no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700"/>
              <a:buFont typeface="Open Sans"/>
              <a:buNone/>
              <a:tabLst/>
              <a:defRPr/>
            </a:pPr>
            <a:r>
              <a:rPr kumimoji="0" lang="en-US" sz="1700" b="0" i="0" u="none" strike="noStrike" kern="0" cap="none" spc="0" normalizeH="0" baseline="0" noProof="0">
                <a:ln>
                  <a:noFill/>
                </a:ln>
                <a:solidFill>
                  <a:srgbClr val="000000"/>
                </a:solidFill>
                <a:effectLst/>
                <a:uLnTx/>
                <a:uFillTx/>
                <a:latin typeface="Open Sans"/>
                <a:ea typeface="Open Sans"/>
                <a:cs typeface="Open Sans"/>
                <a:sym typeface="Open Sans"/>
              </a:rPr>
              <a:t>Lorem ipsum dolor sit amet, consetur</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14:presetBounceEnd="50000">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14:bounceEnd="50000">
                                          <p:cBhvr additive="base">
                                            <p:cTn id="7" dur="750" fill="hold"/>
                                            <p:tgtEl>
                                              <p:spTgt spid="2"/>
                                            </p:tgtEl>
                                            <p:attrNameLst>
                                              <p:attrName>ppt_x</p:attrName>
                                            </p:attrNameLst>
                                          </p:cBhvr>
                                          <p:tavLst>
                                            <p:tav tm="0">
                                              <p:val>
                                                <p:strVal val="0-#ppt_w/2"/>
                                              </p:val>
                                            </p:tav>
                                            <p:tav tm="100000">
                                              <p:val>
                                                <p:strVal val="#ppt_x"/>
                                              </p:val>
                                            </p:tav>
                                          </p:tavLst>
                                        </p:anim>
                                        <p:anim calcmode="lin" valueType="num" p14:bounceEnd="50000">
                                          <p:cBhvr additive="base">
                                            <p:cTn id="8" dur="75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14:presetBounceEnd="50000">
                                      <p:stCondLst>
                                        <p:cond delay="100"/>
                                      </p:stCondLst>
                                      <p:childTnLst>
                                        <p:set>
                                          <p:cBhvr>
                                            <p:cTn id="10" dur="1" fill="hold">
                                              <p:stCondLst>
                                                <p:cond delay="0"/>
                                              </p:stCondLst>
                                            </p:cTn>
                                            <p:tgtEl>
                                              <p:spTgt spid="3"/>
                                            </p:tgtEl>
                                            <p:attrNameLst>
                                              <p:attrName>style.visibility</p:attrName>
                                            </p:attrNameLst>
                                          </p:cBhvr>
                                          <p:to>
                                            <p:strVal val="visible"/>
                                          </p:to>
                                        </p:set>
                                        <p:anim calcmode="lin" valueType="num" p14:bounceEnd="50000">
                                          <p:cBhvr additive="base">
                                            <p:cTn id="11" dur="750" fill="hold"/>
                                            <p:tgtEl>
                                              <p:spTgt spid="3"/>
                                            </p:tgtEl>
                                            <p:attrNameLst>
                                              <p:attrName>ppt_x</p:attrName>
                                            </p:attrNameLst>
                                          </p:cBhvr>
                                          <p:tavLst>
                                            <p:tav tm="0">
                                              <p:val>
                                                <p:strVal val="0-#ppt_w/2"/>
                                              </p:val>
                                            </p:tav>
                                            <p:tav tm="100000">
                                              <p:val>
                                                <p:strVal val="#ppt_x"/>
                                              </p:val>
                                            </p:tav>
                                          </p:tavLst>
                                        </p:anim>
                                        <p:anim calcmode="lin" valueType="num" p14:bounceEnd="50000">
                                          <p:cBhvr additive="base">
                                            <p:cTn id="12" dur="75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14:presetBounceEnd="50000">
                                      <p:stCondLst>
                                        <p:cond delay="200"/>
                                      </p:stCondLst>
                                      <p:childTnLst>
                                        <p:set>
                                          <p:cBhvr>
                                            <p:cTn id="14" dur="1" fill="hold">
                                              <p:stCondLst>
                                                <p:cond delay="0"/>
                                              </p:stCondLst>
                                            </p:cTn>
                                            <p:tgtEl>
                                              <p:spTgt spid="4"/>
                                            </p:tgtEl>
                                            <p:attrNameLst>
                                              <p:attrName>style.visibility</p:attrName>
                                            </p:attrNameLst>
                                          </p:cBhvr>
                                          <p:to>
                                            <p:strVal val="visible"/>
                                          </p:to>
                                        </p:set>
                                        <p:anim calcmode="lin" valueType="num" p14:bounceEnd="50000">
                                          <p:cBhvr additive="base">
                                            <p:cTn id="15" dur="750" fill="hold"/>
                                            <p:tgtEl>
                                              <p:spTgt spid="4"/>
                                            </p:tgtEl>
                                            <p:attrNameLst>
                                              <p:attrName>ppt_x</p:attrName>
                                            </p:attrNameLst>
                                          </p:cBhvr>
                                          <p:tavLst>
                                            <p:tav tm="0">
                                              <p:val>
                                                <p:strVal val="0-#ppt_w/2"/>
                                              </p:val>
                                            </p:tav>
                                            <p:tav tm="100000">
                                              <p:val>
                                                <p:strVal val="#ppt_x"/>
                                              </p:val>
                                            </p:tav>
                                          </p:tavLst>
                                        </p:anim>
                                        <p:anim calcmode="lin" valueType="num" p14:bounceEnd="50000">
                                          <p:cBhvr additive="base">
                                            <p:cTn id="16" dur="750" fill="hold"/>
                                            <p:tgtEl>
                                              <p:spTgt spid="4"/>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14:presetBounceEnd="50000">
                                      <p:stCondLst>
                                        <p:cond delay="300"/>
                                      </p:stCondLst>
                                      <p:childTnLst>
                                        <p:set>
                                          <p:cBhvr>
                                            <p:cTn id="18" dur="1" fill="hold">
                                              <p:stCondLst>
                                                <p:cond delay="0"/>
                                              </p:stCondLst>
                                            </p:cTn>
                                            <p:tgtEl>
                                              <p:spTgt spid="5"/>
                                            </p:tgtEl>
                                            <p:attrNameLst>
                                              <p:attrName>style.visibility</p:attrName>
                                            </p:attrNameLst>
                                          </p:cBhvr>
                                          <p:to>
                                            <p:strVal val="visible"/>
                                          </p:to>
                                        </p:set>
                                        <p:anim calcmode="lin" valueType="num" p14:bounceEnd="50000">
                                          <p:cBhvr additive="base">
                                            <p:cTn id="19" dur="750" fill="hold"/>
                                            <p:tgtEl>
                                              <p:spTgt spid="5"/>
                                            </p:tgtEl>
                                            <p:attrNameLst>
                                              <p:attrName>ppt_x</p:attrName>
                                            </p:attrNameLst>
                                          </p:cBhvr>
                                          <p:tavLst>
                                            <p:tav tm="0">
                                              <p:val>
                                                <p:strVal val="0-#ppt_w/2"/>
                                              </p:val>
                                            </p:tav>
                                            <p:tav tm="100000">
                                              <p:val>
                                                <p:strVal val="#ppt_x"/>
                                              </p:val>
                                            </p:tav>
                                          </p:tavLst>
                                        </p:anim>
                                        <p:anim calcmode="lin" valueType="num" p14:bounceEnd="50000">
                                          <p:cBhvr additive="base">
                                            <p:cTn id="20" dur="750" fill="hold"/>
                                            <p:tgtEl>
                                              <p:spTgt spid="5"/>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14:presetBounceEnd="50000">
                                      <p:stCondLst>
                                        <p:cond delay="400"/>
                                      </p:stCondLst>
                                      <p:childTnLst>
                                        <p:set>
                                          <p:cBhvr>
                                            <p:cTn id="22" dur="1" fill="hold">
                                              <p:stCondLst>
                                                <p:cond delay="0"/>
                                              </p:stCondLst>
                                            </p:cTn>
                                            <p:tgtEl>
                                              <p:spTgt spid="6"/>
                                            </p:tgtEl>
                                            <p:attrNameLst>
                                              <p:attrName>style.visibility</p:attrName>
                                            </p:attrNameLst>
                                          </p:cBhvr>
                                          <p:to>
                                            <p:strVal val="visible"/>
                                          </p:to>
                                        </p:set>
                                        <p:anim calcmode="lin" valueType="num" p14:bounceEnd="50000">
                                          <p:cBhvr additive="base">
                                            <p:cTn id="23" dur="750" fill="hold"/>
                                            <p:tgtEl>
                                              <p:spTgt spid="6"/>
                                            </p:tgtEl>
                                            <p:attrNameLst>
                                              <p:attrName>ppt_x</p:attrName>
                                            </p:attrNameLst>
                                          </p:cBhvr>
                                          <p:tavLst>
                                            <p:tav tm="0">
                                              <p:val>
                                                <p:strVal val="0-#ppt_w/2"/>
                                              </p:val>
                                            </p:tav>
                                            <p:tav tm="100000">
                                              <p:val>
                                                <p:strVal val="#ppt_x"/>
                                              </p:val>
                                            </p:tav>
                                          </p:tavLst>
                                        </p:anim>
                                        <p:anim calcmode="lin" valueType="num" p14:bounceEnd="50000">
                                          <p:cBhvr additive="base">
                                            <p:cTn id="24" dur="750" fill="hold"/>
                                            <p:tgtEl>
                                              <p:spTgt spid="6"/>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14:presetBounceEnd="50000">
                                      <p:stCondLst>
                                        <p:cond delay="500"/>
                                      </p:stCondLst>
                                      <p:childTnLst>
                                        <p:set>
                                          <p:cBhvr>
                                            <p:cTn id="26" dur="1" fill="hold">
                                              <p:stCondLst>
                                                <p:cond delay="0"/>
                                              </p:stCondLst>
                                            </p:cTn>
                                            <p:tgtEl>
                                              <p:spTgt spid="7"/>
                                            </p:tgtEl>
                                            <p:attrNameLst>
                                              <p:attrName>style.visibility</p:attrName>
                                            </p:attrNameLst>
                                          </p:cBhvr>
                                          <p:to>
                                            <p:strVal val="visible"/>
                                          </p:to>
                                        </p:set>
                                        <p:anim calcmode="lin" valueType="num" p14:bounceEnd="50000">
                                          <p:cBhvr additive="base">
                                            <p:cTn id="27" dur="750" fill="hold"/>
                                            <p:tgtEl>
                                              <p:spTgt spid="7"/>
                                            </p:tgtEl>
                                            <p:attrNameLst>
                                              <p:attrName>ppt_x</p:attrName>
                                            </p:attrNameLst>
                                          </p:cBhvr>
                                          <p:tavLst>
                                            <p:tav tm="0">
                                              <p:val>
                                                <p:strVal val="0-#ppt_w/2"/>
                                              </p:val>
                                            </p:tav>
                                            <p:tav tm="100000">
                                              <p:val>
                                                <p:strVal val="#ppt_x"/>
                                              </p:val>
                                            </p:tav>
                                          </p:tavLst>
                                        </p:anim>
                                        <p:anim calcmode="lin" valueType="num" p14:bounceEnd="50000">
                                          <p:cBhvr additive="base">
                                            <p:cTn id="28" dur="750" fill="hold"/>
                                            <p:tgtEl>
                                              <p:spTgt spid="7"/>
                                            </p:tgtEl>
                                            <p:attrNameLst>
                                              <p:attrName>ppt_y</p:attrName>
                                            </p:attrNameLst>
                                          </p:cBhvr>
                                          <p:tavLst>
                                            <p:tav tm="0">
                                              <p:val>
                                                <p:strVal val="#ppt_y"/>
                                              </p:val>
                                            </p:tav>
                                            <p:tav tm="100000">
                                              <p:val>
                                                <p:strVal val="#ppt_y"/>
                                              </p:val>
                                            </p:tav>
                                          </p:tavLst>
                                        </p:anim>
                                      </p:childTnLst>
                                    </p:cTn>
                                  </p:par>
                                </p:childTnLst>
                              </p:cTn>
                            </p:par>
                            <p:par>
                              <p:cTn id="29" fill="hold">
                                <p:stCondLst>
                                  <p:cond delay="1250"/>
                                </p:stCondLst>
                                <p:childTnLst>
                                  <p:par>
                                    <p:cTn id="30" presetID="53" presetClass="entr" presetSubtype="16" fill="hold" grpId="0" nodeType="afterEffect">
                                      <p:stCondLst>
                                        <p:cond delay="0"/>
                                      </p:stCondLst>
                                      <p:childTnLst>
                                        <p:set>
                                          <p:cBhvr>
                                            <p:cTn id="31" dur="1" fill="hold">
                                              <p:stCondLst>
                                                <p:cond delay="0"/>
                                              </p:stCondLst>
                                            </p:cTn>
                                            <p:tgtEl>
                                              <p:spTgt spid="1097"/>
                                            </p:tgtEl>
                                            <p:attrNameLst>
                                              <p:attrName>style.visibility</p:attrName>
                                            </p:attrNameLst>
                                          </p:cBhvr>
                                          <p:to>
                                            <p:strVal val="visible"/>
                                          </p:to>
                                        </p:set>
                                        <p:anim calcmode="lin" valueType="num">
                                          <p:cBhvr>
                                            <p:cTn id="32" dur="750" fill="hold"/>
                                            <p:tgtEl>
                                              <p:spTgt spid="1097"/>
                                            </p:tgtEl>
                                            <p:attrNameLst>
                                              <p:attrName>ppt_w</p:attrName>
                                            </p:attrNameLst>
                                          </p:cBhvr>
                                          <p:tavLst>
                                            <p:tav tm="0">
                                              <p:val>
                                                <p:fltVal val="0"/>
                                              </p:val>
                                            </p:tav>
                                            <p:tav tm="100000">
                                              <p:val>
                                                <p:strVal val="#ppt_w"/>
                                              </p:val>
                                            </p:tav>
                                          </p:tavLst>
                                        </p:anim>
                                        <p:anim calcmode="lin" valueType="num">
                                          <p:cBhvr>
                                            <p:cTn id="33" dur="750" fill="hold"/>
                                            <p:tgtEl>
                                              <p:spTgt spid="1097"/>
                                            </p:tgtEl>
                                            <p:attrNameLst>
                                              <p:attrName>ppt_h</p:attrName>
                                            </p:attrNameLst>
                                          </p:cBhvr>
                                          <p:tavLst>
                                            <p:tav tm="0">
                                              <p:val>
                                                <p:fltVal val="0"/>
                                              </p:val>
                                            </p:tav>
                                            <p:tav tm="100000">
                                              <p:val>
                                                <p:strVal val="#ppt_h"/>
                                              </p:val>
                                            </p:tav>
                                          </p:tavLst>
                                        </p:anim>
                                        <p:animEffect transition="in" filter="fade">
                                          <p:cBhvr>
                                            <p:cTn id="34" dur="750"/>
                                            <p:tgtEl>
                                              <p:spTgt spid="1097"/>
                                            </p:tgtEl>
                                          </p:cBhvr>
                                        </p:animEffect>
                                      </p:childTnLst>
                                    </p:cTn>
                                  </p:par>
                                  <p:par>
                                    <p:cTn id="35" presetID="2" presetClass="entr" presetSubtype="1" fill="hold" grpId="0" nodeType="withEffect" p14:presetBounceEnd="50000">
                                      <p:stCondLst>
                                        <p:cond delay="0"/>
                                      </p:stCondLst>
                                      <p:childTnLst>
                                        <p:set>
                                          <p:cBhvr>
                                            <p:cTn id="36" dur="1" fill="hold">
                                              <p:stCondLst>
                                                <p:cond delay="0"/>
                                              </p:stCondLst>
                                            </p:cTn>
                                            <p:tgtEl>
                                              <p:spTgt spid="1049"/>
                                            </p:tgtEl>
                                            <p:attrNameLst>
                                              <p:attrName>style.visibility</p:attrName>
                                            </p:attrNameLst>
                                          </p:cBhvr>
                                          <p:to>
                                            <p:strVal val="visible"/>
                                          </p:to>
                                        </p:set>
                                        <p:anim calcmode="lin" valueType="num" p14:bounceEnd="50000">
                                          <p:cBhvr additive="base">
                                            <p:cTn id="37" dur="750" fill="hold"/>
                                            <p:tgtEl>
                                              <p:spTgt spid="1049"/>
                                            </p:tgtEl>
                                            <p:attrNameLst>
                                              <p:attrName>ppt_x</p:attrName>
                                            </p:attrNameLst>
                                          </p:cBhvr>
                                          <p:tavLst>
                                            <p:tav tm="0">
                                              <p:val>
                                                <p:strVal val="#ppt_x"/>
                                              </p:val>
                                            </p:tav>
                                            <p:tav tm="100000">
                                              <p:val>
                                                <p:strVal val="#ppt_x"/>
                                              </p:val>
                                            </p:tav>
                                          </p:tavLst>
                                        </p:anim>
                                        <p:anim calcmode="lin" valueType="num" p14:bounceEnd="50000">
                                          <p:cBhvr additive="base">
                                            <p:cTn id="38" dur="750" fill="hold"/>
                                            <p:tgtEl>
                                              <p:spTgt spid="1049"/>
                                            </p:tgtEl>
                                            <p:attrNameLst>
                                              <p:attrName>ppt_y</p:attrName>
                                            </p:attrNameLst>
                                          </p:cBhvr>
                                          <p:tavLst>
                                            <p:tav tm="0">
                                              <p:val>
                                                <p:strVal val="0-#ppt_h/2"/>
                                              </p:val>
                                            </p:tav>
                                            <p:tav tm="100000">
                                              <p:val>
                                                <p:strVal val="#ppt_y"/>
                                              </p:val>
                                            </p:tav>
                                          </p:tavLst>
                                        </p:anim>
                                      </p:childTnLst>
                                    </p:cTn>
                                  </p:par>
                                  <p:par>
                                    <p:cTn id="39" presetID="2" presetClass="entr" presetSubtype="4" fill="hold" grpId="0" nodeType="withEffect" p14:presetBounceEnd="50000">
                                      <p:stCondLst>
                                        <p:cond delay="0"/>
                                      </p:stCondLst>
                                      <p:childTnLst>
                                        <p:set>
                                          <p:cBhvr>
                                            <p:cTn id="40" dur="1" fill="hold">
                                              <p:stCondLst>
                                                <p:cond delay="0"/>
                                              </p:stCondLst>
                                            </p:cTn>
                                            <p:tgtEl>
                                              <p:spTgt spid="1105"/>
                                            </p:tgtEl>
                                            <p:attrNameLst>
                                              <p:attrName>style.visibility</p:attrName>
                                            </p:attrNameLst>
                                          </p:cBhvr>
                                          <p:to>
                                            <p:strVal val="visible"/>
                                          </p:to>
                                        </p:set>
                                        <p:anim calcmode="lin" valueType="num" p14:bounceEnd="50000">
                                          <p:cBhvr additive="base">
                                            <p:cTn id="41" dur="750" fill="hold"/>
                                            <p:tgtEl>
                                              <p:spTgt spid="1105"/>
                                            </p:tgtEl>
                                            <p:attrNameLst>
                                              <p:attrName>ppt_x</p:attrName>
                                            </p:attrNameLst>
                                          </p:cBhvr>
                                          <p:tavLst>
                                            <p:tav tm="0">
                                              <p:val>
                                                <p:strVal val="#ppt_x"/>
                                              </p:val>
                                            </p:tav>
                                            <p:tav tm="100000">
                                              <p:val>
                                                <p:strVal val="#ppt_x"/>
                                              </p:val>
                                            </p:tav>
                                          </p:tavLst>
                                        </p:anim>
                                        <p:anim calcmode="lin" valueType="num" p14:bounceEnd="50000">
                                          <p:cBhvr additive="base">
                                            <p:cTn id="42" dur="750" fill="hold"/>
                                            <p:tgtEl>
                                              <p:spTgt spid="1105"/>
                                            </p:tgtEl>
                                            <p:attrNameLst>
                                              <p:attrName>ppt_y</p:attrName>
                                            </p:attrNameLst>
                                          </p:cBhvr>
                                          <p:tavLst>
                                            <p:tav tm="0">
                                              <p:val>
                                                <p:strVal val="1+#ppt_h/2"/>
                                              </p:val>
                                            </p:tav>
                                            <p:tav tm="100000">
                                              <p:val>
                                                <p:strVal val="#ppt_y"/>
                                              </p:val>
                                            </p:tav>
                                          </p:tavLst>
                                        </p:anim>
                                      </p:childTnLst>
                                    </p:cTn>
                                  </p:par>
                                </p:childTnLst>
                              </p:cTn>
                            </p:par>
                            <p:par>
                              <p:cTn id="43" fill="hold">
                                <p:stCondLst>
                                  <p:cond delay="2000"/>
                                </p:stCondLst>
                                <p:childTnLst>
                                  <p:par>
                                    <p:cTn id="44" presetID="53" presetClass="entr" presetSubtype="16" fill="hold" grpId="0" nodeType="afterEffect">
                                      <p:stCondLst>
                                        <p:cond delay="0"/>
                                      </p:stCondLst>
                                      <p:childTnLst>
                                        <p:set>
                                          <p:cBhvr>
                                            <p:cTn id="45" dur="1" fill="hold">
                                              <p:stCondLst>
                                                <p:cond delay="0"/>
                                              </p:stCondLst>
                                            </p:cTn>
                                            <p:tgtEl>
                                              <p:spTgt spid="1098"/>
                                            </p:tgtEl>
                                            <p:attrNameLst>
                                              <p:attrName>style.visibility</p:attrName>
                                            </p:attrNameLst>
                                          </p:cBhvr>
                                          <p:to>
                                            <p:strVal val="visible"/>
                                          </p:to>
                                        </p:set>
                                        <p:anim calcmode="lin" valueType="num">
                                          <p:cBhvr>
                                            <p:cTn id="46" dur="750" fill="hold"/>
                                            <p:tgtEl>
                                              <p:spTgt spid="1098"/>
                                            </p:tgtEl>
                                            <p:attrNameLst>
                                              <p:attrName>ppt_w</p:attrName>
                                            </p:attrNameLst>
                                          </p:cBhvr>
                                          <p:tavLst>
                                            <p:tav tm="0">
                                              <p:val>
                                                <p:fltVal val="0"/>
                                              </p:val>
                                            </p:tav>
                                            <p:tav tm="100000">
                                              <p:val>
                                                <p:strVal val="#ppt_w"/>
                                              </p:val>
                                            </p:tav>
                                          </p:tavLst>
                                        </p:anim>
                                        <p:anim calcmode="lin" valueType="num">
                                          <p:cBhvr>
                                            <p:cTn id="47" dur="750" fill="hold"/>
                                            <p:tgtEl>
                                              <p:spTgt spid="1098"/>
                                            </p:tgtEl>
                                            <p:attrNameLst>
                                              <p:attrName>ppt_h</p:attrName>
                                            </p:attrNameLst>
                                          </p:cBhvr>
                                          <p:tavLst>
                                            <p:tav tm="0">
                                              <p:val>
                                                <p:fltVal val="0"/>
                                              </p:val>
                                            </p:tav>
                                            <p:tav tm="100000">
                                              <p:val>
                                                <p:strVal val="#ppt_h"/>
                                              </p:val>
                                            </p:tav>
                                          </p:tavLst>
                                        </p:anim>
                                        <p:animEffect transition="in" filter="fade">
                                          <p:cBhvr>
                                            <p:cTn id="48" dur="750"/>
                                            <p:tgtEl>
                                              <p:spTgt spid="1098"/>
                                            </p:tgtEl>
                                          </p:cBhvr>
                                        </p:animEffect>
                                      </p:childTnLst>
                                    </p:cTn>
                                  </p:par>
                                  <p:par>
                                    <p:cTn id="49" presetID="2" presetClass="entr" presetSubtype="4" fill="hold" grpId="0" nodeType="withEffect" p14:presetBounceEnd="50000">
                                      <p:stCondLst>
                                        <p:cond delay="0"/>
                                      </p:stCondLst>
                                      <p:childTnLst>
                                        <p:set>
                                          <p:cBhvr>
                                            <p:cTn id="50" dur="1" fill="hold">
                                              <p:stCondLst>
                                                <p:cond delay="0"/>
                                              </p:stCondLst>
                                            </p:cTn>
                                            <p:tgtEl>
                                              <p:spTgt spid="1050"/>
                                            </p:tgtEl>
                                            <p:attrNameLst>
                                              <p:attrName>style.visibility</p:attrName>
                                            </p:attrNameLst>
                                          </p:cBhvr>
                                          <p:to>
                                            <p:strVal val="visible"/>
                                          </p:to>
                                        </p:set>
                                        <p:anim calcmode="lin" valueType="num" p14:bounceEnd="50000">
                                          <p:cBhvr additive="base">
                                            <p:cTn id="51" dur="750" fill="hold"/>
                                            <p:tgtEl>
                                              <p:spTgt spid="1050"/>
                                            </p:tgtEl>
                                            <p:attrNameLst>
                                              <p:attrName>ppt_x</p:attrName>
                                            </p:attrNameLst>
                                          </p:cBhvr>
                                          <p:tavLst>
                                            <p:tav tm="0">
                                              <p:val>
                                                <p:strVal val="#ppt_x"/>
                                              </p:val>
                                            </p:tav>
                                            <p:tav tm="100000">
                                              <p:val>
                                                <p:strVal val="#ppt_x"/>
                                              </p:val>
                                            </p:tav>
                                          </p:tavLst>
                                        </p:anim>
                                        <p:anim calcmode="lin" valueType="num" p14:bounceEnd="50000">
                                          <p:cBhvr additive="base">
                                            <p:cTn id="52" dur="750" fill="hold"/>
                                            <p:tgtEl>
                                              <p:spTgt spid="1050"/>
                                            </p:tgtEl>
                                            <p:attrNameLst>
                                              <p:attrName>ppt_y</p:attrName>
                                            </p:attrNameLst>
                                          </p:cBhvr>
                                          <p:tavLst>
                                            <p:tav tm="0">
                                              <p:val>
                                                <p:strVal val="1+#ppt_h/2"/>
                                              </p:val>
                                            </p:tav>
                                            <p:tav tm="100000">
                                              <p:val>
                                                <p:strVal val="#ppt_y"/>
                                              </p:val>
                                            </p:tav>
                                          </p:tavLst>
                                        </p:anim>
                                      </p:childTnLst>
                                    </p:cTn>
                                  </p:par>
                                  <p:par>
                                    <p:cTn id="53" presetID="2" presetClass="entr" presetSubtype="1" fill="hold" grpId="0" nodeType="withEffect" p14:presetBounceEnd="50000">
                                      <p:stCondLst>
                                        <p:cond delay="0"/>
                                      </p:stCondLst>
                                      <p:childTnLst>
                                        <p:set>
                                          <p:cBhvr>
                                            <p:cTn id="54" dur="1" fill="hold">
                                              <p:stCondLst>
                                                <p:cond delay="0"/>
                                              </p:stCondLst>
                                            </p:cTn>
                                            <p:tgtEl>
                                              <p:spTgt spid="1047"/>
                                            </p:tgtEl>
                                            <p:attrNameLst>
                                              <p:attrName>style.visibility</p:attrName>
                                            </p:attrNameLst>
                                          </p:cBhvr>
                                          <p:to>
                                            <p:strVal val="visible"/>
                                          </p:to>
                                        </p:set>
                                        <p:anim calcmode="lin" valueType="num" p14:bounceEnd="50000">
                                          <p:cBhvr additive="base">
                                            <p:cTn id="55" dur="750" fill="hold"/>
                                            <p:tgtEl>
                                              <p:spTgt spid="1047"/>
                                            </p:tgtEl>
                                            <p:attrNameLst>
                                              <p:attrName>ppt_x</p:attrName>
                                            </p:attrNameLst>
                                          </p:cBhvr>
                                          <p:tavLst>
                                            <p:tav tm="0">
                                              <p:val>
                                                <p:strVal val="#ppt_x"/>
                                              </p:val>
                                            </p:tav>
                                            <p:tav tm="100000">
                                              <p:val>
                                                <p:strVal val="#ppt_x"/>
                                              </p:val>
                                            </p:tav>
                                          </p:tavLst>
                                        </p:anim>
                                        <p:anim calcmode="lin" valueType="num" p14:bounceEnd="50000">
                                          <p:cBhvr additive="base">
                                            <p:cTn id="56" dur="750" fill="hold"/>
                                            <p:tgtEl>
                                              <p:spTgt spid="1047"/>
                                            </p:tgtEl>
                                            <p:attrNameLst>
                                              <p:attrName>ppt_y</p:attrName>
                                            </p:attrNameLst>
                                          </p:cBhvr>
                                          <p:tavLst>
                                            <p:tav tm="0">
                                              <p:val>
                                                <p:strVal val="0-#ppt_h/2"/>
                                              </p:val>
                                            </p:tav>
                                            <p:tav tm="100000">
                                              <p:val>
                                                <p:strVal val="#ppt_y"/>
                                              </p:val>
                                            </p:tav>
                                          </p:tavLst>
                                        </p:anim>
                                      </p:childTnLst>
                                    </p:cTn>
                                  </p:par>
                                </p:childTnLst>
                              </p:cTn>
                            </p:par>
                            <p:par>
                              <p:cTn id="57" fill="hold">
                                <p:stCondLst>
                                  <p:cond delay="2750"/>
                                </p:stCondLst>
                                <p:childTnLst>
                                  <p:par>
                                    <p:cTn id="58" presetID="53" presetClass="entr" presetSubtype="16" fill="hold" grpId="0" nodeType="afterEffect">
                                      <p:stCondLst>
                                        <p:cond delay="0"/>
                                      </p:stCondLst>
                                      <p:childTnLst>
                                        <p:set>
                                          <p:cBhvr>
                                            <p:cTn id="59" dur="1" fill="hold">
                                              <p:stCondLst>
                                                <p:cond delay="0"/>
                                              </p:stCondLst>
                                            </p:cTn>
                                            <p:tgtEl>
                                              <p:spTgt spid="1099"/>
                                            </p:tgtEl>
                                            <p:attrNameLst>
                                              <p:attrName>style.visibility</p:attrName>
                                            </p:attrNameLst>
                                          </p:cBhvr>
                                          <p:to>
                                            <p:strVal val="visible"/>
                                          </p:to>
                                        </p:set>
                                        <p:anim calcmode="lin" valueType="num">
                                          <p:cBhvr>
                                            <p:cTn id="60" dur="750" fill="hold"/>
                                            <p:tgtEl>
                                              <p:spTgt spid="1099"/>
                                            </p:tgtEl>
                                            <p:attrNameLst>
                                              <p:attrName>ppt_w</p:attrName>
                                            </p:attrNameLst>
                                          </p:cBhvr>
                                          <p:tavLst>
                                            <p:tav tm="0">
                                              <p:val>
                                                <p:fltVal val="0"/>
                                              </p:val>
                                            </p:tav>
                                            <p:tav tm="100000">
                                              <p:val>
                                                <p:strVal val="#ppt_w"/>
                                              </p:val>
                                            </p:tav>
                                          </p:tavLst>
                                        </p:anim>
                                        <p:anim calcmode="lin" valueType="num">
                                          <p:cBhvr>
                                            <p:cTn id="61" dur="750" fill="hold"/>
                                            <p:tgtEl>
                                              <p:spTgt spid="1099"/>
                                            </p:tgtEl>
                                            <p:attrNameLst>
                                              <p:attrName>ppt_h</p:attrName>
                                            </p:attrNameLst>
                                          </p:cBhvr>
                                          <p:tavLst>
                                            <p:tav tm="0">
                                              <p:val>
                                                <p:fltVal val="0"/>
                                              </p:val>
                                            </p:tav>
                                            <p:tav tm="100000">
                                              <p:val>
                                                <p:strVal val="#ppt_h"/>
                                              </p:val>
                                            </p:tav>
                                          </p:tavLst>
                                        </p:anim>
                                        <p:animEffect transition="in" filter="fade">
                                          <p:cBhvr>
                                            <p:cTn id="62" dur="750"/>
                                            <p:tgtEl>
                                              <p:spTgt spid="1099"/>
                                            </p:tgtEl>
                                          </p:cBhvr>
                                        </p:animEffect>
                                      </p:childTnLst>
                                    </p:cTn>
                                  </p:par>
                                  <p:par>
                                    <p:cTn id="63" presetID="2" presetClass="entr" presetSubtype="1" fill="hold" grpId="0" nodeType="withEffect" p14:presetBounceEnd="50000">
                                      <p:stCondLst>
                                        <p:cond delay="0"/>
                                      </p:stCondLst>
                                      <p:childTnLst>
                                        <p:set>
                                          <p:cBhvr>
                                            <p:cTn id="64" dur="1" fill="hold">
                                              <p:stCondLst>
                                                <p:cond delay="0"/>
                                              </p:stCondLst>
                                            </p:cTn>
                                            <p:tgtEl>
                                              <p:spTgt spid="1052"/>
                                            </p:tgtEl>
                                            <p:attrNameLst>
                                              <p:attrName>style.visibility</p:attrName>
                                            </p:attrNameLst>
                                          </p:cBhvr>
                                          <p:to>
                                            <p:strVal val="visible"/>
                                          </p:to>
                                        </p:set>
                                        <p:anim calcmode="lin" valueType="num" p14:bounceEnd="50000">
                                          <p:cBhvr additive="base">
                                            <p:cTn id="65" dur="750" fill="hold"/>
                                            <p:tgtEl>
                                              <p:spTgt spid="1052"/>
                                            </p:tgtEl>
                                            <p:attrNameLst>
                                              <p:attrName>ppt_x</p:attrName>
                                            </p:attrNameLst>
                                          </p:cBhvr>
                                          <p:tavLst>
                                            <p:tav tm="0">
                                              <p:val>
                                                <p:strVal val="#ppt_x"/>
                                              </p:val>
                                            </p:tav>
                                            <p:tav tm="100000">
                                              <p:val>
                                                <p:strVal val="#ppt_x"/>
                                              </p:val>
                                            </p:tav>
                                          </p:tavLst>
                                        </p:anim>
                                        <p:anim calcmode="lin" valueType="num" p14:bounceEnd="50000">
                                          <p:cBhvr additive="base">
                                            <p:cTn id="66" dur="750" fill="hold"/>
                                            <p:tgtEl>
                                              <p:spTgt spid="1052"/>
                                            </p:tgtEl>
                                            <p:attrNameLst>
                                              <p:attrName>ppt_y</p:attrName>
                                            </p:attrNameLst>
                                          </p:cBhvr>
                                          <p:tavLst>
                                            <p:tav tm="0">
                                              <p:val>
                                                <p:strVal val="0-#ppt_h/2"/>
                                              </p:val>
                                            </p:tav>
                                            <p:tav tm="100000">
                                              <p:val>
                                                <p:strVal val="#ppt_y"/>
                                              </p:val>
                                            </p:tav>
                                          </p:tavLst>
                                        </p:anim>
                                      </p:childTnLst>
                                    </p:cTn>
                                  </p:par>
                                  <p:par>
                                    <p:cTn id="67" presetID="2" presetClass="entr" presetSubtype="4" fill="hold" grpId="0" nodeType="withEffect" p14:presetBounceEnd="50000">
                                      <p:stCondLst>
                                        <p:cond delay="0"/>
                                      </p:stCondLst>
                                      <p:childTnLst>
                                        <p:set>
                                          <p:cBhvr>
                                            <p:cTn id="68" dur="1" fill="hold">
                                              <p:stCondLst>
                                                <p:cond delay="0"/>
                                              </p:stCondLst>
                                            </p:cTn>
                                            <p:tgtEl>
                                              <p:spTgt spid="1106"/>
                                            </p:tgtEl>
                                            <p:attrNameLst>
                                              <p:attrName>style.visibility</p:attrName>
                                            </p:attrNameLst>
                                          </p:cBhvr>
                                          <p:to>
                                            <p:strVal val="visible"/>
                                          </p:to>
                                        </p:set>
                                        <p:anim calcmode="lin" valueType="num" p14:bounceEnd="50000">
                                          <p:cBhvr additive="base">
                                            <p:cTn id="69" dur="750" fill="hold"/>
                                            <p:tgtEl>
                                              <p:spTgt spid="1106"/>
                                            </p:tgtEl>
                                            <p:attrNameLst>
                                              <p:attrName>ppt_x</p:attrName>
                                            </p:attrNameLst>
                                          </p:cBhvr>
                                          <p:tavLst>
                                            <p:tav tm="0">
                                              <p:val>
                                                <p:strVal val="#ppt_x"/>
                                              </p:val>
                                            </p:tav>
                                            <p:tav tm="100000">
                                              <p:val>
                                                <p:strVal val="#ppt_x"/>
                                              </p:val>
                                            </p:tav>
                                          </p:tavLst>
                                        </p:anim>
                                        <p:anim calcmode="lin" valueType="num" p14:bounceEnd="50000">
                                          <p:cBhvr additive="base">
                                            <p:cTn id="70" dur="750" fill="hold"/>
                                            <p:tgtEl>
                                              <p:spTgt spid="1106"/>
                                            </p:tgtEl>
                                            <p:attrNameLst>
                                              <p:attrName>ppt_y</p:attrName>
                                            </p:attrNameLst>
                                          </p:cBhvr>
                                          <p:tavLst>
                                            <p:tav tm="0">
                                              <p:val>
                                                <p:strVal val="1+#ppt_h/2"/>
                                              </p:val>
                                            </p:tav>
                                            <p:tav tm="100000">
                                              <p:val>
                                                <p:strVal val="#ppt_y"/>
                                              </p:val>
                                            </p:tav>
                                          </p:tavLst>
                                        </p:anim>
                                      </p:childTnLst>
                                    </p:cTn>
                                  </p:par>
                                </p:childTnLst>
                              </p:cTn>
                            </p:par>
                            <p:par>
                              <p:cTn id="71" fill="hold">
                                <p:stCondLst>
                                  <p:cond delay="3500"/>
                                </p:stCondLst>
                                <p:childTnLst>
                                  <p:par>
                                    <p:cTn id="72" presetID="53" presetClass="entr" presetSubtype="16" fill="hold" grpId="0" nodeType="afterEffect">
                                      <p:stCondLst>
                                        <p:cond delay="0"/>
                                      </p:stCondLst>
                                      <p:childTnLst>
                                        <p:set>
                                          <p:cBhvr>
                                            <p:cTn id="73" dur="1" fill="hold">
                                              <p:stCondLst>
                                                <p:cond delay="0"/>
                                              </p:stCondLst>
                                            </p:cTn>
                                            <p:tgtEl>
                                              <p:spTgt spid="1100"/>
                                            </p:tgtEl>
                                            <p:attrNameLst>
                                              <p:attrName>style.visibility</p:attrName>
                                            </p:attrNameLst>
                                          </p:cBhvr>
                                          <p:to>
                                            <p:strVal val="visible"/>
                                          </p:to>
                                        </p:set>
                                        <p:anim calcmode="lin" valueType="num">
                                          <p:cBhvr>
                                            <p:cTn id="74" dur="750" fill="hold"/>
                                            <p:tgtEl>
                                              <p:spTgt spid="1100"/>
                                            </p:tgtEl>
                                            <p:attrNameLst>
                                              <p:attrName>ppt_w</p:attrName>
                                            </p:attrNameLst>
                                          </p:cBhvr>
                                          <p:tavLst>
                                            <p:tav tm="0">
                                              <p:val>
                                                <p:fltVal val="0"/>
                                              </p:val>
                                            </p:tav>
                                            <p:tav tm="100000">
                                              <p:val>
                                                <p:strVal val="#ppt_w"/>
                                              </p:val>
                                            </p:tav>
                                          </p:tavLst>
                                        </p:anim>
                                        <p:anim calcmode="lin" valueType="num">
                                          <p:cBhvr>
                                            <p:cTn id="75" dur="750" fill="hold"/>
                                            <p:tgtEl>
                                              <p:spTgt spid="1100"/>
                                            </p:tgtEl>
                                            <p:attrNameLst>
                                              <p:attrName>ppt_h</p:attrName>
                                            </p:attrNameLst>
                                          </p:cBhvr>
                                          <p:tavLst>
                                            <p:tav tm="0">
                                              <p:val>
                                                <p:fltVal val="0"/>
                                              </p:val>
                                            </p:tav>
                                            <p:tav tm="100000">
                                              <p:val>
                                                <p:strVal val="#ppt_h"/>
                                              </p:val>
                                            </p:tav>
                                          </p:tavLst>
                                        </p:anim>
                                        <p:animEffect transition="in" filter="fade">
                                          <p:cBhvr>
                                            <p:cTn id="76" dur="750"/>
                                            <p:tgtEl>
                                              <p:spTgt spid="1100"/>
                                            </p:tgtEl>
                                          </p:cBhvr>
                                        </p:animEffect>
                                      </p:childTnLst>
                                    </p:cTn>
                                  </p:par>
                                  <p:par>
                                    <p:cTn id="77" presetID="2" presetClass="entr" presetSubtype="4" fill="hold" grpId="0" nodeType="withEffect" p14:presetBounceEnd="50000">
                                      <p:stCondLst>
                                        <p:cond delay="0"/>
                                      </p:stCondLst>
                                      <p:childTnLst>
                                        <p:set>
                                          <p:cBhvr>
                                            <p:cTn id="78" dur="1" fill="hold">
                                              <p:stCondLst>
                                                <p:cond delay="0"/>
                                              </p:stCondLst>
                                            </p:cTn>
                                            <p:tgtEl>
                                              <p:spTgt spid="1054"/>
                                            </p:tgtEl>
                                            <p:attrNameLst>
                                              <p:attrName>style.visibility</p:attrName>
                                            </p:attrNameLst>
                                          </p:cBhvr>
                                          <p:to>
                                            <p:strVal val="visible"/>
                                          </p:to>
                                        </p:set>
                                        <p:anim calcmode="lin" valueType="num" p14:bounceEnd="50000">
                                          <p:cBhvr additive="base">
                                            <p:cTn id="79" dur="750" fill="hold"/>
                                            <p:tgtEl>
                                              <p:spTgt spid="1054"/>
                                            </p:tgtEl>
                                            <p:attrNameLst>
                                              <p:attrName>ppt_x</p:attrName>
                                            </p:attrNameLst>
                                          </p:cBhvr>
                                          <p:tavLst>
                                            <p:tav tm="0">
                                              <p:val>
                                                <p:strVal val="#ppt_x"/>
                                              </p:val>
                                            </p:tav>
                                            <p:tav tm="100000">
                                              <p:val>
                                                <p:strVal val="#ppt_x"/>
                                              </p:val>
                                            </p:tav>
                                          </p:tavLst>
                                        </p:anim>
                                        <p:anim calcmode="lin" valueType="num" p14:bounceEnd="50000">
                                          <p:cBhvr additive="base">
                                            <p:cTn id="80" dur="750" fill="hold"/>
                                            <p:tgtEl>
                                              <p:spTgt spid="1054"/>
                                            </p:tgtEl>
                                            <p:attrNameLst>
                                              <p:attrName>ppt_y</p:attrName>
                                            </p:attrNameLst>
                                          </p:cBhvr>
                                          <p:tavLst>
                                            <p:tav tm="0">
                                              <p:val>
                                                <p:strVal val="1+#ppt_h/2"/>
                                              </p:val>
                                            </p:tav>
                                            <p:tav tm="100000">
                                              <p:val>
                                                <p:strVal val="#ppt_y"/>
                                              </p:val>
                                            </p:tav>
                                          </p:tavLst>
                                        </p:anim>
                                      </p:childTnLst>
                                    </p:cTn>
                                  </p:par>
                                  <p:par>
                                    <p:cTn id="81" presetID="2" presetClass="entr" presetSubtype="1" fill="hold" grpId="0" nodeType="withEffect" p14:presetBounceEnd="50000">
                                      <p:stCondLst>
                                        <p:cond delay="0"/>
                                      </p:stCondLst>
                                      <p:childTnLst>
                                        <p:set>
                                          <p:cBhvr>
                                            <p:cTn id="82" dur="1" fill="hold">
                                              <p:stCondLst>
                                                <p:cond delay="0"/>
                                              </p:stCondLst>
                                            </p:cTn>
                                            <p:tgtEl>
                                              <p:spTgt spid="1103"/>
                                            </p:tgtEl>
                                            <p:attrNameLst>
                                              <p:attrName>style.visibility</p:attrName>
                                            </p:attrNameLst>
                                          </p:cBhvr>
                                          <p:to>
                                            <p:strVal val="visible"/>
                                          </p:to>
                                        </p:set>
                                        <p:anim calcmode="lin" valueType="num" p14:bounceEnd="50000">
                                          <p:cBhvr additive="base">
                                            <p:cTn id="83" dur="750" fill="hold"/>
                                            <p:tgtEl>
                                              <p:spTgt spid="1103"/>
                                            </p:tgtEl>
                                            <p:attrNameLst>
                                              <p:attrName>ppt_x</p:attrName>
                                            </p:attrNameLst>
                                          </p:cBhvr>
                                          <p:tavLst>
                                            <p:tav tm="0">
                                              <p:val>
                                                <p:strVal val="#ppt_x"/>
                                              </p:val>
                                            </p:tav>
                                            <p:tav tm="100000">
                                              <p:val>
                                                <p:strVal val="#ppt_x"/>
                                              </p:val>
                                            </p:tav>
                                          </p:tavLst>
                                        </p:anim>
                                        <p:anim calcmode="lin" valueType="num" p14:bounceEnd="50000">
                                          <p:cBhvr additive="base">
                                            <p:cTn id="84" dur="750" fill="hold"/>
                                            <p:tgtEl>
                                              <p:spTgt spid="1103"/>
                                            </p:tgtEl>
                                            <p:attrNameLst>
                                              <p:attrName>ppt_y</p:attrName>
                                            </p:attrNameLst>
                                          </p:cBhvr>
                                          <p:tavLst>
                                            <p:tav tm="0">
                                              <p:val>
                                                <p:strVal val="0-#ppt_h/2"/>
                                              </p:val>
                                            </p:tav>
                                            <p:tav tm="100000">
                                              <p:val>
                                                <p:strVal val="#ppt_y"/>
                                              </p:val>
                                            </p:tav>
                                          </p:tavLst>
                                        </p:anim>
                                      </p:childTnLst>
                                    </p:cTn>
                                  </p:par>
                                </p:childTnLst>
                              </p:cTn>
                            </p:par>
                            <p:par>
                              <p:cTn id="85" fill="hold">
                                <p:stCondLst>
                                  <p:cond delay="4250"/>
                                </p:stCondLst>
                                <p:childTnLst>
                                  <p:par>
                                    <p:cTn id="86" presetID="53" presetClass="entr" presetSubtype="16" fill="hold" grpId="0" nodeType="afterEffect">
                                      <p:stCondLst>
                                        <p:cond delay="0"/>
                                      </p:stCondLst>
                                      <p:childTnLst>
                                        <p:set>
                                          <p:cBhvr>
                                            <p:cTn id="87" dur="1" fill="hold">
                                              <p:stCondLst>
                                                <p:cond delay="0"/>
                                              </p:stCondLst>
                                            </p:cTn>
                                            <p:tgtEl>
                                              <p:spTgt spid="1101"/>
                                            </p:tgtEl>
                                            <p:attrNameLst>
                                              <p:attrName>style.visibility</p:attrName>
                                            </p:attrNameLst>
                                          </p:cBhvr>
                                          <p:to>
                                            <p:strVal val="visible"/>
                                          </p:to>
                                        </p:set>
                                        <p:anim calcmode="lin" valueType="num">
                                          <p:cBhvr>
                                            <p:cTn id="88" dur="750" fill="hold"/>
                                            <p:tgtEl>
                                              <p:spTgt spid="1101"/>
                                            </p:tgtEl>
                                            <p:attrNameLst>
                                              <p:attrName>ppt_w</p:attrName>
                                            </p:attrNameLst>
                                          </p:cBhvr>
                                          <p:tavLst>
                                            <p:tav tm="0">
                                              <p:val>
                                                <p:fltVal val="0"/>
                                              </p:val>
                                            </p:tav>
                                            <p:tav tm="100000">
                                              <p:val>
                                                <p:strVal val="#ppt_w"/>
                                              </p:val>
                                            </p:tav>
                                          </p:tavLst>
                                        </p:anim>
                                        <p:anim calcmode="lin" valueType="num">
                                          <p:cBhvr>
                                            <p:cTn id="89" dur="750" fill="hold"/>
                                            <p:tgtEl>
                                              <p:spTgt spid="1101"/>
                                            </p:tgtEl>
                                            <p:attrNameLst>
                                              <p:attrName>ppt_h</p:attrName>
                                            </p:attrNameLst>
                                          </p:cBhvr>
                                          <p:tavLst>
                                            <p:tav tm="0">
                                              <p:val>
                                                <p:fltVal val="0"/>
                                              </p:val>
                                            </p:tav>
                                            <p:tav tm="100000">
                                              <p:val>
                                                <p:strVal val="#ppt_h"/>
                                              </p:val>
                                            </p:tav>
                                          </p:tavLst>
                                        </p:anim>
                                        <p:animEffect transition="in" filter="fade">
                                          <p:cBhvr>
                                            <p:cTn id="90" dur="750"/>
                                            <p:tgtEl>
                                              <p:spTgt spid="1101"/>
                                            </p:tgtEl>
                                          </p:cBhvr>
                                        </p:animEffect>
                                      </p:childTnLst>
                                    </p:cTn>
                                  </p:par>
                                  <p:par>
                                    <p:cTn id="91" presetID="2" presetClass="entr" presetSubtype="1" fill="hold" grpId="0" nodeType="withEffect" p14:presetBounceEnd="50000">
                                      <p:stCondLst>
                                        <p:cond delay="0"/>
                                      </p:stCondLst>
                                      <p:childTnLst>
                                        <p:set>
                                          <p:cBhvr>
                                            <p:cTn id="92" dur="1" fill="hold">
                                              <p:stCondLst>
                                                <p:cond delay="0"/>
                                              </p:stCondLst>
                                            </p:cTn>
                                            <p:tgtEl>
                                              <p:spTgt spid="1053"/>
                                            </p:tgtEl>
                                            <p:attrNameLst>
                                              <p:attrName>style.visibility</p:attrName>
                                            </p:attrNameLst>
                                          </p:cBhvr>
                                          <p:to>
                                            <p:strVal val="visible"/>
                                          </p:to>
                                        </p:set>
                                        <p:anim calcmode="lin" valueType="num" p14:bounceEnd="50000">
                                          <p:cBhvr additive="base">
                                            <p:cTn id="93" dur="750" fill="hold"/>
                                            <p:tgtEl>
                                              <p:spTgt spid="1053"/>
                                            </p:tgtEl>
                                            <p:attrNameLst>
                                              <p:attrName>ppt_x</p:attrName>
                                            </p:attrNameLst>
                                          </p:cBhvr>
                                          <p:tavLst>
                                            <p:tav tm="0">
                                              <p:val>
                                                <p:strVal val="#ppt_x"/>
                                              </p:val>
                                            </p:tav>
                                            <p:tav tm="100000">
                                              <p:val>
                                                <p:strVal val="#ppt_x"/>
                                              </p:val>
                                            </p:tav>
                                          </p:tavLst>
                                        </p:anim>
                                        <p:anim calcmode="lin" valueType="num" p14:bounceEnd="50000">
                                          <p:cBhvr additive="base">
                                            <p:cTn id="94" dur="750" fill="hold"/>
                                            <p:tgtEl>
                                              <p:spTgt spid="1053"/>
                                            </p:tgtEl>
                                            <p:attrNameLst>
                                              <p:attrName>ppt_y</p:attrName>
                                            </p:attrNameLst>
                                          </p:cBhvr>
                                          <p:tavLst>
                                            <p:tav tm="0">
                                              <p:val>
                                                <p:strVal val="0-#ppt_h/2"/>
                                              </p:val>
                                            </p:tav>
                                            <p:tav tm="100000">
                                              <p:val>
                                                <p:strVal val="#ppt_y"/>
                                              </p:val>
                                            </p:tav>
                                          </p:tavLst>
                                        </p:anim>
                                      </p:childTnLst>
                                    </p:cTn>
                                  </p:par>
                                  <p:par>
                                    <p:cTn id="95" presetID="2" presetClass="entr" presetSubtype="4" fill="hold" grpId="0" nodeType="withEffect" p14:presetBounceEnd="50000">
                                      <p:stCondLst>
                                        <p:cond delay="0"/>
                                      </p:stCondLst>
                                      <p:childTnLst>
                                        <p:set>
                                          <p:cBhvr>
                                            <p:cTn id="96" dur="1" fill="hold">
                                              <p:stCondLst>
                                                <p:cond delay="0"/>
                                              </p:stCondLst>
                                            </p:cTn>
                                            <p:tgtEl>
                                              <p:spTgt spid="1107"/>
                                            </p:tgtEl>
                                            <p:attrNameLst>
                                              <p:attrName>style.visibility</p:attrName>
                                            </p:attrNameLst>
                                          </p:cBhvr>
                                          <p:to>
                                            <p:strVal val="visible"/>
                                          </p:to>
                                        </p:set>
                                        <p:anim calcmode="lin" valueType="num" p14:bounceEnd="50000">
                                          <p:cBhvr additive="base">
                                            <p:cTn id="97" dur="750" fill="hold"/>
                                            <p:tgtEl>
                                              <p:spTgt spid="1107"/>
                                            </p:tgtEl>
                                            <p:attrNameLst>
                                              <p:attrName>ppt_x</p:attrName>
                                            </p:attrNameLst>
                                          </p:cBhvr>
                                          <p:tavLst>
                                            <p:tav tm="0">
                                              <p:val>
                                                <p:strVal val="#ppt_x"/>
                                              </p:val>
                                            </p:tav>
                                            <p:tav tm="100000">
                                              <p:val>
                                                <p:strVal val="#ppt_x"/>
                                              </p:val>
                                            </p:tav>
                                          </p:tavLst>
                                        </p:anim>
                                        <p:anim calcmode="lin" valueType="num" p14:bounceEnd="50000">
                                          <p:cBhvr additive="base">
                                            <p:cTn id="98" dur="750" fill="hold"/>
                                            <p:tgtEl>
                                              <p:spTgt spid="1107"/>
                                            </p:tgtEl>
                                            <p:attrNameLst>
                                              <p:attrName>ppt_y</p:attrName>
                                            </p:attrNameLst>
                                          </p:cBhvr>
                                          <p:tavLst>
                                            <p:tav tm="0">
                                              <p:val>
                                                <p:strVal val="1+#ppt_h/2"/>
                                              </p:val>
                                            </p:tav>
                                            <p:tav tm="100000">
                                              <p:val>
                                                <p:strVal val="#ppt_y"/>
                                              </p:val>
                                            </p:tav>
                                          </p:tavLst>
                                        </p:anim>
                                      </p:childTnLst>
                                    </p:cTn>
                                  </p:par>
                                </p:childTnLst>
                              </p:cTn>
                            </p:par>
                            <p:par>
                              <p:cTn id="99" fill="hold">
                                <p:stCondLst>
                                  <p:cond delay="5000"/>
                                </p:stCondLst>
                                <p:childTnLst>
                                  <p:par>
                                    <p:cTn id="100" presetID="53" presetClass="entr" presetSubtype="16" fill="hold" grpId="0" nodeType="afterEffect">
                                      <p:stCondLst>
                                        <p:cond delay="0"/>
                                      </p:stCondLst>
                                      <p:childTnLst>
                                        <p:set>
                                          <p:cBhvr>
                                            <p:cTn id="101" dur="1" fill="hold">
                                              <p:stCondLst>
                                                <p:cond delay="0"/>
                                              </p:stCondLst>
                                            </p:cTn>
                                            <p:tgtEl>
                                              <p:spTgt spid="1102"/>
                                            </p:tgtEl>
                                            <p:attrNameLst>
                                              <p:attrName>style.visibility</p:attrName>
                                            </p:attrNameLst>
                                          </p:cBhvr>
                                          <p:to>
                                            <p:strVal val="visible"/>
                                          </p:to>
                                        </p:set>
                                        <p:anim calcmode="lin" valueType="num">
                                          <p:cBhvr>
                                            <p:cTn id="102" dur="750" fill="hold"/>
                                            <p:tgtEl>
                                              <p:spTgt spid="1102"/>
                                            </p:tgtEl>
                                            <p:attrNameLst>
                                              <p:attrName>ppt_w</p:attrName>
                                            </p:attrNameLst>
                                          </p:cBhvr>
                                          <p:tavLst>
                                            <p:tav tm="0">
                                              <p:val>
                                                <p:fltVal val="0"/>
                                              </p:val>
                                            </p:tav>
                                            <p:tav tm="100000">
                                              <p:val>
                                                <p:strVal val="#ppt_w"/>
                                              </p:val>
                                            </p:tav>
                                          </p:tavLst>
                                        </p:anim>
                                        <p:anim calcmode="lin" valueType="num">
                                          <p:cBhvr>
                                            <p:cTn id="103" dur="750" fill="hold"/>
                                            <p:tgtEl>
                                              <p:spTgt spid="1102"/>
                                            </p:tgtEl>
                                            <p:attrNameLst>
                                              <p:attrName>ppt_h</p:attrName>
                                            </p:attrNameLst>
                                          </p:cBhvr>
                                          <p:tavLst>
                                            <p:tav tm="0">
                                              <p:val>
                                                <p:fltVal val="0"/>
                                              </p:val>
                                            </p:tav>
                                            <p:tav tm="100000">
                                              <p:val>
                                                <p:strVal val="#ppt_h"/>
                                              </p:val>
                                            </p:tav>
                                          </p:tavLst>
                                        </p:anim>
                                        <p:animEffect transition="in" filter="fade">
                                          <p:cBhvr>
                                            <p:cTn id="104" dur="750"/>
                                            <p:tgtEl>
                                              <p:spTgt spid="1102"/>
                                            </p:tgtEl>
                                          </p:cBhvr>
                                        </p:animEffect>
                                      </p:childTnLst>
                                    </p:cTn>
                                  </p:par>
                                  <p:par>
                                    <p:cTn id="105" presetID="2" presetClass="entr" presetSubtype="4" fill="hold" grpId="0" nodeType="withEffect" p14:presetBounceEnd="50000">
                                      <p:stCondLst>
                                        <p:cond delay="0"/>
                                      </p:stCondLst>
                                      <p:childTnLst>
                                        <p:set>
                                          <p:cBhvr>
                                            <p:cTn id="106" dur="1" fill="hold">
                                              <p:stCondLst>
                                                <p:cond delay="0"/>
                                              </p:stCondLst>
                                            </p:cTn>
                                            <p:tgtEl>
                                              <p:spTgt spid="1051"/>
                                            </p:tgtEl>
                                            <p:attrNameLst>
                                              <p:attrName>style.visibility</p:attrName>
                                            </p:attrNameLst>
                                          </p:cBhvr>
                                          <p:to>
                                            <p:strVal val="visible"/>
                                          </p:to>
                                        </p:set>
                                        <p:anim calcmode="lin" valueType="num" p14:bounceEnd="50000">
                                          <p:cBhvr additive="base">
                                            <p:cTn id="107" dur="750" fill="hold"/>
                                            <p:tgtEl>
                                              <p:spTgt spid="1051"/>
                                            </p:tgtEl>
                                            <p:attrNameLst>
                                              <p:attrName>ppt_x</p:attrName>
                                            </p:attrNameLst>
                                          </p:cBhvr>
                                          <p:tavLst>
                                            <p:tav tm="0">
                                              <p:val>
                                                <p:strVal val="#ppt_x"/>
                                              </p:val>
                                            </p:tav>
                                            <p:tav tm="100000">
                                              <p:val>
                                                <p:strVal val="#ppt_x"/>
                                              </p:val>
                                            </p:tav>
                                          </p:tavLst>
                                        </p:anim>
                                        <p:anim calcmode="lin" valueType="num" p14:bounceEnd="50000">
                                          <p:cBhvr additive="base">
                                            <p:cTn id="108" dur="750" fill="hold"/>
                                            <p:tgtEl>
                                              <p:spTgt spid="1051"/>
                                            </p:tgtEl>
                                            <p:attrNameLst>
                                              <p:attrName>ppt_y</p:attrName>
                                            </p:attrNameLst>
                                          </p:cBhvr>
                                          <p:tavLst>
                                            <p:tav tm="0">
                                              <p:val>
                                                <p:strVal val="1+#ppt_h/2"/>
                                              </p:val>
                                            </p:tav>
                                            <p:tav tm="100000">
                                              <p:val>
                                                <p:strVal val="#ppt_y"/>
                                              </p:val>
                                            </p:tav>
                                          </p:tavLst>
                                        </p:anim>
                                      </p:childTnLst>
                                    </p:cTn>
                                  </p:par>
                                  <p:par>
                                    <p:cTn id="109" presetID="2" presetClass="entr" presetSubtype="1" fill="hold" grpId="0" nodeType="withEffect" p14:presetBounceEnd="50000">
                                      <p:stCondLst>
                                        <p:cond delay="0"/>
                                      </p:stCondLst>
                                      <p:childTnLst>
                                        <p:set>
                                          <p:cBhvr>
                                            <p:cTn id="110" dur="1" fill="hold">
                                              <p:stCondLst>
                                                <p:cond delay="0"/>
                                              </p:stCondLst>
                                            </p:cTn>
                                            <p:tgtEl>
                                              <p:spTgt spid="1104"/>
                                            </p:tgtEl>
                                            <p:attrNameLst>
                                              <p:attrName>style.visibility</p:attrName>
                                            </p:attrNameLst>
                                          </p:cBhvr>
                                          <p:to>
                                            <p:strVal val="visible"/>
                                          </p:to>
                                        </p:set>
                                        <p:anim calcmode="lin" valueType="num" p14:bounceEnd="50000">
                                          <p:cBhvr additive="base">
                                            <p:cTn id="111" dur="750" fill="hold"/>
                                            <p:tgtEl>
                                              <p:spTgt spid="1104"/>
                                            </p:tgtEl>
                                            <p:attrNameLst>
                                              <p:attrName>ppt_x</p:attrName>
                                            </p:attrNameLst>
                                          </p:cBhvr>
                                          <p:tavLst>
                                            <p:tav tm="0">
                                              <p:val>
                                                <p:strVal val="#ppt_x"/>
                                              </p:val>
                                            </p:tav>
                                            <p:tav tm="100000">
                                              <p:val>
                                                <p:strVal val="#ppt_x"/>
                                              </p:val>
                                            </p:tav>
                                          </p:tavLst>
                                        </p:anim>
                                        <p:anim calcmode="lin" valueType="num" p14:bounceEnd="50000">
                                          <p:cBhvr additive="base">
                                            <p:cTn id="112" dur="750" fill="hold"/>
                                            <p:tgtEl>
                                              <p:spTgt spid="110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7" grpId="0"/>
          <p:bldP spid="1049" grpId="0" animBg="1"/>
          <p:bldP spid="1050" grpId="0" animBg="1"/>
          <p:bldP spid="1051" grpId="0" animBg="1"/>
          <p:bldP spid="1052" grpId="0" animBg="1"/>
          <p:bldP spid="1053" grpId="0" animBg="1"/>
          <p:bldP spid="1054" grpId="0" animBg="1"/>
          <p:bldP spid="1097" grpId="0"/>
          <p:bldP spid="1098" grpId="0"/>
          <p:bldP spid="1099" grpId="0"/>
          <p:bldP spid="1100" grpId="0"/>
          <p:bldP spid="1101" grpId="0"/>
          <p:bldP spid="1102" grpId="0"/>
          <p:bldP spid="1103" grpId="0"/>
          <p:bldP spid="1104" grpId="0"/>
          <p:bldP spid="1105" grpId="0"/>
          <p:bldP spid="1106" grpId="0"/>
          <p:bldP spid="1107"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1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750" fill="hold"/>
                                            <p:tgtEl>
                                              <p:spTgt spid="3"/>
                                            </p:tgtEl>
                                            <p:attrNameLst>
                                              <p:attrName>ppt_x</p:attrName>
                                            </p:attrNameLst>
                                          </p:cBhvr>
                                          <p:tavLst>
                                            <p:tav tm="0">
                                              <p:val>
                                                <p:strVal val="0-#ppt_w/2"/>
                                              </p:val>
                                            </p:tav>
                                            <p:tav tm="100000">
                                              <p:val>
                                                <p:strVal val="#ppt_x"/>
                                              </p:val>
                                            </p:tav>
                                          </p:tavLst>
                                        </p:anim>
                                        <p:anim calcmode="lin" valueType="num">
                                          <p:cBhvr additive="base">
                                            <p:cTn id="12" dur="75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20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750" fill="hold"/>
                                            <p:tgtEl>
                                              <p:spTgt spid="4"/>
                                            </p:tgtEl>
                                            <p:attrNameLst>
                                              <p:attrName>ppt_x</p:attrName>
                                            </p:attrNameLst>
                                          </p:cBhvr>
                                          <p:tavLst>
                                            <p:tav tm="0">
                                              <p:val>
                                                <p:strVal val="0-#ppt_w/2"/>
                                              </p:val>
                                            </p:tav>
                                            <p:tav tm="100000">
                                              <p:val>
                                                <p:strVal val="#ppt_x"/>
                                              </p:val>
                                            </p:tav>
                                          </p:tavLst>
                                        </p:anim>
                                        <p:anim calcmode="lin" valueType="num">
                                          <p:cBhvr additive="base">
                                            <p:cTn id="16" dur="750" fill="hold"/>
                                            <p:tgtEl>
                                              <p:spTgt spid="4"/>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30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750" fill="hold"/>
                                            <p:tgtEl>
                                              <p:spTgt spid="5"/>
                                            </p:tgtEl>
                                            <p:attrNameLst>
                                              <p:attrName>ppt_x</p:attrName>
                                            </p:attrNameLst>
                                          </p:cBhvr>
                                          <p:tavLst>
                                            <p:tav tm="0">
                                              <p:val>
                                                <p:strVal val="0-#ppt_w/2"/>
                                              </p:val>
                                            </p:tav>
                                            <p:tav tm="100000">
                                              <p:val>
                                                <p:strVal val="#ppt_x"/>
                                              </p:val>
                                            </p:tav>
                                          </p:tavLst>
                                        </p:anim>
                                        <p:anim calcmode="lin" valueType="num">
                                          <p:cBhvr additive="base">
                                            <p:cTn id="20" dur="750" fill="hold"/>
                                            <p:tgtEl>
                                              <p:spTgt spid="5"/>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40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750" fill="hold"/>
                                            <p:tgtEl>
                                              <p:spTgt spid="6"/>
                                            </p:tgtEl>
                                            <p:attrNameLst>
                                              <p:attrName>ppt_x</p:attrName>
                                            </p:attrNameLst>
                                          </p:cBhvr>
                                          <p:tavLst>
                                            <p:tav tm="0">
                                              <p:val>
                                                <p:strVal val="0-#ppt_w/2"/>
                                              </p:val>
                                            </p:tav>
                                            <p:tav tm="100000">
                                              <p:val>
                                                <p:strVal val="#ppt_x"/>
                                              </p:val>
                                            </p:tav>
                                          </p:tavLst>
                                        </p:anim>
                                        <p:anim calcmode="lin" valueType="num">
                                          <p:cBhvr additive="base">
                                            <p:cTn id="24" dur="750" fill="hold"/>
                                            <p:tgtEl>
                                              <p:spTgt spid="6"/>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50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750" fill="hold"/>
                                            <p:tgtEl>
                                              <p:spTgt spid="7"/>
                                            </p:tgtEl>
                                            <p:attrNameLst>
                                              <p:attrName>ppt_x</p:attrName>
                                            </p:attrNameLst>
                                          </p:cBhvr>
                                          <p:tavLst>
                                            <p:tav tm="0">
                                              <p:val>
                                                <p:strVal val="0-#ppt_w/2"/>
                                              </p:val>
                                            </p:tav>
                                            <p:tav tm="100000">
                                              <p:val>
                                                <p:strVal val="#ppt_x"/>
                                              </p:val>
                                            </p:tav>
                                          </p:tavLst>
                                        </p:anim>
                                        <p:anim calcmode="lin" valueType="num">
                                          <p:cBhvr additive="base">
                                            <p:cTn id="28" dur="750" fill="hold"/>
                                            <p:tgtEl>
                                              <p:spTgt spid="7"/>
                                            </p:tgtEl>
                                            <p:attrNameLst>
                                              <p:attrName>ppt_y</p:attrName>
                                            </p:attrNameLst>
                                          </p:cBhvr>
                                          <p:tavLst>
                                            <p:tav tm="0">
                                              <p:val>
                                                <p:strVal val="#ppt_y"/>
                                              </p:val>
                                            </p:tav>
                                            <p:tav tm="100000">
                                              <p:val>
                                                <p:strVal val="#ppt_y"/>
                                              </p:val>
                                            </p:tav>
                                          </p:tavLst>
                                        </p:anim>
                                      </p:childTnLst>
                                    </p:cTn>
                                  </p:par>
                                </p:childTnLst>
                              </p:cTn>
                            </p:par>
                            <p:par>
                              <p:cTn id="29" fill="hold">
                                <p:stCondLst>
                                  <p:cond delay="1250"/>
                                </p:stCondLst>
                                <p:childTnLst>
                                  <p:par>
                                    <p:cTn id="30" presetID="53" presetClass="entr" presetSubtype="16" fill="hold" grpId="0" nodeType="afterEffect">
                                      <p:stCondLst>
                                        <p:cond delay="0"/>
                                      </p:stCondLst>
                                      <p:childTnLst>
                                        <p:set>
                                          <p:cBhvr>
                                            <p:cTn id="31" dur="1" fill="hold">
                                              <p:stCondLst>
                                                <p:cond delay="0"/>
                                              </p:stCondLst>
                                            </p:cTn>
                                            <p:tgtEl>
                                              <p:spTgt spid="1097"/>
                                            </p:tgtEl>
                                            <p:attrNameLst>
                                              <p:attrName>style.visibility</p:attrName>
                                            </p:attrNameLst>
                                          </p:cBhvr>
                                          <p:to>
                                            <p:strVal val="visible"/>
                                          </p:to>
                                        </p:set>
                                        <p:anim calcmode="lin" valueType="num">
                                          <p:cBhvr>
                                            <p:cTn id="32" dur="750" fill="hold"/>
                                            <p:tgtEl>
                                              <p:spTgt spid="1097"/>
                                            </p:tgtEl>
                                            <p:attrNameLst>
                                              <p:attrName>ppt_w</p:attrName>
                                            </p:attrNameLst>
                                          </p:cBhvr>
                                          <p:tavLst>
                                            <p:tav tm="0">
                                              <p:val>
                                                <p:fltVal val="0"/>
                                              </p:val>
                                            </p:tav>
                                            <p:tav tm="100000">
                                              <p:val>
                                                <p:strVal val="#ppt_w"/>
                                              </p:val>
                                            </p:tav>
                                          </p:tavLst>
                                        </p:anim>
                                        <p:anim calcmode="lin" valueType="num">
                                          <p:cBhvr>
                                            <p:cTn id="33" dur="750" fill="hold"/>
                                            <p:tgtEl>
                                              <p:spTgt spid="1097"/>
                                            </p:tgtEl>
                                            <p:attrNameLst>
                                              <p:attrName>ppt_h</p:attrName>
                                            </p:attrNameLst>
                                          </p:cBhvr>
                                          <p:tavLst>
                                            <p:tav tm="0">
                                              <p:val>
                                                <p:fltVal val="0"/>
                                              </p:val>
                                            </p:tav>
                                            <p:tav tm="100000">
                                              <p:val>
                                                <p:strVal val="#ppt_h"/>
                                              </p:val>
                                            </p:tav>
                                          </p:tavLst>
                                        </p:anim>
                                        <p:animEffect transition="in" filter="fade">
                                          <p:cBhvr>
                                            <p:cTn id="34" dur="750"/>
                                            <p:tgtEl>
                                              <p:spTgt spid="1097"/>
                                            </p:tgtEl>
                                          </p:cBhvr>
                                        </p:animEffect>
                                      </p:childTnLst>
                                    </p:cTn>
                                  </p:par>
                                  <p:par>
                                    <p:cTn id="35" presetID="2" presetClass="entr" presetSubtype="1" fill="hold" grpId="0" nodeType="withEffect">
                                      <p:stCondLst>
                                        <p:cond delay="0"/>
                                      </p:stCondLst>
                                      <p:childTnLst>
                                        <p:set>
                                          <p:cBhvr>
                                            <p:cTn id="36" dur="1" fill="hold">
                                              <p:stCondLst>
                                                <p:cond delay="0"/>
                                              </p:stCondLst>
                                            </p:cTn>
                                            <p:tgtEl>
                                              <p:spTgt spid="1049"/>
                                            </p:tgtEl>
                                            <p:attrNameLst>
                                              <p:attrName>style.visibility</p:attrName>
                                            </p:attrNameLst>
                                          </p:cBhvr>
                                          <p:to>
                                            <p:strVal val="visible"/>
                                          </p:to>
                                        </p:set>
                                        <p:anim calcmode="lin" valueType="num">
                                          <p:cBhvr additive="base">
                                            <p:cTn id="37" dur="750" fill="hold"/>
                                            <p:tgtEl>
                                              <p:spTgt spid="1049"/>
                                            </p:tgtEl>
                                            <p:attrNameLst>
                                              <p:attrName>ppt_x</p:attrName>
                                            </p:attrNameLst>
                                          </p:cBhvr>
                                          <p:tavLst>
                                            <p:tav tm="0">
                                              <p:val>
                                                <p:strVal val="#ppt_x"/>
                                              </p:val>
                                            </p:tav>
                                            <p:tav tm="100000">
                                              <p:val>
                                                <p:strVal val="#ppt_x"/>
                                              </p:val>
                                            </p:tav>
                                          </p:tavLst>
                                        </p:anim>
                                        <p:anim calcmode="lin" valueType="num">
                                          <p:cBhvr additive="base">
                                            <p:cTn id="38" dur="750" fill="hold"/>
                                            <p:tgtEl>
                                              <p:spTgt spid="1049"/>
                                            </p:tgtEl>
                                            <p:attrNameLst>
                                              <p:attrName>ppt_y</p:attrName>
                                            </p:attrNameLst>
                                          </p:cBhvr>
                                          <p:tavLst>
                                            <p:tav tm="0">
                                              <p:val>
                                                <p:strVal val="0-#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105"/>
                                            </p:tgtEl>
                                            <p:attrNameLst>
                                              <p:attrName>style.visibility</p:attrName>
                                            </p:attrNameLst>
                                          </p:cBhvr>
                                          <p:to>
                                            <p:strVal val="visible"/>
                                          </p:to>
                                        </p:set>
                                        <p:anim calcmode="lin" valueType="num">
                                          <p:cBhvr additive="base">
                                            <p:cTn id="41" dur="750" fill="hold"/>
                                            <p:tgtEl>
                                              <p:spTgt spid="1105"/>
                                            </p:tgtEl>
                                            <p:attrNameLst>
                                              <p:attrName>ppt_x</p:attrName>
                                            </p:attrNameLst>
                                          </p:cBhvr>
                                          <p:tavLst>
                                            <p:tav tm="0">
                                              <p:val>
                                                <p:strVal val="#ppt_x"/>
                                              </p:val>
                                            </p:tav>
                                            <p:tav tm="100000">
                                              <p:val>
                                                <p:strVal val="#ppt_x"/>
                                              </p:val>
                                            </p:tav>
                                          </p:tavLst>
                                        </p:anim>
                                        <p:anim calcmode="lin" valueType="num">
                                          <p:cBhvr additive="base">
                                            <p:cTn id="42" dur="750" fill="hold"/>
                                            <p:tgtEl>
                                              <p:spTgt spid="1105"/>
                                            </p:tgtEl>
                                            <p:attrNameLst>
                                              <p:attrName>ppt_y</p:attrName>
                                            </p:attrNameLst>
                                          </p:cBhvr>
                                          <p:tavLst>
                                            <p:tav tm="0">
                                              <p:val>
                                                <p:strVal val="1+#ppt_h/2"/>
                                              </p:val>
                                            </p:tav>
                                            <p:tav tm="100000">
                                              <p:val>
                                                <p:strVal val="#ppt_y"/>
                                              </p:val>
                                            </p:tav>
                                          </p:tavLst>
                                        </p:anim>
                                      </p:childTnLst>
                                    </p:cTn>
                                  </p:par>
                                </p:childTnLst>
                              </p:cTn>
                            </p:par>
                            <p:par>
                              <p:cTn id="43" fill="hold">
                                <p:stCondLst>
                                  <p:cond delay="2000"/>
                                </p:stCondLst>
                                <p:childTnLst>
                                  <p:par>
                                    <p:cTn id="44" presetID="53" presetClass="entr" presetSubtype="16" fill="hold" grpId="0" nodeType="afterEffect">
                                      <p:stCondLst>
                                        <p:cond delay="0"/>
                                      </p:stCondLst>
                                      <p:childTnLst>
                                        <p:set>
                                          <p:cBhvr>
                                            <p:cTn id="45" dur="1" fill="hold">
                                              <p:stCondLst>
                                                <p:cond delay="0"/>
                                              </p:stCondLst>
                                            </p:cTn>
                                            <p:tgtEl>
                                              <p:spTgt spid="1098"/>
                                            </p:tgtEl>
                                            <p:attrNameLst>
                                              <p:attrName>style.visibility</p:attrName>
                                            </p:attrNameLst>
                                          </p:cBhvr>
                                          <p:to>
                                            <p:strVal val="visible"/>
                                          </p:to>
                                        </p:set>
                                        <p:anim calcmode="lin" valueType="num">
                                          <p:cBhvr>
                                            <p:cTn id="46" dur="750" fill="hold"/>
                                            <p:tgtEl>
                                              <p:spTgt spid="1098"/>
                                            </p:tgtEl>
                                            <p:attrNameLst>
                                              <p:attrName>ppt_w</p:attrName>
                                            </p:attrNameLst>
                                          </p:cBhvr>
                                          <p:tavLst>
                                            <p:tav tm="0">
                                              <p:val>
                                                <p:fltVal val="0"/>
                                              </p:val>
                                            </p:tav>
                                            <p:tav tm="100000">
                                              <p:val>
                                                <p:strVal val="#ppt_w"/>
                                              </p:val>
                                            </p:tav>
                                          </p:tavLst>
                                        </p:anim>
                                        <p:anim calcmode="lin" valueType="num">
                                          <p:cBhvr>
                                            <p:cTn id="47" dur="750" fill="hold"/>
                                            <p:tgtEl>
                                              <p:spTgt spid="1098"/>
                                            </p:tgtEl>
                                            <p:attrNameLst>
                                              <p:attrName>ppt_h</p:attrName>
                                            </p:attrNameLst>
                                          </p:cBhvr>
                                          <p:tavLst>
                                            <p:tav tm="0">
                                              <p:val>
                                                <p:fltVal val="0"/>
                                              </p:val>
                                            </p:tav>
                                            <p:tav tm="100000">
                                              <p:val>
                                                <p:strVal val="#ppt_h"/>
                                              </p:val>
                                            </p:tav>
                                          </p:tavLst>
                                        </p:anim>
                                        <p:animEffect transition="in" filter="fade">
                                          <p:cBhvr>
                                            <p:cTn id="48" dur="750"/>
                                            <p:tgtEl>
                                              <p:spTgt spid="1098"/>
                                            </p:tgtEl>
                                          </p:cBhvr>
                                        </p:animEffect>
                                      </p:childTnLst>
                                    </p:cTn>
                                  </p:par>
                                  <p:par>
                                    <p:cTn id="49" presetID="2" presetClass="entr" presetSubtype="4" fill="hold" grpId="0" nodeType="withEffect">
                                      <p:stCondLst>
                                        <p:cond delay="0"/>
                                      </p:stCondLst>
                                      <p:childTnLst>
                                        <p:set>
                                          <p:cBhvr>
                                            <p:cTn id="50" dur="1" fill="hold">
                                              <p:stCondLst>
                                                <p:cond delay="0"/>
                                              </p:stCondLst>
                                            </p:cTn>
                                            <p:tgtEl>
                                              <p:spTgt spid="1050"/>
                                            </p:tgtEl>
                                            <p:attrNameLst>
                                              <p:attrName>style.visibility</p:attrName>
                                            </p:attrNameLst>
                                          </p:cBhvr>
                                          <p:to>
                                            <p:strVal val="visible"/>
                                          </p:to>
                                        </p:set>
                                        <p:anim calcmode="lin" valueType="num">
                                          <p:cBhvr additive="base">
                                            <p:cTn id="51" dur="750" fill="hold"/>
                                            <p:tgtEl>
                                              <p:spTgt spid="1050"/>
                                            </p:tgtEl>
                                            <p:attrNameLst>
                                              <p:attrName>ppt_x</p:attrName>
                                            </p:attrNameLst>
                                          </p:cBhvr>
                                          <p:tavLst>
                                            <p:tav tm="0">
                                              <p:val>
                                                <p:strVal val="#ppt_x"/>
                                              </p:val>
                                            </p:tav>
                                            <p:tav tm="100000">
                                              <p:val>
                                                <p:strVal val="#ppt_x"/>
                                              </p:val>
                                            </p:tav>
                                          </p:tavLst>
                                        </p:anim>
                                        <p:anim calcmode="lin" valueType="num">
                                          <p:cBhvr additive="base">
                                            <p:cTn id="52" dur="750" fill="hold"/>
                                            <p:tgtEl>
                                              <p:spTgt spid="1050"/>
                                            </p:tgtEl>
                                            <p:attrNameLst>
                                              <p:attrName>ppt_y</p:attrName>
                                            </p:attrNameLst>
                                          </p:cBhvr>
                                          <p:tavLst>
                                            <p:tav tm="0">
                                              <p:val>
                                                <p:strVal val="1+#ppt_h/2"/>
                                              </p:val>
                                            </p:tav>
                                            <p:tav tm="100000">
                                              <p:val>
                                                <p:strVal val="#ppt_y"/>
                                              </p:val>
                                            </p:tav>
                                          </p:tavLst>
                                        </p:anim>
                                      </p:childTnLst>
                                    </p:cTn>
                                  </p:par>
                                  <p:par>
                                    <p:cTn id="53" presetID="2" presetClass="entr" presetSubtype="1" fill="hold" grpId="0" nodeType="withEffect">
                                      <p:stCondLst>
                                        <p:cond delay="0"/>
                                      </p:stCondLst>
                                      <p:childTnLst>
                                        <p:set>
                                          <p:cBhvr>
                                            <p:cTn id="54" dur="1" fill="hold">
                                              <p:stCondLst>
                                                <p:cond delay="0"/>
                                              </p:stCondLst>
                                            </p:cTn>
                                            <p:tgtEl>
                                              <p:spTgt spid="1047"/>
                                            </p:tgtEl>
                                            <p:attrNameLst>
                                              <p:attrName>style.visibility</p:attrName>
                                            </p:attrNameLst>
                                          </p:cBhvr>
                                          <p:to>
                                            <p:strVal val="visible"/>
                                          </p:to>
                                        </p:set>
                                        <p:anim calcmode="lin" valueType="num">
                                          <p:cBhvr additive="base">
                                            <p:cTn id="55" dur="750" fill="hold"/>
                                            <p:tgtEl>
                                              <p:spTgt spid="1047"/>
                                            </p:tgtEl>
                                            <p:attrNameLst>
                                              <p:attrName>ppt_x</p:attrName>
                                            </p:attrNameLst>
                                          </p:cBhvr>
                                          <p:tavLst>
                                            <p:tav tm="0">
                                              <p:val>
                                                <p:strVal val="#ppt_x"/>
                                              </p:val>
                                            </p:tav>
                                            <p:tav tm="100000">
                                              <p:val>
                                                <p:strVal val="#ppt_x"/>
                                              </p:val>
                                            </p:tav>
                                          </p:tavLst>
                                        </p:anim>
                                        <p:anim calcmode="lin" valueType="num">
                                          <p:cBhvr additive="base">
                                            <p:cTn id="56" dur="750" fill="hold"/>
                                            <p:tgtEl>
                                              <p:spTgt spid="1047"/>
                                            </p:tgtEl>
                                            <p:attrNameLst>
                                              <p:attrName>ppt_y</p:attrName>
                                            </p:attrNameLst>
                                          </p:cBhvr>
                                          <p:tavLst>
                                            <p:tav tm="0">
                                              <p:val>
                                                <p:strVal val="0-#ppt_h/2"/>
                                              </p:val>
                                            </p:tav>
                                            <p:tav tm="100000">
                                              <p:val>
                                                <p:strVal val="#ppt_y"/>
                                              </p:val>
                                            </p:tav>
                                          </p:tavLst>
                                        </p:anim>
                                      </p:childTnLst>
                                    </p:cTn>
                                  </p:par>
                                </p:childTnLst>
                              </p:cTn>
                            </p:par>
                            <p:par>
                              <p:cTn id="57" fill="hold">
                                <p:stCondLst>
                                  <p:cond delay="2750"/>
                                </p:stCondLst>
                                <p:childTnLst>
                                  <p:par>
                                    <p:cTn id="58" presetID="53" presetClass="entr" presetSubtype="16" fill="hold" grpId="0" nodeType="afterEffect">
                                      <p:stCondLst>
                                        <p:cond delay="0"/>
                                      </p:stCondLst>
                                      <p:childTnLst>
                                        <p:set>
                                          <p:cBhvr>
                                            <p:cTn id="59" dur="1" fill="hold">
                                              <p:stCondLst>
                                                <p:cond delay="0"/>
                                              </p:stCondLst>
                                            </p:cTn>
                                            <p:tgtEl>
                                              <p:spTgt spid="1099"/>
                                            </p:tgtEl>
                                            <p:attrNameLst>
                                              <p:attrName>style.visibility</p:attrName>
                                            </p:attrNameLst>
                                          </p:cBhvr>
                                          <p:to>
                                            <p:strVal val="visible"/>
                                          </p:to>
                                        </p:set>
                                        <p:anim calcmode="lin" valueType="num">
                                          <p:cBhvr>
                                            <p:cTn id="60" dur="750" fill="hold"/>
                                            <p:tgtEl>
                                              <p:spTgt spid="1099"/>
                                            </p:tgtEl>
                                            <p:attrNameLst>
                                              <p:attrName>ppt_w</p:attrName>
                                            </p:attrNameLst>
                                          </p:cBhvr>
                                          <p:tavLst>
                                            <p:tav tm="0">
                                              <p:val>
                                                <p:fltVal val="0"/>
                                              </p:val>
                                            </p:tav>
                                            <p:tav tm="100000">
                                              <p:val>
                                                <p:strVal val="#ppt_w"/>
                                              </p:val>
                                            </p:tav>
                                          </p:tavLst>
                                        </p:anim>
                                        <p:anim calcmode="lin" valueType="num">
                                          <p:cBhvr>
                                            <p:cTn id="61" dur="750" fill="hold"/>
                                            <p:tgtEl>
                                              <p:spTgt spid="1099"/>
                                            </p:tgtEl>
                                            <p:attrNameLst>
                                              <p:attrName>ppt_h</p:attrName>
                                            </p:attrNameLst>
                                          </p:cBhvr>
                                          <p:tavLst>
                                            <p:tav tm="0">
                                              <p:val>
                                                <p:fltVal val="0"/>
                                              </p:val>
                                            </p:tav>
                                            <p:tav tm="100000">
                                              <p:val>
                                                <p:strVal val="#ppt_h"/>
                                              </p:val>
                                            </p:tav>
                                          </p:tavLst>
                                        </p:anim>
                                        <p:animEffect transition="in" filter="fade">
                                          <p:cBhvr>
                                            <p:cTn id="62" dur="750"/>
                                            <p:tgtEl>
                                              <p:spTgt spid="1099"/>
                                            </p:tgtEl>
                                          </p:cBhvr>
                                        </p:animEffect>
                                      </p:childTnLst>
                                    </p:cTn>
                                  </p:par>
                                  <p:par>
                                    <p:cTn id="63" presetID="2" presetClass="entr" presetSubtype="1" fill="hold" grpId="0" nodeType="withEffect">
                                      <p:stCondLst>
                                        <p:cond delay="0"/>
                                      </p:stCondLst>
                                      <p:childTnLst>
                                        <p:set>
                                          <p:cBhvr>
                                            <p:cTn id="64" dur="1" fill="hold">
                                              <p:stCondLst>
                                                <p:cond delay="0"/>
                                              </p:stCondLst>
                                            </p:cTn>
                                            <p:tgtEl>
                                              <p:spTgt spid="1052"/>
                                            </p:tgtEl>
                                            <p:attrNameLst>
                                              <p:attrName>style.visibility</p:attrName>
                                            </p:attrNameLst>
                                          </p:cBhvr>
                                          <p:to>
                                            <p:strVal val="visible"/>
                                          </p:to>
                                        </p:set>
                                        <p:anim calcmode="lin" valueType="num">
                                          <p:cBhvr additive="base">
                                            <p:cTn id="65" dur="750" fill="hold"/>
                                            <p:tgtEl>
                                              <p:spTgt spid="1052"/>
                                            </p:tgtEl>
                                            <p:attrNameLst>
                                              <p:attrName>ppt_x</p:attrName>
                                            </p:attrNameLst>
                                          </p:cBhvr>
                                          <p:tavLst>
                                            <p:tav tm="0">
                                              <p:val>
                                                <p:strVal val="#ppt_x"/>
                                              </p:val>
                                            </p:tav>
                                            <p:tav tm="100000">
                                              <p:val>
                                                <p:strVal val="#ppt_x"/>
                                              </p:val>
                                            </p:tav>
                                          </p:tavLst>
                                        </p:anim>
                                        <p:anim calcmode="lin" valueType="num">
                                          <p:cBhvr additive="base">
                                            <p:cTn id="66" dur="750" fill="hold"/>
                                            <p:tgtEl>
                                              <p:spTgt spid="1052"/>
                                            </p:tgtEl>
                                            <p:attrNameLst>
                                              <p:attrName>ppt_y</p:attrName>
                                            </p:attrNameLst>
                                          </p:cBhvr>
                                          <p:tavLst>
                                            <p:tav tm="0">
                                              <p:val>
                                                <p:strVal val="0-#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1106"/>
                                            </p:tgtEl>
                                            <p:attrNameLst>
                                              <p:attrName>style.visibility</p:attrName>
                                            </p:attrNameLst>
                                          </p:cBhvr>
                                          <p:to>
                                            <p:strVal val="visible"/>
                                          </p:to>
                                        </p:set>
                                        <p:anim calcmode="lin" valueType="num">
                                          <p:cBhvr additive="base">
                                            <p:cTn id="69" dur="750" fill="hold"/>
                                            <p:tgtEl>
                                              <p:spTgt spid="1106"/>
                                            </p:tgtEl>
                                            <p:attrNameLst>
                                              <p:attrName>ppt_x</p:attrName>
                                            </p:attrNameLst>
                                          </p:cBhvr>
                                          <p:tavLst>
                                            <p:tav tm="0">
                                              <p:val>
                                                <p:strVal val="#ppt_x"/>
                                              </p:val>
                                            </p:tav>
                                            <p:tav tm="100000">
                                              <p:val>
                                                <p:strVal val="#ppt_x"/>
                                              </p:val>
                                            </p:tav>
                                          </p:tavLst>
                                        </p:anim>
                                        <p:anim calcmode="lin" valueType="num">
                                          <p:cBhvr additive="base">
                                            <p:cTn id="70" dur="750" fill="hold"/>
                                            <p:tgtEl>
                                              <p:spTgt spid="1106"/>
                                            </p:tgtEl>
                                            <p:attrNameLst>
                                              <p:attrName>ppt_y</p:attrName>
                                            </p:attrNameLst>
                                          </p:cBhvr>
                                          <p:tavLst>
                                            <p:tav tm="0">
                                              <p:val>
                                                <p:strVal val="1+#ppt_h/2"/>
                                              </p:val>
                                            </p:tav>
                                            <p:tav tm="100000">
                                              <p:val>
                                                <p:strVal val="#ppt_y"/>
                                              </p:val>
                                            </p:tav>
                                          </p:tavLst>
                                        </p:anim>
                                      </p:childTnLst>
                                    </p:cTn>
                                  </p:par>
                                </p:childTnLst>
                              </p:cTn>
                            </p:par>
                            <p:par>
                              <p:cTn id="71" fill="hold">
                                <p:stCondLst>
                                  <p:cond delay="3500"/>
                                </p:stCondLst>
                                <p:childTnLst>
                                  <p:par>
                                    <p:cTn id="72" presetID="53" presetClass="entr" presetSubtype="16" fill="hold" grpId="0" nodeType="afterEffect">
                                      <p:stCondLst>
                                        <p:cond delay="0"/>
                                      </p:stCondLst>
                                      <p:childTnLst>
                                        <p:set>
                                          <p:cBhvr>
                                            <p:cTn id="73" dur="1" fill="hold">
                                              <p:stCondLst>
                                                <p:cond delay="0"/>
                                              </p:stCondLst>
                                            </p:cTn>
                                            <p:tgtEl>
                                              <p:spTgt spid="1100"/>
                                            </p:tgtEl>
                                            <p:attrNameLst>
                                              <p:attrName>style.visibility</p:attrName>
                                            </p:attrNameLst>
                                          </p:cBhvr>
                                          <p:to>
                                            <p:strVal val="visible"/>
                                          </p:to>
                                        </p:set>
                                        <p:anim calcmode="lin" valueType="num">
                                          <p:cBhvr>
                                            <p:cTn id="74" dur="750" fill="hold"/>
                                            <p:tgtEl>
                                              <p:spTgt spid="1100"/>
                                            </p:tgtEl>
                                            <p:attrNameLst>
                                              <p:attrName>ppt_w</p:attrName>
                                            </p:attrNameLst>
                                          </p:cBhvr>
                                          <p:tavLst>
                                            <p:tav tm="0">
                                              <p:val>
                                                <p:fltVal val="0"/>
                                              </p:val>
                                            </p:tav>
                                            <p:tav tm="100000">
                                              <p:val>
                                                <p:strVal val="#ppt_w"/>
                                              </p:val>
                                            </p:tav>
                                          </p:tavLst>
                                        </p:anim>
                                        <p:anim calcmode="lin" valueType="num">
                                          <p:cBhvr>
                                            <p:cTn id="75" dur="750" fill="hold"/>
                                            <p:tgtEl>
                                              <p:spTgt spid="1100"/>
                                            </p:tgtEl>
                                            <p:attrNameLst>
                                              <p:attrName>ppt_h</p:attrName>
                                            </p:attrNameLst>
                                          </p:cBhvr>
                                          <p:tavLst>
                                            <p:tav tm="0">
                                              <p:val>
                                                <p:fltVal val="0"/>
                                              </p:val>
                                            </p:tav>
                                            <p:tav tm="100000">
                                              <p:val>
                                                <p:strVal val="#ppt_h"/>
                                              </p:val>
                                            </p:tav>
                                          </p:tavLst>
                                        </p:anim>
                                        <p:animEffect transition="in" filter="fade">
                                          <p:cBhvr>
                                            <p:cTn id="76" dur="750"/>
                                            <p:tgtEl>
                                              <p:spTgt spid="1100"/>
                                            </p:tgtEl>
                                          </p:cBhvr>
                                        </p:animEffect>
                                      </p:childTnLst>
                                    </p:cTn>
                                  </p:par>
                                  <p:par>
                                    <p:cTn id="77" presetID="2" presetClass="entr" presetSubtype="4" fill="hold" grpId="0" nodeType="withEffect">
                                      <p:stCondLst>
                                        <p:cond delay="0"/>
                                      </p:stCondLst>
                                      <p:childTnLst>
                                        <p:set>
                                          <p:cBhvr>
                                            <p:cTn id="78" dur="1" fill="hold">
                                              <p:stCondLst>
                                                <p:cond delay="0"/>
                                              </p:stCondLst>
                                            </p:cTn>
                                            <p:tgtEl>
                                              <p:spTgt spid="1054"/>
                                            </p:tgtEl>
                                            <p:attrNameLst>
                                              <p:attrName>style.visibility</p:attrName>
                                            </p:attrNameLst>
                                          </p:cBhvr>
                                          <p:to>
                                            <p:strVal val="visible"/>
                                          </p:to>
                                        </p:set>
                                        <p:anim calcmode="lin" valueType="num">
                                          <p:cBhvr additive="base">
                                            <p:cTn id="79" dur="750" fill="hold"/>
                                            <p:tgtEl>
                                              <p:spTgt spid="1054"/>
                                            </p:tgtEl>
                                            <p:attrNameLst>
                                              <p:attrName>ppt_x</p:attrName>
                                            </p:attrNameLst>
                                          </p:cBhvr>
                                          <p:tavLst>
                                            <p:tav tm="0">
                                              <p:val>
                                                <p:strVal val="#ppt_x"/>
                                              </p:val>
                                            </p:tav>
                                            <p:tav tm="100000">
                                              <p:val>
                                                <p:strVal val="#ppt_x"/>
                                              </p:val>
                                            </p:tav>
                                          </p:tavLst>
                                        </p:anim>
                                        <p:anim calcmode="lin" valueType="num">
                                          <p:cBhvr additive="base">
                                            <p:cTn id="80" dur="750" fill="hold"/>
                                            <p:tgtEl>
                                              <p:spTgt spid="1054"/>
                                            </p:tgtEl>
                                            <p:attrNameLst>
                                              <p:attrName>ppt_y</p:attrName>
                                            </p:attrNameLst>
                                          </p:cBhvr>
                                          <p:tavLst>
                                            <p:tav tm="0">
                                              <p:val>
                                                <p:strVal val="1+#ppt_h/2"/>
                                              </p:val>
                                            </p:tav>
                                            <p:tav tm="100000">
                                              <p:val>
                                                <p:strVal val="#ppt_y"/>
                                              </p:val>
                                            </p:tav>
                                          </p:tavLst>
                                        </p:anim>
                                      </p:childTnLst>
                                    </p:cTn>
                                  </p:par>
                                  <p:par>
                                    <p:cTn id="81" presetID="2" presetClass="entr" presetSubtype="1" fill="hold" grpId="0" nodeType="withEffect">
                                      <p:stCondLst>
                                        <p:cond delay="0"/>
                                      </p:stCondLst>
                                      <p:childTnLst>
                                        <p:set>
                                          <p:cBhvr>
                                            <p:cTn id="82" dur="1" fill="hold">
                                              <p:stCondLst>
                                                <p:cond delay="0"/>
                                              </p:stCondLst>
                                            </p:cTn>
                                            <p:tgtEl>
                                              <p:spTgt spid="1103"/>
                                            </p:tgtEl>
                                            <p:attrNameLst>
                                              <p:attrName>style.visibility</p:attrName>
                                            </p:attrNameLst>
                                          </p:cBhvr>
                                          <p:to>
                                            <p:strVal val="visible"/>
                                          </p:to>
                                        </p:set>
                                        <p:anim calcmode="lin" valueType="num">
                                          <p:cBhvr additive="base">
                                            <p:cTn id="83" dur="750" fill="hold"/>
                                            <p:tgtEl>
                                              <p:spTgt spid="1103"/>
                                            </p:tgtEl>
                                            <p:attrNameLst>
                                              <p:attrName>ppt_x</p:attrName>
                                            </p:attrNameLst>
                                          </p:cBhvr>
                                          <p:tavLst>
                                            <p:tav tm="0">
                                              <p:val>
                                                <p:strVal val="#ppt_x"/>
                                              </p:val>
                                            </p:tav>
                                            <p:tav tm="100000">
                                              <p:val>
                                                <p:strVal val="#ppt_x"/>
                                              </p:val>
                                            </p:tav>
                                          </p:tavLst>
                                        </p:anim>
                                        <p:anim calcmode="lin" valueType="num">
                                          <p:cBhvr additive="base">
                                            <p:cTn id="84" dur="750" fill="hold"/>
                                            <p:tgtEl>
                                              <p:spTgt spid="1103"/>
                                            </p:tgtEl>
                                            <p:attrNameLst>
                                              <p:attrName>ppt_y</p:attrName>
                                            </p:attrNameLst>
                                          </p:cBhvr>
                                          <p:tavLst>
                                            <p:tav tm="0">
                                              <p:val>
                                                <p:strVal val="0-#ppt_h/2"/>
                                              </p:val>
                                            </p:tav>
                                            <p:tav tm="100000">
                                              <p:val>
                                                <p:strVal val="#ppt_y"/>
                                              </p:val>
                                            </p:tav>
                                          </p:tavLst>
                                        </p:anim>
                                      </p:childTnLst>
                                    </p:cTn>
                                  </p:par>
                                </p:childTnLst>
                              </p:cTn>
                            </p:par>
                            <p:par>
                              <p:cTn id="85" fill="hold">
                                <p:stCondLst>
                                  <p:cond delay="4250"/>
                                </p:stCondLst>
                                <p:childTnLst>
                                  <p:par>
                                    <p:cTn id="86" presetID="53" presetClass="entr" presetSubtype="16" fill="hold" grpId="0" nodeType="afterEffect">
                                      <p:stCondLst>
                                        <p:cond delay="0"/>
                                      </p:stCondLst>
                                      <p:childTnLst>
                                        <p:set>
                                          <p:cBhvr>
                                            <p:cTn id="87" dur="1" fill="hold">
                                              <p:stCondLst>
                                                <p:cond delay="0"/>
                                              </p:stCondLst>
                                            </p:cTn>
                                            <p:tgtEl>
                                              <p:spTgt spid="1101"/>
                                            </p:tgtEl>
                                            <p:attrNameLst>
                                              <p:attrName>style.visibility</p:attrName>
                                            </p:attrNameLst>
                                          </p:cBhvr>
                                          <p:to>
                                            <p:strVal val="visible"/>
                                          </p:to>
                                        </p:set>
                                        <p:anim calcmode="lin" valueType="num">
                                          <p:cBhvr>
                                            <p:cTn id="88" dur="750" fill="hold"/>
                                            <p:tgtEl>
                                              <p:spTgt spid="1101"/>
                                            </p:tgtEl>
                                            <p:attrNameLst>
                                              <p:attrName>ppt_w</p:attrName>
                                            </p:attrNameLst>
                                          </p:cBhvr>
                                          <p:tavLst>
                                            <p:tav tm="0">
                                              <p:val>
                                                <p:fltVal val="0"/>
                                              </p:val>
                                            </p:tav>
                                            <p:tav tm="100000">
                                              <p:val>
                                                <p:strVal val="#ppt_w"/>
                                              </p:val>
                                            </p:tav>
                                          </p:tavLst>
                                        </p:anim>
                                        <p:anim calcmode="lin" valueType="num">
                                          <p:cBhvr>
                                            <p:cTn id="89" dur="750" fill="hold"/>
                                            <p:tgtEl>
                                              <p:spTgt spid="1101"/>
                                            </p:tgtEl>
                                            <p:attrNameLst>
                                              <p:attrName>ppt_h</p:attrName>
                                            </p:attrNameLst>
                                          </p:cBhvr>
                                          <p:tavLst>
                                            <p:tav tm="0">
                                              <p:val>
                                                <p:fltVal val="0"/>
                                              </p:val>
                                            </p:tav>
                                            <p:tav tm="100000">
                                              <p:val>
                                                <p:strVal val="#ppt_h"/>
                                              </p:val>
                                            </p:tav>
                                          </p:tavLst>
                                        </p:anim>
                                        <p:animEffect transition="in" filter="fade">
                                          <p:cBhvr>
                                            <p:cTn id="90" dur="750"/>
                                            <p:tgtEl>
                                              <p:spTgt spid="1101"/>
                                            </p:tgtEl>
                                          </p:cBhvr>
                                        </p:animEffect>
                                      </p:childTnLst>
                                    </p:cTn>
                                  </p:par>
                                  <p:par>
                                    <p:cTn id="91" presetID="2" presetClass="entr" presetSubtype="1" fill="hold" grpId="0" nodeType="withEffect">
                                      <p:stCondLst>
                                        <p:cond delay="0"/>
                                      </p:stCondLst>
                                      <p:childTnLst>
                                        <p:set>
                                          <p:cBhvr>
                                            <p:cTn id="92" dur="1" fill="hold">
                                              <p:stCondLst>
                                                <p:cond delay="0"/>
                                              </p:stCondLst>
                                            </p:cTn>
                                            <p:tgtEl>
                                              <p:spTgt spid="1053"/>
                                            </p:tgtEl>
                                            <p:attrNameLst>
                                              <p:attrName>style.visibility</p:attrName>
                                            </p:attrNameLst>
                                          </p:cBhvr>
                                          <p:to>
                                            <p:strVal val="visible"/>
                                          </p:to>
                                        </p:set>
                                        <p:anim calcmode="lin" valueType="num">
                                          <p:cBhvr additive="base">
                                            <p:cTn id="93" dur="750" fill="hold"/>
                                            <p:tgtEl>
                                              <p:spTgt spid="1053"/>
                                            </p:tgtEl>
                                            <p:attrNameLst>
                                              <p:attrName>ppt_x</p:attrName>
                                            </p:attrNameLst>
                                          </p:cBhvr>
                                          <p:tavLst>
                                            <p:tav tm="0">
                                              <p:val>
                                                <p:strVal val="#ppt_x"/>
                                              </p:val>
                                            </p:tav>
                                            <p:tav tm="100000">
                                              <p:val>
                                                <p:strVal val="#ppt_x"/>
                                              </p:val>
                                            </p:tav>
                                          </p:tavLst>
                                        </p:anim>
                                        <p:anim calcmode="lin" valueType="num">
                                          <p:cBhvr additive="base">
                                            <p:cTn id="94" dur="750" fill="hold"/>
                                            <p:tgtEl>
                                              <p:spTgt spid="1053"/>
                                            </p:tgtEl>
                                            <p:attrNameLst>
                                              <p:attrName>ppt_y</p:attrName>
                                            </p:attrNameLst>
                                          </p:cBhvr>
                                          <p:tavLst>
                                            <p:tav tm="0">
                                              <p:val>
                                                <p:strVal val="0-#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1107"/>
                                            </p:tgtEl>
                                            <p:attrNameLst>
                                              <p:attrName>style.visibility</p:attrName>
                                            </p:attrNameLst>
                                          </p:cBhvr>
                                          <p:to>
                                            <p:strVal val="visible"/>
                                          </p:to>
                                        </p:set>
                                        <p:anim calcmode="lin" valueType="num">
                                          <p:cBhvr additive="base">
                                            <p:cTn id="97" dur="750" fill="hold"/>
                                            <p:tgtEl>
                                              <p:spTgt spid="1107"/>
                                            </p:tgtEl>
                                            <p:attrNameLst>
                                              <p:attrName>ppt_x</p:attrName>
                                            </p:attrNameLst>
                                          </p:cBhvr>
                                          <p:tavLst>
                                            <p:tav tm="0">
                                              <p:val>
                                                <p:strVal val="#ppt_x"/>
                                              </p:val>
                                            </p:tav>
                                            <p:tav tm="100000">
                                              <p:val>
                                                <p:strVal val="#ppt_x"/>
                                              </p:val>
                                            </p:tav>
                                          </p:tavLst>
                                        </p:anim>
                                        <p:anim calcmode="lin" valueType="num">
                                          <p:cBhvr additive="base">
                                            <p:cTn id="98" dur="750" fill="hold"/>
                                            <p:tgtEl>
                                              <p:spTgt spid="1107"/>
                                            </p:tgtEl>
                                            <p:attrNameLst>
                                              <p:attrName>ppt_y</p:attrName>
                                            </p:attrNameLst>
                                          </p:cBhvr>
                                          <p:tavLst>
                                            <p:tav tm="0">
                                              <p:val>
                                                <p:strVal val="1+#ppt_h/2"/>
                                              </p:val>
                                            </p:tav>
                                            <p:tav tm="100000">
                                              <p:val>
                                                <p:strVal val="#ppt_y"/>
                                              </p:val>
                                            </p:tav>
                                          </p:tavLst>
                                        </p:anim>
                                      </p:childTnLst>
                                    </p:cTn>
                                  </p:par>
                                </p:childTnLst>
                              </p:cTn>
                            </p:par>
                            <p:par>
                              <p:cTn id="99" fill="hold">
                                <p:stCondLst>
                                  <p:cond delay="5000"/>
                                </p:stCondLst>
                                <p:childTnLst>
                                  <p:par>
                                    <p:cTn id="100" presetID="53" presetClass="entr" presetSubtype="16" fill="hold" grpId="0" nodeType="afterEffect">
                                      <p:stCondLst>
                                        <p:cond delay="0"/>
                                      </p:stCondLst>
                                      <p:childTnLst>
                                        <p:set>
                                          <p:cBhvr>
                                            <p:cTn id="101" dur="1" fill="hold">
                                              <p:stCondLst>
                                                <p:cond delay="0"/>
                                              </p:stCondLst>
                                            </p:cTn>
                                            <p:tgtEl>
                                              <p:spTgt spid="1102"/>
                                            </p:tgtEl>
                                            <p:attrNameLst>
                                              <p:attrName>style.visibility</p:attrName>
                                            </p:attrNameLst>
                                          </p:cBhvr>
                                          <p:to>
                                            <p:strVal val="visible"/>
                                          </p:to>
                                        </p:set>
                                        <p:anim calcmode="lin" valueType="num">
                                          <p:cBhvr>
                                            <p:cTn id="102" dur="750" fill="hold"/>
                                            <p:tgtEl>
                                              <p:spTgt spid="1102"/>
                                            </p:tgtEl>
                                            <p:attrNameLst>
                                              <p:attrName>ppt_w</p:attrName>
                                            </p:attrNameLst>
                                          </p:cBhvr>
                                          <p:tavLst>
                                            <p:tav tm="0">
                                              <p:val>
                                                <p:fltVal val="0"/>
                                              </p:val>
                                            </p:tav>
                                            <p:tav tm="100000">
                                              <p:val>
                                                <p:strVal val="#ppt_w"/>
                                              </p:val>
                                            </p:tav>
                                          </p:tavLst>
                                        </p:anim>
                                        <p:anim calcmode="lin" valueType="num">
                                          <p:cBhvr>
                                            <p:cTn id="103" dur="750" fill="hold"/>
                                            <p:tgtEl>
                                              <p:spTgt spid="1102"/>
                                            </p:tgtEl>
                                            <p:attrNameLst>
                                              <p:attrName>ppt_h</p:attrName>
                                            </p:attrNameLst>
                                          </p:cBhvr>
                                          <p:tavLst>
                                            <p:tav tm="0">
                                              <p:val>
                                                <p:fltVal val="0"/>
                                              </p:val>
                                            </p:tav>
                                            <p:tav tm="100000">
                                              <p:val>
                                                <p:strVal val="#ppt_h"/>
                                              </p:val>
                                            </p:tav>
                                          </p:tavLst>
                                        </p:anim>
                                        <p:animEffect transition="in" filter="fade">
                                          <p:cBhvr>
                                            <p:cTn id="104" dur="750"/>
                                            <p:tgtEl>
                                              <p:spTgt spid="1102"/>
                                            </p:tgtEl>
                                          </p:cBhvr>
                                        </p:animEffect>
                                      </p:childTnLst>
                                    </p:cTn>
                                  </p:par>
                                  <p:par>
                                    <p:cTn id="105" presetID="2" presetClass="entr" presetSubtype="4" fill="hold" grpId="0" nodeType="withEffect">
                                      <p:stCondLst>
                                        <p:cond delay="0"/>
                                      </p:stCondLst>
                                      <p:childTnLst>
                                        <p:set>
                                          <p:cBhvr>
                                            <p:cTn id="106" dur="1" fill="hold">
                                              <p:stCondLst>
                                                <p:cond delay="0"/>
                                              </p:stCondLst>
                                            </p:cTn>
                                            <p:tgtEl>
                                              <p:spTgt spid="1051"/>
                                            </p:tgtEl>
                                            <p:attrNameLst>
                                              <p:attrName>style.visibility</p:attrName>
                                            </p:attrNameLst>
                                          </p:cBhvr>
                                          <p:to>
                                            <p:strVal val="visible"/>
                                          </p:to>
                                        </p:set>
                                        <p:anim calcmode="lin" valueType="num">
                                          <p:cBhvr additive="base">
                                            <p:cTn id="107" dur="750" fill="hold"/>
                                            <p:tgtEl>
                                              <p:spTgt spid="1051"/>
                                            </p:tgtEl>
                                            <p:attrNameLst>
                                              <p:attrName>ppt_x</p:attrName>
                                            </p:attrNameLst>
                                          </p:cBhvr>
                                          <p:tavLst>
                                            <p:tav tm="0">
                                              <p:val>
                                                <p:strVal val="#ppt_x"/>
                                              </p:val>
                                            </p:tav>
                                            <p:tav tm="100000">
                                              <p:val>
                                                <p:strVal val="#ppt_x"/>
                                              </p:val>
                                            </p:tav>
                                          </p:tavLst>
                                        </p:anim>
                                        <p:anim calcmode="lin" valueType="num">
                                          <p:cBhvr additive="base">
                                            <p:cTn id="108" dur="750" fill="hold"/>
                                            <p:tgtEl>
                                              <p:spTgt spid="1051"/>
                                            </p:tgtEl>
                                            <p:attrNameLst>
                                              <p:attrName>ppt_y</p:attrName>
                                            </p:attrNameLst>
                                          </p:cBhvr>
                                          <p:tavLst>
                                            <p:tav tm="0">
                                              <p:val>
                                                <p:strVal val="1+#ppt_h/2"/>
                                              </p:val>
                                            </p:tav>
                                            <p:tav tm="100000">
                                              <p:val>
                                                <p:strVal val="#ppt_y"/>
                                              </p:val>
                                            </p:tav>
                                          </p:tavLst>
                                        </p:anim>
                                      </p:childTnLst>
                                    </p:cTn>
                                  </p:par>
                                  <p:par>
                                    <p:cTn id="109" presetID="2" presetClass="entr" presetSubtype="1" fill="hold" grpId="0" nodeType="withEffect">
                                      <p:stCondLst>
                                        <p:cond delay="0"/>
                                      </p:stCondLst>
                                      <p:childTnLst>
                                        <p:set>
                                          <p:cBhvr>
                                            <p:cTn id="110" dur="1" fill="hold">
                                              <p:stCondLst>
                                                <p:cond delay="0"/>
                                              </p:stCondLst>
                                            </p:cTn>
                                            <p:tgtEl>
                                              <p:spTgt spid="1104"/>
                                            </p:tgtEl>
                                            <p:attrNameLst>
                                              <p:attrName>style.visibility</p:attrName>
                                            </p:attrNameLst>
                                          </p:cBhvr>
                                          <p:to>
                                            <p:strVal val="visible"/>
                                          </p:to>
                                        </p:set>
                                        <p:anim calcmode="lin" valueType="num">
                                          <p:cBhvr additive="base">
                                            <p:cTn id="111" dur="750" fill="hold"/>
                                            <p:tgtEl>
                                              <p:spTgt spid="1104"/>
                                            </p:tgtEl>
                                            <p:attrNameLst>
                                              <p:attrName>ppt_x</p:attrName>
                                            </p:attrNameLst>
                                          </p:cBhvr>
                                          <p:tavLst>
                                            <p:tav tm="0">
                                              <p:val>
                                                <p:strVal val="#ppt_x"/>
                                              </p:val>
                                            </p:tav>
                                            <p:tav tm="100000">
                                              <p:val>
                                                <p:strVal val="#ppt_x"/>
                                              </p:val>
                                            </p:tav>
                                          </p:tavLst>
                                        </p:anim>
                                        <p:anim calcmode="lin" valueType="num">
                                          <p:cBhvr additive="base">
                                            <p:cTn id="112" dur="750" fill="hold"/>
                                            <p:tgtEl>
                                              <p:spTgt spid="110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7" grpId="0"/>
          <p:bldP spid="1049" grpId="0" animBg="1"/>
          <p:bldP spid="1050" grpId="0" animBg="1"/>
          <p:bldP spid="1051" grpId="0" animBg="1"/>
          <p:bldP spid="1052" grpId="0" animBg="1"/>
          <p:bldP spid="1053" grpId="0" animBg="1"/>
          <p:bldP spid="1054" grpId="0" animBg="1"/>
          <p:bldP spid="1097" grpId="0"/>
          <p:bldP spid="1098" grpId="0"/>
          <p:bldP spid="1099" grpId="0"/>
          <p:bldP spid="1100" grpId="0"/>
          <p:bldP spid="1101" grpId="0"/>
          <p:bldP spid="1102" grpId="0"/>
          <p:bldP spid="1103" grpId="0"/>
          <p:bldP spid="1104" grpId="0"/>
          <p:bldP spid="1105" grpId="0"/>
          <p:bldP spid="1106" grpId="0"/>
          <p:bldP spid="1107" grpId="0"/>
        </p:bldLst>
      </p:timing>
    </mc:Fallback>
  </mc:AlternateContent>
</p:sld>
</file>

<file path=ppt/theme/theme1.xml><?xml version="1.0" encoding="utf-8"?>
<a:theme xmlns:a="http://schemas.openxmlformats.org/drawingml/2006/main" name="Тема Office">
  <a:themeElements>
    <a:clrScheme name="Стандартная">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_Тема Office">
  <a:themeElements>
    <a:clrScheme name="Стандартная">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Sidekick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dekick theme" id="{C4D590CD-F909-F44B-8687-455883549C75}" vid="{C642DEA5-1A3B-7B4C-A4D7-225F00870E87}"/>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2672</Words>
  <Application>Microsoft Office PowerPoint</Application>
  <PresentationFormat>Widescreen</PresentationFormat>
  <Paragraphs>457</Paragraphs>
  <Slides>30</Slides>
  <Notes>11</Notes>
  <HiddenSlides>0</HiddenSlides>
  <MMClips>0</MMClips>
  <ScaleCrop>false</ScaleCrop>
  <HeadingPairs>
    <vt:vector size="6" baseType="variant">
      <vt:variant>
        <vt:lpstr>Fonts Used</vt:lpstr>
      </vt:variant>
      <vt:variant>
        <vt:i4>12</vt:i4>
      </vt:variant>
      <vt:variant>
        <vt:lpstr>Theme</vt:lpstr>
      </vt:variant>
      <vt:variant>
        <vt:i4>6</vt:i4>
      </vt:variant>
      <vt:variant>
        <vt:lpstr>Slide Titles</vt:lpstr>
      </vt:variant>
      <vt:variant>
        <vt:i4>30</vt:i4>
      </vt:variant>
    </vt:vector>
  </HeadingPairs>
  <TitlesOfParts>
    <vt:vector size="48" baseType="lpstr">
      <vt:lpstr>Arial</vt:lpstr>
      <vt:lpstr>Calibri</vt:lpstr>
      <vt:lpstr>Calibri Light</vt:lpstr>
      <vt:lpstr>Century Gothic</vt:lpstr>
      <vt:lpstr>Montserrat</vt:lpstr>
      <vt:lpstr>Open Sans</vt:lpstr>
      <vt:lpstr>Open Sans Light</vt:lpstr>
      <vt:lpstr>Open Sans SemiBold</vt:lpstr>
      <vt:lpstr>Open Sans SemiBold</vt:lpstr>
      <vt:lpstr>PT Sans</vt:lpstr>
      <vt:lpstr>Tw Cen MT</vt:lpstr>
      <vt:lpstr>Twentieth Century</vt:lpstr>
      <vt:lpstr>Тема Office</vt:lpstr>
      <vt:lpstr>1_Office Theme</vt:lpstr>
      <vt:lpstr>1_Тема Office</vt:lpstr>
      <vt:lpstr>2_Тема Office</vt:lpstr>
      <vt:lpstr>3_Тема Office</vt:lpstr>
      <vt:lpstr>Sidekick theme</vt:lpstr>
      <vt:lpstr>Here’s Your FREE Sample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Here’s Your FREE Sample</dc:title>
  <dc:creator>Joe</dc:creator>
  <cp:lastModifiedBy>Joe Smith</cp:lastModifiedBy>
  <cp:revision>7</cp:revision>
  <dcterms:created xsi:type="dcterms:W3CDTF">2020-11-03T17:09:32Z</dcterms:created>
  <dcterms:modified xsi:type="dcterms:W3CDTF">2021-01-14T16:42:45Z</dcterms:modified>
</cp:coreProperties>
</file>