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0.jpeg" ContentType="image/jpeg"/>
  <Override PartName="/ppt/media/image24.png" ContentType="image/png"/>
  <Override PartName="/ppt/media/image11.jpeg" ContentType="image/jpe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40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.png" ContentType="image/png"/>
  <Override PartName="/ppt/media/image35.png" ContentType="image/png"/>
  <Override PartName="/ppt/media/image47.png" ContentType="image/png"/>
  <Override PartName="/ppt/media/image48.png" ContentType="image/png"/>
  <Override PartName="/ppt/media/image50.png" ContentType="image/png"/>
  <Override PartName="/ppt/media/image13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12.png" ContentType="image/png"/>
  <Override PartName="/ppt/media/image49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8288000" cy="10287000"/>
  <p:notesSz cx="10287000" cy="1828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F6D735B-11EE-4B93-88CC-E542EC05EED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3B9E01-8E95-4AD0-9FC0-3B8E5E89BA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E3D57-D7C5-42A6-996D-62D8EDDD321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7565E3-083A-4F2A-93BC-6ED106F7358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2C821B-62C8-48A2-9CA8-C9E820EFEAE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68C823-F29B-4949-8D67-B58E2250075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2C51CF-735E-453A-B2A9-281B730FFC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02D77B-A254-4A91-B77A-D89174C9C7C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91FCF7-27DB-46CD-88E2-9F02BF6DC72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FE7439-B6D6-496D-9EFC-9E0A8F867B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13A8D5-E8B6-4CCC-AC09-9C75FC49EB4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1" descr="preencoded.png"/>
          <p:cNvPicPr/>
          <p:nvPr/>
        </p:nvPicPr>
        <p:blipFill>
          <a:blip r:embed="rId1"/>
          <a:stretch/>
        </p:blipFill>
        <p:spPr>
          <a:xfrm>
            <a:off x="762120" y="762120"/>
            <a:ext cx="1142640" cy="1142640"/>
          </a:xfrm>
          <a:prstGeom prst="rect">
            <a:avLst/>
          </a:prstGeom>
          <a:ln w="0">
            <a:noFill/>
          </a:ln>
        </p:spPr>
      </p:pic>
      <p:pic>
        <p:nvPicPr>
          <p:cNvPr id="45" name="Object 2" descr="preencoded.png"/>
          <p:cNvPicPr/>
          <p:nvPr/>
        </p:nvPicPr>
        <p:blipFill>
          <a:blip r:embed="rId2"/>
          <a:stretch/>
        </p:blipFill>
        <p:spPr>
          <a:xfrm>
            <a:off x="15811560" y="4533840"/>
            <a:ext cx="1714320" cy="1714320"/>
          </a:xfrm>
          <a:prstGeom prst="rect">
            <a:avLst/>
          </a:prstGeom>
          <a:ln w="0">
            <a:noFill/>
          </a:ln>
        </p:spPr>
      </p:pic>
      <p:sp>
        <p:nvSpPr>
          <p:cNvPr id="46" name="Object3"/>
          <p:cNvSpPr/>
          <p:nvPr/>
        </p:nvSpPr>
        <p:spPr>
          <a:xfrm>
            <a:off x="762120" y="9239400"/>
            <a:ext cx="283680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mmerichukwuanosike@gmail.com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" name="Object4"/>
          <p:cNvSpPr/>
          <p:nvPr/>
        </p:nvSpPr>
        <p:spPr>
          <a:xfrm>
            <a:off x="15621120" y="9239400"/>
            <a:ext cx="1904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@mmerichukwu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" name="Object5"/>
          <p:cNvSpPr/>
          <p:nvPr/>
        </p:nvSpPr>
        <p:spPr>
          <a:xfrm>
            <a:off x="762120" y="3943440"/>
            <a:ext cx="33526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600"/>
              </a:lnSpc>
              <a:buNone/>
            </a:pPr>
            <a:r>
              <a:rPr b="0" lang="en-US" sz="2400" spc="-1" strike="noStrike">
                <a:solidFill>
                  <a:srgbClr val="304258"/>
                </a:solidFill>
                <a:latin typeface="Poppins Regular"/>
                <a:ea typeface="Poppins Regular"/>
              </a:rPr>
              <a:t>Mmerichukwu Anosike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" name="Object6"/>
          <p:cNvSpPr/>
          <p:nvPr/>
        </p:nvSpPr>
        <p:spPr>
          <a:xfrm>
            <a:off x="762120" y="4552920"/>
            <a:ext cx="10288440" cy="34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9000"/>
              </a:lnSpc>
              <a:buNone/>
            </a:pPr>
            <a:r>
              <a:rPr b="1" lang="en-US" sz="90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BUSINESS FUNDAMENTALS IN TECH</a:t>
            </a:r>
            <a:endParaRPr b="0" lang="en-US" sz="9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Object 1" descr="preencoded.png"/>
          <p:cNvPicPr/>
          <p:nvPr/>
        </p:nvPicPr>
        <p:blipFill>
          <a:blip r:embed="rId1"/>
          <a:stretch/>
        </p:blipFill>
        <p:spPr>
          <a:xfrm>
            <a:off x="7077240" y="0"/>
            <a:ext cx="11210400" cy="10286640"/>
          </a:xfrm>
          <a:prstGeom prst="rect">
            <a:avLst/>
          </a:prstGeom>
          <a:ln w="0">
            <a:noFill/>
          </a:ln>
        </p:spPr>
      </p:pic>
      <p:pic>
        <p:nvPicPr>
          <p:cNvPr id="157" name="Object 2" descr="preencoded.png"/>
          <p:cNvPicPr/>
          <p:nvPr/>
        </p:nvPicPr>
        <p:blipFill>
          <a:blip r:embed="rId2"/>
          <a:stretch/>
        </p:blipFill>
        <p:spPr>
          <a:xfrm>
            <a:off x="16954560" y="380880"/>
            <a:ext cx="571320" cy="571320"/>
          </a:xfrm>
          <a:prstGeom prst="rect">
            <a:avLst/>
          </a:prstGeom>
          <a:ln w="0">
            <a:noFill/>
          </a:ln>
        </p:spPr>
      </p:pic>
      <p:pic>
        <p:nvPicPr>
          <p:cNvPr id="158" name="Object 3" descr="preencoded.png"/>
          <p:cNvPicPr/>
          <p:nvPr/>
        </p:nvPicPr>
        <p:blipFill>
          <a:blip r:embed="rId3"/>
          <a:stretch/>
        </p:blipFill>
        <p:spPr>
          <a:xfrm>
            <a:off x="762120" y="2752560"/>
            <a:ext cx="16382520" cy="28080"/>
          </a:xfrm>
          <a:prstGeom prst="rect">
            <a:avLst/>
          </a:prstGeom>
          <a:ln w="0">
            <a:noFill/>
          </a:ln>
        </p:spPr>
      </p:pic>
      <p:pic>
        <p:nvPicPr>
          <p:cNvPr id="159" name="Object 4" descr="preencoded.png"/>
          <p:cNvPicPr/>
          <p:nvPr/>
        </p:nvPicPr>
        <p:blipFill>
          <a:blip r:embed="rId4"/>
          <a:stretch/>
        </p:blipFill>
        <p:spPr>
          <a:xfrm>
            <a:off x="9163080" y="3276720"/>
            <a:ext cx="8000640" cy="2323800"/>
          </a:xfrm>
          <a:prstGeom prst="rect">
            <a:avLst/>
          </a:prstGeom>
          <a:ln w="0">
            <a:noFill/>
          </a:ln>
        </p:spPr>
      </p:pic>
      <p:pic>
        <p:nvPicPr>
          <p:cNvPr id="160" name="Object 5" descr="preencoded.png"/>
          <p:cNvPicPr/>
          <p:nvPr/>
        </p:nvPicPr>
        <p:blipFill>
          <a:blip r:embed="rId5"/>
          <a:stretch/>
        </p:blipFill>
        <p:spPr>
          <a:xfrm>
            <a:off x="762120" y="5219640"/>
            <a:ext cx="1599840" cy="1599840"/>
          </a:xfrm>
          <a:prstGeom prst="rect">
            <a:avLst/>
          </a:prstGeom>
          <a:ln w="0">
            <a:noFill/>
          </a:ln>
        </p:spPr>
      </p:pic>
      <p:pic>
        <p:nvPicPr>
          <p:cNvPr id="161" name="Object 6" descr="preencoded.png"/>
          <p:cNvPicPr/>
          <p:nvPr/>
        </p:nvPicPr>
        <p:blipFill>
          <a:blip r:embed="rId6"/>
          <a:stretch/>
        </p:blipFill>
        <p:spPr>
          <a:xfrm>
            <a:off x="1895400" y="6067440"/>
            <a:ext cx="1599840" cy="1599840"/>
          </a:xfrm>
          <a:prstGeom prst="rect">
            <a:avLst/>
          </a:prstGeom>
          <a:ln w="0">
            <a:noFill/>
          </a:ln>
        </p:spPr>
      </p:pic>
      <p:pic>
        <p:nvPicPr>
          <p:cNvPr id="162" name="Object 7" descr="preencoded.png"/>
          <p:cNvPicPr/>
          <p:nvPr/>
        </p:nvPicPr>
        <p:blipFill>
          <a:blip r:embed="rId7"/>
          <a:stretch/>
        </p:blipFill>
        <p:spPr>
          <a:xfrm>
            <a:off x="2743200" y="6819840"/>
            <a:ext cx="1599840" cy="1599840"/>
          </a:xfrm>
          <a:prstGeom prst="rect">
            <a:avLst/>
          </a:prstGeom>
          <a:ln w="0">
            <a:noFill/>
          </a:ln>
        </p:spPr>
      </p:pic>
      <p:sp>
        <p:nvSpPr>
          <p:cNvPr id="163" name="Object8"/>
          <p:cNvSpPr/>
          <p:nvPr/>
        </p:nvSpPr>
        <p:spPr>
          <a:xfrm>
            <a:off x="866880" y="552600"/>
            <a:ext cx="39024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1800"/>
              </a:lnSpc>
              <a:buNone/>
            </a:pPr>
            <a:r>
              <a:rPr b="0" lang="en-US" sz="225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08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64" name="Object9"/>
          <p:cNvSpPr/>
          <p:nvPr/>
        </p:nvSpPr>
        <p:spPr>
          <a:xfrm>
            <a:off x="762120" y="1638360"/>
            <a:ext cx="25048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buNone/>
            </a:pPr>
            <a:r>
              <a:rPr b="1" lang="en-US" sz="5400" spc="-1" strike="noStrike">
                <a:solidFill>
                  <a:srgbClr val="304258"/>
                </a:solidFill>
                <a:latin typeface="Poppins Bold"/>
                <a:ea typeface="Poppins Bold"/>
              </a:rPr>
              <a:t>Pricing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5" name="Object10"/>
          <p:cNvSpPr/>
          <p:nvPr/>
        </p:nvSpPr>
        <p:spPr>
          <a:xfrm>
            <a:off x="9163080" y="1638360"/>
            <a:ext cx="122832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4501"/>
              </a:lnSpc>
              <a:buNone/>
            </a:pPr>
            <a:r>
              <a:rPr b="1" lang="en-US" sz="3000" spc="-1" strike="noStrike">
                <a:solidFill>
                  <a:srgbClr val="304258"/>
                </a:solidFill>
                <a:latin typeface="Poppins Bold"/>
                <a:ea typeface="Poppins Bold"/>
              </a:rPr>
              <a:t>Ticket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6" name="Object11"/>
          <p:cNvSpPr/>
          <p:nvPr/>
        </p:nvSpPr>
        <p:spPr>
          <a:xfrm>
            <a:off x="14135040" y="1638360"/>
            <a:ext cx="300960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4501"/>
              </a:lnSpc>
              <a:buNone/>
            </a:pPr>
            <a:r>
              <a:rPr b="1" lang="en-US" sz="3000" spc="-1" strike="noStrike">
                <a:solidFill>
                  <a:srgbClr val="304258"/>
                </a:solidFill>
                <a:latin typeface="Poppins Bold"/>
                <a:ea typeface="Poppins Bold"/>
              </a:rPr>
              <a:t>Estimated Cost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7" name="Object12"/>
          <p:cNvSpPr/>
          <p:nvPr/>
        </p:nvSpPr>
        <p:spPr>
          <a:xfrm>
            <a:off x="16640280" y="2209680"/>
            <a:ext cx="50436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701"/>
              </a:lnSpc>
              <a:buNone/>
            </a:pPr>
            <a:r>
              <a:rPr b="1" lang="en-US" sz="1800" spc="-1" strike="noStrike">
                <a:solidFill>
                  <a:srgbClr val="6e7885"/>
                </a:solidFill>
                <a:latin typeface="Poppins Bold"/>
                <a:ea typeface="Poppins Bold"/>
              </a:rPr>
              <a:t>USD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Object13"/>
          <p:cNvSpPr/>
          <p:nvPr/>
        </p:nvSpPr>
        <p:spPr>
          <a:xfrm>
            <a:off x="9163080" y="3276720"/>
            <a:ext cx="23047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Infrastructure Setup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Object14"/>
          <p:cNvSpPr/>
          <p:nvPr/>
        </p:nvSpPr>
        <p:spPr>
          <a:xfrm>
            <a:off x="16373520" y="3276720"/>
            <a:ext cx="7902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250.00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Object15"/>
          <p:cNvSpPr/>
          <p:nvPr/>
        </p:nvSpPr>
        <p:spPr>
          <a:xfrm>
            <a:off x="9163080" y="4248000"/>
            <a:ext cx="2552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Website Development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Object16"/>
          <p:cNvSpPr/>
          <p:nvPr/>
        </p:nvSpPr>
        <p:spPr>
          <a:xfrm>
            <a:off x="16373520" y="4248000"/>
            <a:ext cx="7902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350.00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Object17"/>
          <p:cNvSpPr/>
          <p:nvPr/>
        </p:nvSpPr>
        <p:spPr>
          <a:xfrm>
            <a:off x="9163080" y="5219640"/>
            <a:ext cx="59976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Total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Object18"/>
          <p:cNvSpPr/>
          <p:nvPr/>
        </p:nvSpPr>
        <p:spPr>
          <a:xfrm>
            <a:off x="15878160" y="5219640"/>
            <a:ext cx="128556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999"/>
              </a:lnSpc>
              <a:buNone/>
            </a:pPr>
            <a:r>
              <a:rPr b="1" lang="en-US" sz="3000" spc="-151" strike="noStrike">
                <a:solidFill>
                  <a:srgbClr val="6e7885"/>
                </a:solidFill>
                <a:latin typeface="Poppins Bold"/>
                <a:ea typeface="Poppins Bold"/>
              </a:rPr>
              <a:t>600.00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4" name="Object19"/>
          <p:cNvSpPr/>
          <p:nvPr/>
        </p:nvSpPr>
        <p:spPr>
          <a:xfrm>
            <a:off x="762120" y="3467160"/>
            <a:ext cx="542880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The following is the estimated cost of the proposed project.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Object20"/>
          <p:cNvSpPr/>
          <p:nvPr/>
        </p:nvSpPr>
        <p:spPr>
          <a:xfrm>
            <a:off x="762120" y="9239400"/>
            <a:ext cx="19522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hi@hanihusam.com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6" name="Object21"/>
          <p:cNvSpPr/>
          <p:nvPr/>
        </p:nvSpPr>
        <p:spPr>
          <a:xfrm>
            <a:off x="15621120" y="9239400"/>
            <a:ext cx="1904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@bapak2developer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Object 1" descr="preencoded.png"/>
          <p:cNvPicPr/>
          <p:nvPr/>
        </p:nvPicPr>
        <p:blipFill>
          <a:blip r:embed="rId1"/>
          <a:stretch/>
        </p:blipFill>
        <p:spPr>
          <a:xfrm>
            <a:off x="0" y="3600360"/>
            <a:ext cx="2101320" cy="2077200"/>
          </a:xfrm>
          <a:prstGeom prst="rect">
            <a:avLst/>
          </a:prstGeom>
          <a:ln w="0">
            <a:noFill/>
          </a:ln>
        </p:spPr>
      </p:pic>
      <p:pic>
        <p:nvPicPr>
          <p:cNvPr id="178" name="Object 2" descr="preencoded.png"/>
          <p:cNvPicPr/>
          <p:nvPr/>
        </p:nvPicPr>
        <p:blipFill>
          <a:blip r:embed="rId2"/>
          <a:stretch/>
        </p:blipFill>
        <p:spPr>
          <a:xfrm>
            <a:off x="16954560" y="380880"/>
            <a:ext cx="571320" cy="571320"/>
          </a:xfrm>
          <a:prstGeom prst="rect">
            <a:avLst/>
          </a:prstGeom>
          <a:ln w="0">
            <a:noFill/>
          </a:ln>
        </p:spPr>
      </p:pic>
      <p:pic>
        <p:nvPicPr>
          <p:cNvPr id="179" name="Object 3" descr="preencoded.png"/>
          <p:cNvPicPr/>
          <p:nvPr/>
        </p:nvPicPr>
        <p:blipFill>
          <a:blip r:embed="rId3"/>
          <a:stretch/>
        </p:blipFill>
        <p:spPr>
          <a:xfrm>
            <a:off x="10931040" y="0"/>
            <a:ext cx="7362360" cy="2571480"/>
          </a:xfrm>
          <a:prstGeom prst="rect">
            <a:avLst/>
          </a:prstGeom>
          <a:ln w="0">
            <a:noFill/>
          </a:ln>
        </p:spPr>
      </p:pic>
      <p:pic>
        <p:nvPicPr>
          <p:cNvPr id="180" name="Object 4" descr="preencoded.png"/>
          <p:cNvPicPr/>
          <p:nvPr/>
        </p:nvPicPr>
        <p:blipFill>
          <a:blip r:embed="rId4"/>
          <a:stretch/>
        </p:blipFill>
        <p:spPr>
          <a:xfrm>
            <a:off x="10931040" y="2571840"/>
            <a:ext cx="7362360" cy="2571480"/>
          </a:xfrm>
          <a:prstGeom prst="rect">
            <a:avLst/>
          </a:prstGeom>
          <a:ln w="0">
            <a:noFill/>
          </a:ln>
        </p:spPr>
      </p:pic>
      <p:pic>
        <p:nvPicPr>
          <p:cNvPr id="181" name="Object 5" descr="preencoded.png"/>
          <p:cNvPicPr/>
          <p:nvPr/>
        </p:nvPicPr>
        <p:blipFill>
          <a:blip r:embed="rId5"/>
          <a:stretch/>
        </p:blipFill>
        <p:spPr>
          <a:xfrm>
            <a:off x="10931040" y="5143680"/>
            <a:ext cx="7362360" cy="2571480"/>
          </a:xfrm>
          <a:prstGeom prst="rect">
            <a:avLst/>
          </a:prstGeom>
          <a:ln w="0">
            <a:noFill/>
          </a:ln>
        </p:spPr>
      </p:pic>
      <p:pic>
        <p:nvPicPr>
          <p:cNvPr id="182" name="Object 6" descr="preencoded.png"/>
          <p:cNvPicPr/>
          <p:nvPr/>
        </p:nvPicPr>
        <p:blipFill>
          <a:blip r:embed="rId6"/>
          <a:stretch/>
        </p:blipFill>
        <p:spPr>
          <a:xfrm>
            <a:off x="10931040" y="7715160"/>
            <a:ext cx="7362360" cy="2571480"/>
          </a:xfrm>
          <a:prstGeom prst="rect">
            <a:avLst/>
          </a:prstGeom>
          <a:ln w="0">
            <a:noFill/>
          </a:ln>
        </p:spPr>
      </p:pic>
      <p:pic>
        <p:nvPicPr>
          <p:cNvPr id="183" name="Object 7" descr="preencoded.png"/>
          <p:cNvPicPr/>
          <p:nvPr/>
        </p:nvPicPr>
        <p:blipFill>
          <a:blip r:embed="rId7"/>
          <a:stretch/>
        </p:blipFill>
        <p:spPr>
          <a:xfrm>
            <a:off x="5000760" y="7162920"/>
            <a:ext cx="2101320" cy="2077200"/>
          </a:xfrm>
          <a:prstGeom prst="rect">
            <a:avLst/>
          </a:prstGeom>
          <a:ln w="0">
            <a:noFill/>
          </a:ln>
        </p:spPr>
      </p:pic>
      <p:pic>
        <p:nvPicPr>
          <p:cNvPr id="184" name="Object 8" descr="preencoded.png"/>
          <p:cNvPicPr/>
          <p:nvPr/>
        </p:nvPicPr>
        <p:blipFill>
          <a:blip r:embed="rId8"/>
          <a:stretch/>
        </p:blipFill>
        <p:spPr>
          <a:xfrm>
            <a:off x="7829640" y="4896000"/>
            <a:ext cx="2101320" cy="2077200"/>
          </a:xfrm>
          <a:prstGeom prst="rect">
            <a:avLst/>
          </a:prstGeom>
          <a:ln w="0">
            <a:noFill/>
          </a:ln>
        </p:spPr>
      </p:pic>
      <p:sp>
        <p:nvSpPr>
          <p:cNvPr id="185" name="Object9"/>
          <p:cNvSpPr/>
          <p:nvPr/>
        </p:nvSpPr>
        <p:spPr>
          <a:xfrm>
            <a:off x="866880" y="552600"/>
            <a:ext cx="39024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1800"/>
              </a:lnSpc>
              <a:buNone/>
            </a:pPr>
            <a:r>
              <a:rPr b="0" lang="en-US" sz="225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09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86" name="Object10"/>
          <p:cNvSpPr/>
          <p:nvPr/>
        </p:nvSpPr>
        <p:spPr>
          <a:xfrm>
            <a:off x="762120" y="9239400"/>
            <a:ext cx="19522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hi@hanihusam.com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7" name="Object12"/>
          <p:cNvSpPr/>
          <p:nvPr/>
        </p:nvSpPr>
        <p:spPr>
          <a:xfrm>
            <a:off x="11620440" y="495360"/>
            <a:ext cx="300960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Poppins Bold"/>
                <a:ea typeface="Poppins Bold"/>
              </a:rPr>
              <a:t>Down Payment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8" name="Object13"/>
          <p:cNvSpPr/>
          <p:nvPr/>
        </p:nvSpPr>
        <p:spPr>
          <a:xfrm>
            <a:off x="11620440" y="1028880"/>
            <a:ext cx="598140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49"/>
              </a:lnSpc>
              <a:buNone/>
            </a:pPr>
            <a:r>
              <a:rPr b="0" lang="en-US" sz="1800" spc="-1" strike="noStrike">
                <a:solidFill>
                  <a:srgbClr val="eef2f5"/>
                </a:solidFill>
                <a:latin typeface="Poppins Regular"/>
                <a:ea typeface="Poppins Regular"/>
              </a:rPr>
              <a:t>We accept a 30% down payment at the start of work.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Object14"/>
          <p:cNvSpPr/>
          <p:nvPr/>
        </p:nvSpPr>
        <p:spPr>
          <a:xfrm>
            <a:off x="11620440" y="3067200"/>
            <a:ext cx="18568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Poppins Bold"/>
                <a:ea typeface="Poppins Bold"/>
              </a:rPr>
              <a:t>Mid Term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0" name="Object15"/>
          <p:cNvSpPr/>
          <p:nvPr/>
        </p:nvSpPr>
        <p:spPr>
          <a:xfrm>
            <a:off x="11620440" y="3600360"/>
            <a:ext cx="598140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49"/>
              </a:lnSpc>
              <a:buNone/>
            </a:pPr>
            <a:r>
              <a:rPr b="0" lang="en-US" sz="1800" spc="-1" strike="noStrike">
                <a:solidFill>
                  <a:srgbClr val="eef2f5"/>
                </a:solidFill>
                <a:latin typeface="Poppins Regular"/>
                <a:ea typeface="Poppins Regular"/>
              </a:rPr>
              <a:t>A further 50% is due no later than 10 working days after the website is operational.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Object16"/>
          <p:cNvSpPr/>
          <p:nvPr/>
        </p:nvSpPr>
        <p:spPr>
          <a:xfrm>
            <a:off x="11620440" y="5638680"/>
            <a:ext cx="20854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Poppins Bold"/>
                <a:ea typeface="Poppins Bold"/>
              </a:rPr>
              <a:t>Final Term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2" name="Object17"/>
          <p:cNvSpPr/>
          <p:nvPr/>
        </p:nvSpPr>
        <p:spPr>
          <a:xfrm>
            <a:off x="11620440" y="6172200"/>
            <a:ext cx="598140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49"/>
              </a:lnSpc>
              <a:buNone/>
            </a:pPr>
            <a:r>
              <a:rPr b="0" lang="en-US" sz="1800" spc="-1" strike="noStrike">
                <a:solidFill>
                  <a:srgbClr val="eef2f5"/>
                </a:solidFill>
                <a:latin typeface="Poppins Regular"/>
                <a:ea typeface="Poppins Regular"/>
              </a:rPr>
              <a:t>The remaining payment must be made within 10 working days of the completion of all tickets.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Object18"/>
          <p:cNvSpPr/>
          <p:nvPr/>
        </p:nvSpPr>
        <p:spPr>
          <a:xfrm>
            <a:off x="11620440" y="8210520"/>
            <a:ext cx="207612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Poppins Bold"/>
                <a:ea typeface="Poppins Bold"/>
              </a:rPr>
              <a:t>Additional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4" name="Object19"/>
          <p:cNvSpPr/>
          <p:nvPr/>
        </p:nvSpPr>
        <p:spPr>
          <a:xfrm>
            <a:off x="11620440" y="8744040"/>
            <a:ext cx="598068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49"/>
              </a:lnSpc>
              <a:buNone/>
            </a:pPr>
            <a:r>
              <a:rPr b="0" lang="en-US" sz="1800" spc="-1" strike="noStrike">
                <a:solidFill>
                  <a:srgbClr val="eef2f5"/>
                </a:solidFill>
                <a:latin typeface="Poppins Regular"/>
                <a:ea typeface="Poppins Regular"/>
              </a:rPr>
              <a:t>If there are any extra features, they will be charged starting at 150K.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Object20"/>
          <p:cNvSpPr/>
          <p:nvPr/>
        </p:nvSpPr>
        <p:spPr>
          <a:xfrm>
            <a:off x="762120" y="1638360"/>
            <a:ext cx="6171840" cy="26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05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Payment</a:t>
            </a:r>
            <a:endParaRPr b="0" lang="en-US" sz="10500" spc="-1" strike="noStrike">
              <a:latin typeface="Arial"/>
            </a:endParaRPr>
          </a:p>
          <a:p>
            <a:pPr>
              <a:lnSpc>
                <a:spcPts val="10500"/>
              </a:lnSpc>
              <a:buNone/>
            </a:pPr>
            <a:r>
              <a:rPr b="1" lang="en-US" sz="105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Terms</a:t>
            </a:r>
            <a:endParaRPr b="0" lang="en-US" sz="10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Object 1" descr="preencoded.png"/>
          <p:cNvPicPr/>
          <p:nvPr/>
        </p:nvPicPr>
        <p:blipFill>
          <a:blip r:embed="rId1"/>
          <a:stretch/>
        </p:blipFill>
        <p:spPr>
          <a:xfrm>
            <a:off x="0" y="5676840"/>
            <a:ext cx="18287640" cy="4609800"/>
          </a:xfrm>
          <a:prstGeom prst="rect">
            <a:avLst/>
          </a:prstGeom>
          <a:ln w="0">
            <a:noFill/>
          </a:ln>
        </p:spPr>
      </p:pic>
      <p:pic>
        <p:nvPicPr>
          <p:cNvPr id="197" name="Object 2" descr="preencoded.png"/>
          <p:cNvPicPr/>
          <p:nvPr/>
        </p:nvPicPr>
        <p:blipFill>
          <a:blip r:embed="rId2"/>
          <a:stretch/>
        </p:blipFill>
        <p:spPr>
          <a:xfrm>
            <a:off x="762120" y="762120"/>
            <a:ext cx="1142640" cy="11426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"/>
          <p:cNvPicPr/>
          <p:nvPr/>
        </p:nvPicPr>
        <p:blipFill>
          <a:blip r:embed="rId3"/>
          <a:stretch/>
        </p:blipFill>
        <p:spPr>
          <a:xfrm>
            <a:off x="761400" y="7030080"/>
            <a:ext cx="1904760" cy="1904760"/>
          </a:xfrm>
          <a:prstGeom prst="rect">
            <a:avLst/>
          </a:prstGeom>
          <a:ln w="0">
            <a:noFill/>
          </a:ln>
        </p:spPr>
      </p:pic>
      <p:pic>
        <p:nvPicPr>
          <p:cNvPr id="199" name="Object 4" descr="preencoded.png"/>
          <p:cNvPicPr/>
          <p:nvPr/>
        </p:nvPicPr>
        <p:blipFill>
          <a:blip r:embed="rId4"/>
          <a:stretch/>
        </p:blipFill>
        <p:spPr>
          <a:xfrm>
            <a:off x="14258880" y="6943680"/>
            <a:ext cx="2101320" cy="2077200"/>
          </a:xfrm>
          <a:prstGeom prst="rect">
            <a:avLst/>
          </a:prstGeom>
          <a:ln w="0">
            <a:noFill/>
          </a:ln>
        </p:spPr>
      </p:pic>
      <p:sp>
        <p:nvSpPr>
          <p:cNvPr id="200" name="Object5"/>
          <p:cNvSpPr/>
          <p:nvPr/>
        </p:nvSpPr>
        <p:spPr>
          <a:xfrm>
            <a:off x="762120" y="2590920"/>
            <a:ext cx="42764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9000"/>
              </a:lnSpc>
              <a:buNone/>
            </a:pPr>
            <a:r>
              <a:rPr b="1" lang="en-US" sz="90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Thanks</a:t>
            </a:r>
            <a:endParaRPr b="0" lang="en-US" sz="9000" spc="-1" strike="noStrike">
              <a:latin typeface="Arial"/>
            </a:endParaRPr>
          </a:p>
        </p:txBody>
      </p:sp>
      <p:sp>
        <p:nvSpPr>
          <p:cNvPr id="201" name="Object6"/>
          <p:cNvSpPr/>
          <p:nvPr/>
        </p:nvSpPr>
        <p:spPr>
          <a:xfrm>
            <a:off x="762120" y="3886200"/>
            <a:ext cx="4952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6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Could we be a match? Let’s discuss further.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Object7"/>
          <p:cNvSpPr/>
          <p:nvPr/>
        </p:nvSpPr>
        <p:spPr>
          <a:xfrm>
            <a:off x="3048120" y="7486560"/>
            <a:ext cx="47336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buNone/>
            </a:pPr>
            <a:r>
              <a:rPr b="1" lang="en-US" sz="30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ANOSIKE  MMERICHUKWU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3" name="Object8"/>
          <p:cNvSpPr/>
          <p:nvPr/>
        </p:nvSpPr>
        <p:spPr>
          <a:xfrm>
            <a:off x="3048120" y="8020080"/>
            <a:ext cx="41238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Website Developer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s 6"/>
          <p:cNvSpPr/>
          <p:nvPr/>
        </p:nvSpPr>
        <p:spPr>
          <a:xfrm>
            <a:off x="13163400" y="0"/>
            <a:ext cx="5124600" cy="10285920"/>
          </a:xfrm>
          <a:prstGeom prst="rect">
            <a:avLst/>
          </a:prstGeom>
          <a:solidFill>
            <a:srgbClr val="f4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Object 2" descr="preencoded.png"/>
          <p:cNvPicPr/>
          <p:nvPr/>
        </p:nvPicPr>
        <p:blipFill>
          <a:blip r:embed="rId1"/>
          <a:stretch/>
        </p:blipFill>
        <p:spPr>
          <a:xfrm>
            <a:off x="762120" y="9239400"/>
            <a:ext cx="16763760" cy="285480"/>
          </a:xfrm>
          <a:prstGeom prst="rect">
            <a:avLst/>
          </a:prstGeom>
          <a:ln w="0">
            <a:noFill/>
          </a:ln>
        </p:spPr>
      </p:pic>
      <p:pic>
        <p:nvPicPr>
          <p:cNvPr id="52" name="Object 3" descr="preencoded.png"/>
          <p:cNvPicPr/>
          <p:nvPr/>
        </p:nvPicPr>
        <p:blipFill>
          <a:blip r:embed="rId2"/>
          <a:stretch/>
        </p:blipFill>
        <p:spPr>
          <a:xfrm>
            <a:off x="16954560" y="380880"/>
            <a:ext cx="571320" cy="571320"/>
          </a:xfrm>
          <a:prstGeom prst="rect">
            <a:avLst/>
          </a:prstGeom>
          <a:ln w="0">
            <a:noFill/>
          </a:ln>
        </p:spPr>
      </p:pic>
      <p:pic>
        <p:nvPicPr>
          <p:cNvPr id="53" name="Object 4" descr="preencoded.png"/>
          <p:cNvPicPr/>
          <p:nvPr/>
        </p:nvPicPr>
        <p:blipFill>
          <a:blip r:embed="rId3"/>
          <a:stretch/>
        </p:blipFill>
        <p:spPr>
          <a:xfrm>
            <a:off x="7182000" y="1609560"/>
            <a:ext cx="5400360" cy="6762240"/>
          </a:xfrm>
          <a:prstGeom prst="rect">
            <a:avLst/>
          </a:prstGeom>
          <a:ln w="0">
            <a:noFill/>
          </a:ln>
        </p:spPr>
      </p:pic>
      <p:sp>
        <p:nvSpPr>
          <p:cNvPr id="54" name="Object5"/>
          <p:cNvSpPr/>
          <p:nvPr/>
        </p:nvSpPr>
        <p:spPr>
          <a:xfrm>
            <a:off x="762120" y="9239400"/>
            <a:ext cx="3128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mmerichukwuanosike@gmail.com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" name="Object7"/>
          <p:cNvSpPr/>
          <p:nvPr/>
        </p:nvSpPr>
        <p:spPr>
          <a:xfrm>
            <a:off x="866880" y="552600"/>
            <a:ext cx="3805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1800"/>
              </a:lnSpc>
              <a:buNone/>
            </a:pPr>
            <a:r>
              <a:rPr b="0" lang="en-US" sz="225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02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56" name="Object8"/>
          <p:cNvSpPr/>
          <p:nvPr/>
        </p:nvSpPr>
        <p:spPr>
          <a:xfrm>
            <a:off x="7153200" y="1638360"/>
            <a:ext cx="5428800" cy="171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374a64"/>
                </a:solidFill>
                <a:latin typeface="Calibri"/>
              </a:rPr>
              <a:t>HI, AM MMERICHUKWU ANOSIKE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" name="Object9"/>
          <p:cNvSpPr/>
          <p:nvPr/>
        </p:nvSpPr>
        <p:spPr>
          <a:xfrm>
            <a:off x="7153200" y="4038480"/>
            <a:ext cx="323820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buNone/>
            </a:pPr>
            <a:r>
              <a:rPr b="1" lang="en-US" sz="3000" spc="-151" strike="noStrike">
                <a:solidFill>
                  <a:srgbClr val="000000"/>
                </a:solidFill>
                <a:latin typeface="Poppins Bold"/>
                <a:ea typeface="Poppins Bold"/>
              </a:rPr>
              <a:t>Work Experiences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8" name="Object10"/>
          <p:cNvSpPr/>
          <p:nvPr/>
        </p:nvSpPr>
        <p:spPr>
          <a:xfrm>
            <a:off x="7953480" y="4648320"/>
            <a:ext cx="46288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Poppins SemiBold"/>
                <a:ea typeface="Poppins SemiBold"/>
              </a:rPr>
              <a:t>Switch Gas and Ltd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" name="Object11"/>
          <p:cNvSpPr/>
          <p:nvPr/>
        </p:nvSpPr>
        <p:spPr>
          <a:xfrm>
            <a:off x="7953480" y="5068080"/>
            <a:ext cx="48481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Poppins Regular"/>
                <a:ea typeface="Poppins Regular"/>
              </a:rPr>
              <a:t>Business Developer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0" name="Object12"/>
          <p:cNvSpPr/>
          <p:nvPr/>
        </p:nvSpPr>
        <p:spPr>
          <a:xfrm>
            <a:off x="9258480" y="5029200"/>
            <a:ext cx="950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Regular"/>
                <a:ea typeface="Poppins Regular"/>
              </a:rPr>
              <a:t>|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Object14"/>
          <p:cNvSpPr/>
          <p:nvPr/>
        </p:nvSpPr>
        <p:spPr>
          <a:xfrm>
            <a:off x="7953480" y="5600880"/>
            <a:ext cx="23335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Poppins SemiBold"/>
                <a:ea typeface="Poppins SemiBold"/>
              </a:rPr>
              <a:t>Roarnotes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2" name="Object15"/>
          <p:cNvSpPr/>
          <p:nvPr/>
        </p:nvSpPr>
        <p:spPr>
          <a:xfrm>
            <a:off x="7953480" y="6020640"/>
            <a:ext cx="324792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Poppins Regular"/>
                <a:ea typeface="Poppins Regular"/>
              </a:rPr>
              <a:t>Web Developer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3" name="Object16"/>
          <p:cNvSpPr/>
          <p:nvPr/>
        </p:nvSpPr>
        <p:spPr>
          <a:xfrm>
            <a:off x="9734400" y="5981760"/>
            <a:ext cx="950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oppins Regular"/>
                <a:ea typeface="Poppins Regular"/>
              </a:rPr>
              <a:t>|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Object25"/>
          <p:cNvSpPr/>
          <p:nvPr/>
        </p:nvSpPr>
        <p:spPr>
          <a:xfrm>
            <a:off x="0" y="1638360"/>
            <a:ext cx="7153200" cy="171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9000"/>
              </a:lnSpc>
              <a:buNone/>
            </a:pPr>
            <a:r>
              <a:rPr b="1" lang="en-US" sz="90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Intro</a:t>
            </a:r>
            <a:endParaRPr b="0" lang="en-US" sz="9000" spc="-1" strike="noStrike">
              <a:latin typeface="Arial"/>
            </a:endParaRPr>
          </a:p>
          <a:p>
            <a:pPr>
              <a:lnSpc>
                <a:spcPts val="9000"/>
              </a:lnSpc>
              <a:buNone/>
            </a:pPr>
            <a:r>
              <a:rPr b="1" lang="en-US" sz="90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duction</a:t>
            </a:r>
            <a:endParaRPr b="0" lang="en-US" sz="9000" spc="-1" strike="noStrike">
              <a:latin typeface="Arial"/>
            </a:endParaRPr>
          </a:p>
        </p:txBody>
      </p:sp>
      <p:sp>
        <p:nvSpPr>
          <p:cNvPr id="65" name="Object26"/>
          <p:cNvSpPr/>
          <p:nvPr/>
        </p:nvSpPr>
        <p:spPr>
          <a:xfrm>
            <a:off x="762120" y="4076640"/>
            <a:ext cx="1951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600"/>
              </a:lnSpc>
              <a:buNone/>
            </a:pPr>
            <a:r>
              <a:rPr b="0" lang="en-US" sz="2400" spc="-1" strike="noStrike">
                <a:solidFill>
                  <a:srgbClr val="304258"/>
                </a:solidFill>
                <a:latin typeface="Poppins Regular"/>
                <a:ea typeface="Poppins Regular"/>
              </a:rPr>
              <a:t>WHAT I DO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" name="Rectangles 27"/>
          <p:cNvSpPr/>
          <p:nvPr/>
        </p:nvSpPr>
        <p:spPr>
          <a:xfrm>
            <a:off x="13163400" y="5348520"/>
            <a:ext cx="5124600" cy="4937400"/>
          </a:xfrm>
          <a:prstGeom prst="rect">
            <a:avLst/>
          </a:prstGeom>
          <a:blipFill rotWithShape="0">
            <a:blip r:embed="rId4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Oval 28"/>
          <p:cNvSpPr/>
          <p:nvPr/>
        </p:nvSpPr>
        <p:spPr>
          <a:xfrm>
            <a:off x="7153200" y="4648320"/>
            <a:ext cx="700200" cy="700200"/>
          </a:xfrm>
          <a:prstGeom prst="ellipse">
            <a:avLst/>
          </a:prstGeom>
          <a:pattFill prst="wdUpDiag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Oval 29"/>
          <p:cNvSpPr/>
          <p:nvPr/>
        </p:nvSpPr>
        <p:spPr>
          <a:xfrm>
            <a:off x="7153200" y="5567040"/>
            <a:ext cx="700200" cy="700200"/>
          </a:xfrm>
          <a:prstGeom prst="ellipse">
            <a:avLst/>
          </a:prstGeom>
          <a:pattFill prst="wdUpDiag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Oval 30"/>
          <p:cNvSpPr/>
          <p:nvPr/>
        </p:nvSpPr>
        <p:spPr>
          <a:xfrm>
            <a:off x="7182000" y="6452280"/>
            <a:ext cx="700200" cy="700200"/>
          </a:xfrm>
          <a:prstGeom prst="ellipse">
            <a:avLst/>
          </a:prstGeom>
          <a:pattFill prst="wdUpDiag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Object10"/>
          <p:cNvSpPr/>
          <p:nvPr/>
        </p:nvSpPr>
        <p:spPr>
          <a:xfrm>
            <a:off x="8096400" y="6604560"/>
            <a:ext cx="34660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Poppins SemiBold"/>
                <a:ea typeface="Poppins SemiBold"/>
              </a:rPr>
              <a:t>Side Hustle UNN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1" name="Object10"/>
          <p:cNvSpPr/>
          <p:nvPr/>
        </p:nvSpPr>
        <p:spPr>
          <a:xfrm>
            <a:off x="8086320" y="6927480"/>
            <a:ext cx="42580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Poppins SemiBold"/>
                <a:ea typeface="Poppins SemiBold"/>
              </a:rPr>
              <a:t>Campus Ambassador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Object 1" descr="preencoded.png"/>
          <p:cNvPicPr/>
          <p:nvPr/>
        </p:nvPicPr>
        <p:blipFill>
          <a:blip r:embed="rId1"/>
          <a:stretch/>
        </p:blipFill>
        <p:spPr>
          <a:xfrm>
            <a:off x="2305080" y="0"/>
            <a:ext cx="5438520" cy="3390480"/>
          </a:xfrm>
          <a:prstGeom prst="rect">
            <a:avLst/>
          </a:prstGeom>
          <a:ln w="0">
            <a:noFill/>
          </a:ln>
        </p:spPr>
      </p:pic>
      <p:pic>
        <p:nvPicPr>
          <p:cNvPr id="73" name="Object 2" descr="preencoded.png"/>
          <p:cNvPicPr/>
          <p:nvPr/>
        </p:nvPicPr>
        <p:blipFill>
          <a:blip r:embed="rId2"/>
          <a:stretch/>
        </p:blipFill>
        <p:spPr>
          <a:xfrm>
            <a:off x="16954560" y="380880"/>
            <a:ext cx="571320" cy="571320"/>
          </a:xfrm>
          <a:prstGeom prst="rect">
            <a:avLst/>
          </a:prstGeom>
          <a:ln w="0">
            <a:noFill/>
          </a:ln>
        </p:spPr>
      </p:pic>
      <p:sp>
        <p:nvSpPr>
          <p:cNvPr id="74" name="Object3"/>
          <p:cNvSpPr/>
          <p:nvPr/>
        </p:nvSpPr>
        <p:spPr>
          <a:xfrm>
            <a:off x="762120" y="5238720"/>
            <a:ext cx="6524280" cy="30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20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The</a:t>
            </a:r>
            <a:endParaRPr b="0" lang="en-US" sz="12000" spc="-1" strike="noStrike">
              <a:latin typeface="Arial"/>
            </a:endParaRPr>
          </a:p>
          <a:p>
            <a:pPr>
              <a:lnSpc>
                <a:spcPts val="11999"/>
              </a:lnSpc>
              <a:buNone/>
            </a:pPr>
            <a:r>
              <a:rPr b="1" lang="en-US" sz="120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Problem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75" name="Object4"/>
          <p:cNvSpPr/>
          <p:nvPr/>
        </p:nvSpPr>
        <p:spPr>
          <a:xfrm>
            <a:off x="857160" y="552600"/>
            <a:ext cx="39024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1800"/>
              </a:lnSpc>
              <a:buNone/>
            </a:pPr>
            <a:r>
              <a:rPr b="0" lang="en-US" sz="225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04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76" name="Object5"/>
          <p:cNvSpPr/>
          <p:nvPr/>
        </p:nvSpPr>
        <p:spPr>
          <a:xfrm>
            <a:off x="11096640" y="3871440"/>
            <a:ext cx="673416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0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Solving the customers problems ?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7" name="Object6"/>
          <p:cNvSpPr/>
          <p:nvPr/>
        </p:nvSpPr>
        <p:spPr>
          <a:xfrm>
            <a:off x="11096640" y="6400800"/>
            <a:ext cx="6734160" cy="20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374a64"/>
                </a:solidFill>
                <a:latin typeface="Calibri"/>
              </a:rPr>
              <a:t>What pains can you solve for your customer with the your skill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Object7"/>
          <p:cNvSpPr/>
          <p:nvPr/>
        </p:nvSpPr>
        <p:spPr>
          <a:xfrm>
            <a:off x="11096640" y="8458200"/>
            <a:ext cx="569556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374a64"/>
                </a:solidFill>
                <a:latin typeface="Calibri"/>
              </a:rPr>
              <a:t>How best do your understand  customers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9" name="Object8"/>
          <p:cNvSpPr/>
          <p:nvPr/>
        </p:nvSpPr>
        <p:spPr>
          <a:xfrm>
            <a:off x="762120" y="9239400"/>
            <a:ext cx="19522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hi@hanihusam.com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" name="Object9"/>
          <p:cNvSpPr/>
          <p:nvPr/>
        </p:nvSpPr>
        <p:spPr>
          <a:xfrm>
            <a:off x="15621120" y="9239400"/>
            <a:ext cx="1904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@bapak2developer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ject 1" descr="preencoded.png"/>
          <p:cNvPicPr/>
          <p:nvPr/>
        </p:nvPicPr>
        <p:blipFill>
          <a:blip r:embed="rId1"/>
          <a:stretch/>
        </p:blipFill>
        <p:spPr>
          <a:xfrm>
            <a:off x="16954560" y="380880"/>
            <a:ext cx="571320" cy="571320"/>
          </a:xfrm>
          <a:prstGeom prst="rect">
            <a:avLst/>
          </a:prstGeom>
          <a:ln w="0">
            <a:noFill/>
          </a:ln>
        </p:spPr>
      </p:pic>
      <p:sp>
        <p:nvSpPr>
          <p:cNvPr id="82" name="Object3"/>
          <p:cNvSpPr/>
          <p:nvPr/>
        </p:nvSpPr>
        <p:spPr>
          <a:xfrm>
            <a:off x="4657680" y="2286000"/>
            <a:ext cx="8972280" cy="9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7500"/>
              </a:lnSpc>
              <a:buNone/>
            </a:pPr>
            <a:r>
              <a:rPr b="1" lang="en-US" sz="75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TECH STUDY CASE</a:t>
            </a:r>
            <a:endParaRPr b="0" lang="en-US" sz="7500" spc="-1" strike="noStrike">
              <a:latin typeface="Arial"/>
            </a:endParaRPr>
          </a:p>
        </p:txBody>
      </p:sp>
      <p:sp>
        <p:nvSpPr>
          <p:cNvPr id="83" name="Object4"/>
          <p:cNvSpPr/>
          <p:nvPr/>
        </p:nvSpPr>
        <p:spPr>
          <a:xfrm>
            <a:off x="866880" y="552600"/>
            <a:ext cx="3805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1800"/>
              </a:lnSpc>
              <a:buNone/>
            </a:pPr>
            <a:r>
              <a:rPr b="0" lang="en-US" sz="225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03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84" name="Object5"/>
          <p:cNvSpPr/>
          <p:nvPr/>
        </p:nvSpPr>
        <p:spPr>
          <a:xfrm>
            <a:off x="762120" y="9239400"/>
            <a:ext cx="19522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hi@hanihusam.com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5" name="Object6"/>
          <p:cNvSpPr/>
          <p:nvPr/>
        </p:nvSpPr>
        <p:spPr>
          <a:xfrm>
            <a:off x="15621120" y="9239400"/>
            <a:ext cx="1904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@bapak2developer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" name="Oval 12"/>
          <p:cNvSpPr/>
          <p:nvPr/>
        </p:nvSpPr>
        <p:spPr>
          <a:xfrm>
            <a:off x="7475400" y="4315320"/>
            <a:ext cx="1115280" cy="1115280"/>
          </a:xfrm>
          <a:prstGeom prst="ellipse">
            <a:avLst/>
          </a:prstGeom>
          <a:pattFill prst="wdUpDiag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Oval 2"/>
          <p:cNvSpPr/>
          <p:nvPr/>
        </p:nvSpPr>
        <p:spPr>
          <a:xfrm>
            <a:off x="9697680" y="4315320"/>
            <a:ext cx="1115280" cy="1115280"/>
          </a:xfrm>
          <a:prstGeom prst="ellipse">
            <a:avLst/>
          </a:prstGeom>
          <a:pattFill prst="wdUpDiag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Oval 7"/>
          <p:cNvSpPr/>
          <p:nvPr/>
        </p:nvSpPr>
        <p:spPr>
          <a:xfrm>
            <a:off x="11907360" y="4315320"/>
            <a:ext cx="1115280" cy="1115280"/>
          </a:xfrm>
          <a:prstGeom prst="ellipse">
            <a:avLst/>
          </a:prstGeom>
          <a:pattFill prst="wdUpDiag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Oval 8"/>
          <p:cNvSpPr/>
          <p:nvPr/>
        </p:nvSpPr>
        <p:spPr>
          <a:xfrm>
            <a:off x="5240160" y="4315320"/>
            <a:ext cx="1115280" cy="1115280"/>
          </a:xfrm>
          <a:prstGeom prst="ellipse">
            <a:avLst/>
          </a:prstGeom>
          <a:pattFill prst="wdUpDiag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Oval 11"/>
          <p:cNvSpPr/>
          <p:nvPr/>
        </p:nvSpPr>
        <p:spPr>
          <a:xfrm>
            <a:off x="7475400" y="6207840"/>
            <a:ext cx="1115280" cy="1115280"/>
          </a:xfrm>
          <a:prstGeom prst="ellipse">
            <a:avLst/>
          </a:prstGeom>
          <a:pattFill prst="wdUpDiag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Oval 13"/>
          <p:cNvSpPr/>
          <p:nvPr/>
        </p:nvSpPr>
        <p:spPr>
          <a:xfrm>
            <a:off x="9697680" y="6207840"/>
            <a:ext cx="1115280" cy="1115280"/>
          </a:xfrm>
          <a:prstGeom prst="ellipse">
            <a:avLst/>
          </a:prstGeom>
          <a:pattFill prst="wdUpDiag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Oval 14"/>
          <p:cNvSpPr/>
          <p:nvPr/>
        </p:nvSpPr>
        <p:spPr>
          <a:xfrm>
            <a:off x="11907360" y="6207840"/>
            <a:ext cx="1115280" cy="1115280"/>
          </a:xfrm>
          <a:prstGeom prst="ellipse">
            <a:avLst/>
          </a:prstGeom>
          <a:pattFill prst="wdUpDiag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Oval 15"/>
          <p:cNvSpPr/>
          <p:nvPr/>
        </p:nvSpPr>
        <p:spPr>
          <a:xfrm>
            <a:off x="5252760" y="6207840"/>
            <a:ext cx="1115280" cy="1115280"/>
          </a:xfrm>
          <a:prstGeom prst="ellipse">
            <a:avLst/>
          </a:prstGeom>
          <a:pattFill prst="wdUpDiag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3440" y="43920"/>
            <a:ext cx="18287640" cy="1028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Object 1" descr="preencoded.png"/>
          <p:cNvPicPr/>
          <p:nvPr/>
        </p:nvPicPr>
        <p:blipFill>
          <a:blip r:embed="rId1"/>
          <a:stretch/>
        </p:blipFill>
        <p:spPr>
          <a:xfrm>
            <a:off x="16954560" y="380880"/>
            <a:ext cx="571320" cy="571320"/>
          </a:xfrm>
          <a:prstGeom prst="rect">
            <a:avLst/>
          </a:prstGeom>
          <a:ln w="0">
            <a:noFill/>
          </a:ln>
        </p:spPr>
      </p:pic>
      <p:pic>
        <p:nvPicPr>
          <p:cNvPr id="97" name="Object 2" descr="preencoded.png"/>
          <p:cNvPicPr/>
          <p:nvPr/>
        </p:nvPicPr>
        <p:blipFill>
          <a:blip r:embed="rId2"/>
          <a:stretch/>
        </p:blipFill>
        <p:spPr>
          <a:xfrm>
            <a:off x="285840" y="4610160"/>
            <a:ext cx="4730400" cy="4295520"/>
          </a:xfrm>
          <a:prstGeom prst="rect">
            <a:avLst/>
          </a:prstGeom>
          <a:ln w="0">
            <a:noFill/>
          </a:ln>
        </p:spPr>
      </p:pic>
      <p:pic>
        <p:nvPicPr>
          <p:cNvPr id="98" name="Object 3" descr="preencoded.png"/>
          <p:cNvPicPr/>
          <p:nvPr/>
        </p:nvPicPr>
        <p:blipFill>
          <a:blip r:embed="rId3"/>
          <a:stretch/>
        </p:blipFill>
        <p:spPr>
          <a:xfrm>
            <a:off x="4448160" y="4610160"/>
            <a:ext cx="4730400" cy="4295520"/>
          </a:xfrm>
          <a:prstGeom prst="rect">
            <a:avLst/>
          </a:prstGeom>
          <a:ln w="0">
            <a:noFill/>
          </a:ln>
        </p:spPr>
      </p:pic>
      <p:pic>
        <p:nvPicPr>
          <p:cNvPr id="99" name="Object 4" descr="preencoded.png"/>
          <p:cNvPicPr/>
          <p:nvPr/>
        </p:nvPicPr>
        <p:blipFill>
          <a:blip r:embed="rId4"/>
          <a:stretch/>
        </p:blipFill>
        <p:spPr>
          <a:xfrm>
            <a:off x="8601120" y="4610160"/>
            <a:ext cx="4730400" cy="4295520"/>
          </a:xfrm>
          <a:prstGeom prst="rect">
            <a:avLst/>
          </a:prstGeom>
          <a:ln w="0">
            <a:noFill/>
          </a:ln>
        </p:spPr>
      </p:pic>
      <p:pic>
        <p:nvPicPr>
          <p:cNvPr id="100" name="Object 5" descr="preencoded.png"/>
          <p:cNvPicPr/>
          <p:nvPr/>
        </p:nvPicPr>
        <p:blipFill>
          <a:blip r:embed="rId5"/>
          <a:stretch/>
        </p:blipFill>
        <p:spPr>
          <a:xfrm>
            <a:off x="12877920" y="609480"/>
            <a:ext cx="2837520" cy="2837520"/>
          </a:xfrm>
          <a:prstGeom prst="rect">
            <a:avLst/>
          </a:prstGeom>
          <a:ln w="0">
            <a:noFill/>
          </a:ln>
        </p:spPr>
      </p:pic>
      <p:pic>
        <p:nvPicPr>
          <p:cNvPr id="101" name="Object 6" descr="preencoded.png"/>
          <p:cNvPicPr/>
          <p:nvPr/>
        </p:nvPicPr>
        <p:blipFill>
          <a:blip r:embed="rId6"/>
          <a:stretch/>
        </p:blipFill>
        <p:spPr>
          <a:xfrm>
            <a:off x="14735160" y="2343240"/>
            <a:ext cx="3504960" cy="3504960"/>
          </a:xfrm>
          <a:prstGeom prst="rect">
            <a:avLst/>
          </a:prstGeom>
          <a:ln w="0">
            <a:noFill/>
          </a:ln>
        </p:spPr>
      </p:pic>
      <p:pic>
        <p:nvPicPr>
          <p:cNvPr id="102" name="Object 7" descr="preencoded.png"/>
          <p:cNvPicPr/>
          <p:nvPr/>
        </p:nvPicPr>
        <p:blipFill>
          <a:blip r:embed="rId7"/>
          <a:stretch/>
        </p:blipFill>
        <p:spPr>
          <a:xfrm>
            <a:off x="8153280" y="0"/>
            <a:ext cx="5095440" cy="3438000"/>
          </a:xfrm>
          <a:prstGeom prst="rect">
            <a:avLst/>
          </a:prstGeom>
          <a:ln w="0">
            <a:noFill/>
          </a:ln>
        </p:spPr>
      </p:pic>
      <p:sp>
        <p:nvSpPr>
          <p:cNvPr id="103" name="Object8"/>
          <p:cNvSpPr/>
          <p:nvPr/>
        </p:nvSpPr>
        <p:spPr>
          <a:xfrm>
            <a:off x="762120" y="1638360"/>
            <a:ext cx="6267240" cy="26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05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Our</a:t>
            </a:r>
            <a:endParaRPr b="0" lang="en-US" sz="10500" spc="-1" strike="noStrike">
              <a:latin typeface="Arial"/>
            </a:endParaRPr>
          </a:p>
          <a:p>
            <a:pPr>
              <a:lnSpc>
                <a:spcPts val="10500"/>
              </a:lnSpc>
              <a:buNone/>
            </a:pPr>
            <a:r>
              <a:rPr b="1" lang="en-US" sz="105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Solutions</a:t>
            </a:r>
            <a:endParaRPr b="0" lang="en-US" sz="10500" spc="-1" strike="noStrike">
              <a:latin typeface="Arial"/>
            </a:endParaRPr>
          </a:p>
        </p:txBody>
      </p:sp>
      <p:sp>
        <p:nvSpPr>
          <p:cNvPr id="104" name="Object9"/>
          <p:cNvSpPr/>
          <p:nvPr/>
        </p:nvSpPr>
        <p:spPr>
          <a:xfrm>
            <a:off x="866880" y="552600"/>
            <a:ext cx="39024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1800"/>
              </a:lnSpc>
              <a:buNone/>
            </a:pPr>
            <a:r>
              <a:rPr b="0" lang="en-US" sz="225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05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05" name="Object10"/>
          <p:cNvSpPr/>
          <p:nvPr/>
        </p:nvSpPr>
        <p:spPr>
          <a:xfrm>
            <a:off x="1143000" y="5553000"/>
            <a:ext cx="304452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4501"/>
              </a:lnSpc>
              <a:buNone/>
            </a:pPr>
            <a:r>
              <a:rPr b="1" lang="en-US" sz="3000" spc="-1" strike="noStrike">
                <a:solidFill>
                  <a:srgbClr val="6e7885"/>
                </a:solidFill>
                <a:latin typeface="Poppins Bold"/>
                <a:ea typeface="Poppins Bold"/>
              </a:rPr>
              <a:t>WordPress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6" name="Object11"/>
          <p:cNvSpPr/>
          <p:nvPr/>
        </p:nvSpPr>
        <p:spPr>
          <a:xfrm>
            <a:off x="1143000" y="6276960"/>
            <a:ext cx="3044520" cy="16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Nunito Regular"/>
                <a:ea typeface="Nunito Regular"/>
              </a:rPr>
              <a:t>Using a WordPress CMS to make it easy for admins to manage content.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Object12"/>
          <p:cNvSpPr/>
          <p:nvPr/>
        </p:nvSpPr>
        <p:spPr>
          <a:xfrm>
            <a:off x="5302080" y="5553000"/>
            <a:ext cx="304452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4501"/>
              </a:lnSpc>
              <a:buNone/>
            </a:pPr>
            <a:r>
              <a:rPr b="1" lang="en-US" sz="3000" spc="-1" strike="noStrike">
                <a:solidFill>
                  <a:srgbClr val="6e7885"/>
                </a:solidFill>
                <a:latin typeface="Poppins Bold"/>
                <a:ea typeface="Poppins Bold"/>
              </a:rPr>
              <a:t>Paid Template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8" name="Object13"/>
          <p:cNvSpPr/>
          <p:nvPr/>
        </p:nvSpPr>
        <p:spPr>
          <a:xfrm>
            <a:off x="5302080" y="6276960"/>
            <a:ext cx="3044520" cy="16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Nunito Regular"/>
                <a:ea typeface="Nunito Regular"/>
              </a:rPr>
              <a:t>Purchase a website template that is then customized to reflect the company brand in order to make it more effective and efficient.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Object14"/>
          <p:cNvSpPr/>
          <p:nvPr/>
        </p:nvSpPr>
        <p:spPr>
          <a:xfrm>
            <a:off x="9461520" y="5553000"/>
            <a:ext cx="304452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4501"/>
              </a:lnSpc>
              <a:buNone/>
            </a:pPr>
            <a:r>
              <a:rPr b="1" lang="en-US" sz="3000" spc="-1" strike="noStrike">
                <a:solidFill>
                  <a:srgbClr val="6e7885"/>
                </a:solidFill>
                <a:latin typeface="Poppins Bold"/>
                <a:ea typeface="Poppins Bold"/>
              </a:rPr>
              <a:t>SEO Plugins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0" name="Object15"/>
          <p:cNvSpPr/>
          <p:nvPr/>
        </p:nvSpPr>
        <p:spPr>
          <a:xfrm>
            <a:off x="9461520" y="6276960"/>
            <a:ext cx="3044520" cy="16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Nunito Regular"/>
                <a:ea typeface="Nunito Regular"/>
              </a:rPr>
              <a:t>Installing SEO tools in WordPress to support SEO needs.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Object16"/>
          <p:cNvSpPr/>
          <p:nvPr/>
        </p:nvSpPr>
        <p:spPr>
          <a:xfrm>
            <a:off x="762120" y="9239400"/>
            <a:ext cx="19522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hi@hanihusam.com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2" name="Object17"/>
          <p:cNvSpPr/>
          <p:nvPr/>
        </p:nvSpPr>
        <p:spPr>
          <a:xfrm>
            <a:off x="15621120" y="9239400"/>
            <a:ext cx="1904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@bapak2developer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Object 1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257440" cy="10286640"/>
          </a:xfrm>
          <a:prstGeom prst="rect">
            <a:avLst/>
          </a:prstGeom>
          <a:ln w="0">
            <a:noFill/>
          </a:ln>
        </p:spPr>
      </p:pic>
      <p:pic>
        <p:nvPicPr>
          <p:cNvPr id="114" name="Object 2" descr="preencoded.png"/>
          <p:cNvPicPr/>
          <p:nvPr/>
        </p:nvPicPr>
        <p:blipFill>
          <a:blip r:embed="rId2"/>
          <a:stretch/>
        </p:blipFill>
        <p:spPr>
          <a:xfrm>
            <a:off x="16954560" y="380880"/>
            <a:ext cx="571320" cy="571320"/>
          </a:xfrm>
          <a:prstGeom prst="rect">
            <a:avLst/>
          </a:prstGeom>
          <a:ln w="0">
            <a:noFill/>
          </a:ln>
        </p:spPr>
      </p:pic>
      <p:pic>
        <p:nvPicPr>
          <p:cNvPr id="115" name="Object 3" descr="preencoded.png"/>
          <p:cNvPicPr/>
          <p:nvPr/>
        </p:nvPicPr>
        <p:blipFill>
          <a:blip r:embed="rId3"/>
          <a:stretch/>
        </p:blipFill>
        <p:spPr>
          <a:xfrm>
            <a:off x="13906440" y="4476600"/>
            <a:ext cx="4381200" cy="28080"/>
          </a:xfrm>
          <a:prstGeom prst="rect">
            <a:avLst/>
          </a:prstGeom>
          <a:ln w="0">
            <a:noFill/>
          </a:ln>
        </p:spPr>
      </p:pic>
      <p:pic>
        <p:nvPicPr>
          <p:cNvPr id="116" name="Object 4" descr="preencoded.png"/>
          <p:cNvPicPr/>
          <p:nvPr/>
        </p:nvPicPr>
        <p:blipFill>
          <a:blip r:embed="rId4"/>
          <a:stretch/>
        </p:blipFill>
        <p:spPr>
          <a:xfrm>
            <a:off x="11896560" y="6039000"/>
            <a:ext cx="6391080" cy="28080"/>
          </a:xfrm>
          <a:prstGeom prst="rect">
            <a:avLst/>
          </a:prstGeom>
          <a:ln w="0">
            <a:noFill/>
          </a:ln>
        </p:spPr>
      </p:pic>
      <p:pic>
        <p:nvPicPr>
          <p:cNvPr id="117" name="Object 5" descr="preencoded.png"/>
          <p:cNvPicPr/>
          <p:nvPr/>
        </p:nvPicPr>
        <p:blipFill>
          <a:blip r:embed="rId5"/>
          <a:stretch/>
        </p:blipFill>
        <p:spPr>
          <a:xfrm>
            <a:off x="9610560" y="7658280"/>
            <a:ext cx="8677080" cy="28080"/>
          </a:xfrm>
          <a:prstGeom prst="rect">
            <a:avLst/>
          </a:prstGeom>
          <a:ln w="0">
            <a:noFill/>
          </a:ln>
        </p:spPr>
      </p:pic>
      <p:pic>
        <p:nvPicPr>
          <p:cNvPr id="118" name="Object 6" descr="preencoded.png"/>
          <p:cNvPicPr/>
          <p:nvPr/>
        </p:nvPicPr>
        <p:blipFill>
          <a:blip r:embed="rId6"/>
          <a:stretch/>
        </p:blipFill>
        <p:spPr>
          <a:xfrm>
            <a:off x="12611160" y="0"/>
            <a:ext cx="1571400" cy="781560"/>
          </a:xfrm>
          <a:prstGeom prst="rect">
            <a:avLst/>
          </a:prstGeom>
          <a:ln w="0">
            <a:noFill/>
          </a:ln>
        </p:spPr>
      </p:pic>
      <p:pic>
        <p:nvPicPr>
          <p:cNvPr id="119" name="Object 7" descr="preencoded.png"/>
          <p:cNvPicPr/>
          <p:nvPr/>
        </p:nvPicPr>
        <p:blipFill>
          <a:blip r:embed="rId7"/>
          <a:stretch/>
        </p:blipFill>
        <p:spPr>
          <a:xfrm>
            <a:off x="10429920" y="76320"/>
            <a:ext cx="1571400" cy="1553040"/>
          </a:xfrm>
          <a:prstGeom prst="rect">
            <a:avLst/>
          </a:prstGeom>
          <a:ln w="0">
            <a:noFill/>
          </a:ln>
        </p:spPr>
      </p:pic>
      <p:sp>
        <p:nvSpPr>
          <p:cNvPr id="120" name="Object8"/>
          <p:cNvSpPr/>
          <p:nvPr/>
        </p:nvSpPr>
        <p:spPr>
          <a:xfrm>
            <a:off x="762120" y="1638360"/>
            <a:ext cx="7009920" cy="26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05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Resources</a:t>
            </a:r>
            <a:endParaRPr b="0" lang="en-US" sz="10500" spc="-1" strike="noStrike">
              <a:latin typeface="Arial"/>
            </a:endParaRPr>
          </a:p>
          <a:p>
            <a:pPr>
              <a:lnSpc>
                <a:spcPts val="10500"/>
              </a:lnSpc>
              <a:buNone/>
            </a:pPr>
            <a:r>
              <a:rPr b="1" lang="en-US" sz="105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Needed</a:t>
            </a:r>
            <a:endParaRPr b="0" lang="en-US" sz="10500" spc="-1" strike="noStrike">
              <a:latin typeface="Arial"/>
            </a:endParaRPr>
          </a:p>
        </p:txBody>
      </p:sp>
      <p:sp>
        <p:nvSpPr>
          <p:cNvPr id="121" name="Object9"/>
          <p:cNvSpPr/>
          <p:nvPr/>
        </p:nvSpPr>
        <p:spPr>
          <a:xfrm>
            <a:off x="866880" y="552600"/>
            <a:ext cx="39024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1800"/>
              </a:lnSpc>
              <a:buNone/>
            </a:pPr>
            <a:r>
              <a:rPr b="0" lang="en-US" sz="225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06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22" name="Object10"/>
          <p:cNvSpPr/>
          <p:nvPr/>
        </p:nvSpPr>
        <p:spPr>
          <a:xfrm>
            <a:off x="12344400" y="4095720"/>
            <a:ext cx="1428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5400"/>
              </a:lnSpc>
              <a:buNone/>
            </a:pPr>
            <a:r>
              <a:rPr b="0" lang="en-US" sz="5400" spc="-1" strike="noStrike">
                <a:solidFill>
                  <a:srgbClr val="6e7885"/>
                </a:solidFill>
                <a:latin typeface="Poppins SemiBold"/>
                <a:ea typeface="Poppins SemiBold"/>
              </a:rPr>
              <a:t>01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3" name="Object11"/>
          <p:cNvSpPr/>
          <p:nvPr/>
        </p:nvSpPr>
        <p:spPr>
          <a:xfrm>
            <a:off x="11430000" y="4933800"/>
            <a:ext cx="236196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Domain and hosting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Object12"/>
          <p:cNvSpPr/>
          <p:nvPr/>
        </p:nvSpPr>
        <p:spPr>
          <a:xfrm>
            <a:off x="10896480" y="5695920"/>
            <a:ext cx="86652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5400"/>
              </a:lnSpc>
              <a:buNone/>
            </a:pPr>
            <a:r>
              <a:rPr b="0" lang="en-US" sz="5400" spc="-1" strike="noStrike">
                <a:solidFill>
                  <a:srgbClr val="6e7885"/>
                </a:solidFill>
                <a:latin typeface="Poppins SemiBold"/>
                <a:ea typeface="Poppins SemiBold"/>
              </a:rPr>
              <a:t>02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5" name="Object13"/>
          <p:cNvSpPr/>
          <p:nvPr/>
        </p:nvSpPr>
        <p:spPr>
          <a:xfrm>
            <a:off x="8201160" y="6534000"/>
            <a:ext cx="35431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Official company brand assets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Object14"/>
          <p:cNvSpPr/>
          <p:nvPr/>
        </p:nvSpPr>
        <p:spPr>
          <a:xfrm>
            <a:off x="8591400" y="7296120"/>
            <a:ext cx="88560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5400"/>
              </a:lnSpc>
              <a:buNone/>
            </a:pPr>
            <a:r>
              <a:rPr b="0" lang="en-US" sz="5400" spc="-1" strike="noStrike">
                <a:solidFill>
                  <a:srgbClr val="6e7885"/>
                </a:solidFill>
                <a:latin typeface="Poppins SemiBold"/>
                <a:ea typeface="Poppins SemiBold"/>
              </a:rPr>
              <a:t>03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7" name="Object15"/>
          <p:cNvSpPr/>
          <p:nvPr/>
        </p:nvSpPr>
        <p:spPr>
          <a:xfrm>
            <a:off x="6010200" y="8134200"/>
            <a:ext cx="34477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Content that will be published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Object16"/>
          <p:cNvSpPr/>
          <p:nvPr/>
        </p:nvSpPr>
        <p:spPr>
          <a:xfrm>
            <a:off x="762120" y="9239400"/>
            <a:ext cx="19522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hi@hanihusam.com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9" name="Object17"/>
          <p:cNvSpPr/>
          <p:nvPr/>
        </p:nvSpPr>
        <p:spPr>
          <a:xfrm>
            <a:off x="15621120" y="9239400"/>
            <a:ext cx="1904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@bapak2developer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ject 1" descr="preencoded.png"/>
          <p:cNvPicPr/>
          <p:nvPr/>
        </p:nvPicPr>
        <p:blipFill>
          <a:blip r:embed="rId1"/>
          <a:stretch/>
        </p:blipFill>
        <p:spPr>
          <a:xfrm>
            <a:off x="7077240" y="0"/>
            <a:ext cx="11210400" cy="10286640"/>
          </a:xfrm>
          <a:prstGeom prst="rect">
            <a:avLst/>
          </a:prstGeom>
          <a:ln w="0">
            <a:noFill/>
          </a:ln>
        </p:spPr>
      </p:pic>
      <p:pic>
        <p:nvPicPr>
          <p:cNvPr id="131" name="Object 2" descr="preencoded.png"/>
          <p:cNvPicPr/>
          <p:nvPr/>
        </p:nvPicPr>
        <p:blipFill>
          <a:blip r:embed="rId2"/>
          <a:stretch/>
        </p:blipFill>
        <p:spPr>
          <a:xfrm>
            <a:off x="16954560" y="380880"/>
            <a:ext cx="571320" cy="571320"/>
          </a:xfrm>
          <a:prstGeom prst="rect">
            <a:avLst/>
          </a:prstGeom>
          <a:ln w="0">
            <a:noFill/>
          </a:ln>
        </p:spPr>
      </p:pic>
      <p:pic>
        <p:nvPicPr>
          <p:cNvPr id="132" name="Object 3" descr="preencoded.png"/>
          <p:cNvPicPr/>
          <p:nvPr/>
        </p:nvPicPr>
        <p:blipFill>
          <a:blip r:embed="rId3"/>
          <a:stretch/>
        </p:blipFill>
        <p:spPr>
          <a:xfrm>
            <a:off x="762120" y="2752560"/>
            <a:ext cx="16382520" cy="28080"/>
          </a:xfrm>
          <a:prstGeom prst="rect">
            <a:avLst/>
          </a:prstGeom>
          <a:ln w="0">
            <a:noFill/>
          </a:ln>
        </p:spPr>
      </p:pic>
      <p:pic>
        <p:nvPicPr>
          <p:cNvPr id="133" name="Object 4" descr="preencoded.png"/>
          <p:cNvPicPr/>
          <p:nvPr/>
        </p:nvPicPr>
        <p:blipFill>
          <a:blip r:embed="rId4"/>
          <a:stretch/>
        </p:blipFill>
        <p:spPr>
          <a:xfrm>
            <a:off x="9163080" y="3276720"/>
            <a:ext cx="8000640" cy="4114440"/>
          </a:xfrm>
          <a:prstGeom prst="rect">
            <a:avLst/>
          </a:prstGeom>
          <a:ln w="0">
            <a:noFill/>
          </a:ln>
        </p:spPr>
      </p:pic>
      <p:pic>
        <p:nvPicPr>
          <p:cNvPr id="134" name="Object 5" descr="preencoded.png"/>
          <p:cNvPicPr/>
          <p:nvPr/>
        </p:nvPicPr>
        <p:blipFill>
          <a:blip r:embed="rId5"/>
          <a:stretch/>
        </p:blipFill>
        <p:spPr>
          <a:xfrm>
            <a:off x="762120" y="3467160"/>
            <a:ext cx="5400360" cy="1638000"/>
          </a:xfrm>
          <a:prstGeom prst="rect">
            <a:avLst/>
          </a:prstGeom>
          <a:ln w="0">
            <a:noFill/>
          </a:ln>
        </p:spPr>
      </p:pic>
      <p:pic>
        <p:nvPicPr>
          <p:cNvPr id="135" name="Object 6" descr="preencoded.png"/>
          <p:cNvPicPr/>
          <p:nvPr/>
        </p:nvPicPr>
        <p:blipFill>
          <a:blip r:embed="rId6"/>
          <a:stretch/>
        </p:blipFill>
        <p:spPr>
          <a:xfrm>
            <a:off x="762120" y="5486400"/>
            <a:ext cx="5400360" cy="1638000"/>
          </a:xfrm>
          <a:prstGeom prst="rect">
            <a:avLst/>
          </a:prstGeom>
          <a:ln w="0">
            <a:noFill/>
          </a:ln>
        </p:spPr>
      </p:pic>
      <p:sp>
        <p:nvSpPr>
          <p:cNvPr id="136" name="Object7"/>
          <p:cNvSpPr/>
          <p:nvPr/>
        </p:nvSpPr>
        <p:spPr>
          <a:xfrm>
            <a:off x="876240" y="552600"/>
            <a:ext cx="37116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1800"/>
              </a:lnSpc>
              <a:buNone/>
            </a:pPr>
            <a:r>
              <a:rPr b="0" lang="en-US" sz="225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07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37" name="Object8"/>
          <p:cNvSpPr/>
          <p:nvPr/>
        </p:nvSpPr>
        <p:spPr>
          <a:xfrm>
            <a:off x="762120" y="1638360"/>
            <a:ext cx="520992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buNone/>
            </a:pPr>
            <a:r>
              <a:rPr b="1" lang="en-US" sz="5400" spc="-1" strike="noStrike">
                <a:solidFill>
                  <a:srgbClr val="304258"/>
                </a:solidFill>
                <a:latin typeface="Poppins Bold"/>
                <a:ea typeface="Poppins Bold"/>
              </a:rPr>
              <a:t>Time Schedule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8" name="Object9"/>
          <p:cNvSpPr/>
          <p:nvPr/>
        </p:nvSpPr>
        <p:spPr>
          <a:xfrm>
            <a:off x="9163080" y="1638360"/>
            <a:ext cx="122832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4501"/>
              </a:lnSpc>
              <a:buNone/>
            </a:pPr>
            <a:r>
              <a:rPr b="1" lang="en-US" sz="3000" spc="-1" strike="noStrike">
                <a:solidFill>
                  <a:srgbClr val="304258"/>
                </a:solidFill>
                <a:latin typeface="Poppins Bold"/>
                <a:ea typeface="Poppins Bold"/>
              </a:rPr>
              <a:t>Ticket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9" name="Object10"/>
          <p:cNvSpPr/>
          <p:nvPr/>
        </p:nvSpPr>
        <p:spPr>
          <a:xfrm>
            <a:off x="14516280" y="1638360"/>
            <a:ext cx="262872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4501"/>
              </a:lnSpc>
              <a:buNone/>
            </a:pPr>
            <a:r>
              <a:rPr b="1" lang="en-US" sz="3000" spc="-1" strike="noStrike">
                <a:solidFill>
                  <a:srgbClr val="304258"/>
                </a:solidFill>
                <a:latin typeface="Poppins Bold"/>
                <a:ea typeface="Poppins Bold"/>
              </a:rPr>
              <a:t>Day Estimate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0" name="Object11"/>
          <p:cNvSpPr/>
          <p:nvPr/>
        </p:nvSpPr>
        <p:spPr>
          <a:xfrm>
            <a:off x="9163080" y="3276720"/>
            <a:ext cx="27810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Gathering requirements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Object12"/>
          <p:cNvSpPr/>
          <p:nvPr/>
        </p:nvSpPr>
        <p:spPr>
          <a:xfrm>
            <a:off x="16373520" y="3276720"/>
            <a:ext cx="7902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2 Days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Object13"/>
          <p:cNvSpPr/>
          <p:nvPr/>
        </p:nvSpPr>
        <p:spPr>
          <a:xfrm>
            <a:off x="9163080" y="4248000"/>
            <a:ext cx="30762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Setup domain and hosting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Object14"/>
          <p:cNvSpPr/>
          <p:nvPr/>
        </p:nvSpPr>
        <p:spPr>
          <a:xfrm>
            <a:off x="16373520" y="4248000"/>
            <a:ext cx="7902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2 Days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Object15"/>
          <p:cNvSpPr/>
          <p:nvPr/>
        </p:nvSpPr>
        <p:spPr>
          <a:xfrm>
            <a:off x="9163080" y="5219640"/>
            <a:ext cx="416196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WordPress setup and installing tools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Object16"/>
          <p:cNvSpPr/>
          <p:nvPr/>
        </p:nvSpPr>
        <p:spPr>
          <a:xfrm>
            <a:off x="16373520" y="5219640"/>
            <a:ext cx="7902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3 Days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Object17"/>
          <p:cNvSpPr/>
          <p:nvPr/>
        </p:nvSpPr>
        <p:spPr>
          <a:xfrm>
            <a:off x="9163080" y="6191280"/>
            <a:ext cx="334296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Company Website (3 pages)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Object18"/>
          <p:cNvSpPr/>
          <p:nvPr/>
        </p:nvSpPr>
        <p:spPr>
          <a:xfrm>
            <a:off x="16363800" y="6191280"/>
            <a:ext cx="7999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6 Days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Object19"/>
          <p:cNvSpPr/>
          <p:nvPr/>
        </p:nvSpPr>
        <p:spPr>
          <a:xfrm>
            <a:off x="9163080" y="7162920"/>
            <a:ext cx="10285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Finishing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Object20"/>
          <p:cNvSpPr/>
          <p:nvPr/>
        </p:nvSpPr>
        <p:spPr>
          <a:xfrm>
            <a:off x="16373520" y="7162920"/>
            <a:ext cx="7902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1800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3 Days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Object21"/>
          <p:cNvSpPr/>
          <p:nvPr/>
        </p:nvSpPr>
        <p:spPr>
          <a:xfrm>
            <a:off x="1295280" y="3486240"/>
            <a:ext cx="341928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1" lang="en-US" sz="30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Non-working Days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1" name="Object22"/>
          <p:cNvSpPr/>
          <p:nvPr/>
        </p:nvSpPr>
        <p:spPr>
          <a:xfrm>
            <a:off x="762120" y="4076640"/>
            <a:ext cx="5428800" cy="10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I follow the Indonesian’s national public holiday. This public holiday will not be charged to your invoices.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Object23"/>
          <p:cNvSpPr/>
          <p:nvPr/>
        </p:nvSpPr>
        <p:spPr>
          <a:xfrm>
            <a:off x="1295280" y="5505480"/>
            <a:ext cx="270468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1" lang="en-US" sz="3000" spc="-151" strike="noStrike">
                <a:solidFill>
                  <a:srgbClr val="304258"/>
                </a:solidFill>
                <a:latin typeface="Poppins Bold"/>
                <a:ea typeface="Poppins Bold"/>
              </a:rPr>
              <a:t>Available Time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3" name="Object24"/>
          <p:cNvSpPr/>
          <p:nvPr/>
        </p:nvSpPr>
        <p:spPr>
          <a:xfrm>
            <a:off x="762120" y="6095880"/>
            <a:ext cx="5428800" cy="10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</a:pPr>
            <a:r>
              <a:rPr b="0" lang="en-US" sz="18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I am reachable within 09.00 - 18.00 (for communication purposes) on GMT +7 Jakarta Time Timezone.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Object25"/>
          <p:cNvSpPr/>
          <p:nvPr/>
        </p:nvSpPr>
        <p:spPr>
          <a:xfrm>
            <a:off x="762120" y="9239400"/>
            <a:ext cx="19522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hi@hanihusam.com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5" name="Object26"/>
          <p:cNvSpPr/>
          <p:nvPr/>
        </p:nvSpPr>
        <p:spPr>
          <a:xfrm>
            <a:off x="15621120" y="9239400"/>
            <a:ext cx="1904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251"/>
              </a:lnSpc>
              <a:buNone/>
            </a:pPr>
            <a:r>
              <a:rPr b="0" lang="en-US" sz="1500" spc="-1" strike="noStrike">
                <a:solidFill>
                  <a:srgbClr val="6e7885"/>
                </a:solidFill>
                <a:latin typeface="Poppins Regular"/>
                <a:ea typeface="Poppins Regular"/>
              </a:rPr>
              <a:t>@bapak2developer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LibreOffice/7.3.0.3$Linux_X86_64 LibreOffice_project/30$Build-3</Application>
  <AppVersion>15.0000</AppVersion>
  <Words>358</Words>
  <Paragraphs>108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2022-01-26T06:38:48Z</dcterms:created>
  <dc:creator>PptxGenJS</dc:creator>
  <dc:description/>
  <dc:language>en-US</dc:language>
  <cp:lastModifiedBy/>
  <dcterms:modified xsi:type="dcterms:W3CDTF">2022-02-19T13:06:14Z</dcterms:modified>
  <cp:revision>23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  <property fmtid="{D5CDD505-2E9C-101B-9397-08002B2CF9AE}" pid="3" name="Notes">
    <vt:i4>10</vt:i4>
  </property>
  <property fmtid="{D5CDD505-2E9C-101B-9397-08002B2CF9AE}" pid="4" name="PresentationFormat">
    <vt:lpwstr>Custom</vt:lpwstr>
  </property>
  <property fmtid="{D5CDD505-2E9C-101B-9397-08002B2CF9AE}" pid="5" name="Slides">
    <vt:i4>11</vt:i4>
  </property>
</Properties>
</file>